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740" r:id="rId2"/>
    <p:sldMasterId id="2147484751" r:id="rId3"/>
    <p:sldMasterId id="2147484763" r:id="rId4"/>
    <p:sldMasterId id="2147484775" r:id="rId5"/>
  </p:sldMasterIdLst>
  <p:notesMasterIdLst>
    <p:notesMasterId r:id="rId18"/>
  </p:notesMasterIdLst>
  <p:handoutMasterIdLst>
    <p:handoutMasterId r:id="rId19"/>
  </p:handoutMasterIdLst>
  <p:sldIdLst>
    <p:sldId id="265" r:id="rId6"/>
    <p:sldId id="262" r:id="rId7"/>
    <p:sldId id="286" r:id="rId8"/>
    <p:sldId id="289" r:id="rId9"/>
    <p:sldId id="288" r:id="rId10"/>
    <p:sldId id="290" r:id="rId11"/>
    <p:sldId id="287" r:id="rId12"/>
    <p:sldId id="292" r:id="rId13"/>
    <p:sldId id="294" r:id="rId14"/>
    <p:sldId id="295" r:id="rId15"/>
    <p:sldId id="296" r:id="rId16"/>
    <p:sldId id="297" r:id="rId17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algn="l" defTabSz="684508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341657" indent="1191" algn="l" defTabSz="684508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684508" indent="1191" algn="l" defTabSz="684508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027356" indent="1191" algn="l" defTabSz="684508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370206" indent="1191" algn="l" defTabSz="684508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1714247" algn="l" defTabSz="685698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057093" algn="l" defTabSz="685698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2399940" algn="l" defTabSz="685698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2742788" algn="l" defTabSz="685698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A42"/>
    <a:srgbClr val="222832"/>
    <a:srgbClr val="5B463F"/>
    <a:srgbClr val="CE8983"/>
    <a:srgbClr val="2C3441"/>
    <a:srgbClr val="007BC6"/>
    <a:srgbClr val="2194B3"/>
    <a:srgbClr val="225F74"/>
    <a:srgbClr val="1C2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004" autoAdjust="0"/>
    <p:restoredTop sz="94660" autoAdjust="0"/>
  </p:normalViewPr>
  <p:slideViewPr>
    <p:cSldViewPr snapToGrid="0" showGuides="1">
      <p:cViewPr>
        <p:scale>
          <a:sx n="80" d="100"/>
          <a:sy n="80" d="100"/>
        </p:scale>
        <p:origin x="-1140" y="-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cs typeface="+mn-ea"/>
              </a:defRPr>
            </a:lvl1pPr>
          </a:lstStyle>
          <a:p>
            <a:pPr>
              <a:defRPr/>
            </a:pPr>
            <a:fld id="{F50BDC0E-2239-45DF-9524-A1CF3E0711BE}" type="datetimeFigureOut">
              <a:rPr lang="zh-CN" altLang="en-US"/>
              <a:pPr>
                <a:defRPr/>
              </a:pPr>
              <a:t>2018/7/13</a:t>
            </a:fld>
            <a:endParaRPr lang="zh-CN" altLang="en-US"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cs typeface="+mn-ea"/>
              </a:defRPr>
            </a:lvl1pPr>
          </a:lstStyle>
          <a:p>
            <a:pPr>
              <a:defRPr/>
            </a:pPr>
            <a:fld id="{0E607BD0-D7C9-48FE-820C-9907E3322313}" type="slidenum">
              <a:rPr lang="zh-CN" altLang="en-US"/>
              <a:pPr>
                <a:defRPr/>
              </a:pPr>
              <a:t>‹#›</a:t>
            </a:fld>
            <a:endParaRPr lang="zh-CN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19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cs typeface="+mn-ea"/>
              </a:defRPr>
            </a:lvl1pPr>
          </a:lstStyle>
          <a:p>
            <a:pPr>
              <a:defRPr/>
            </a:pPr>
            <a:fld id="{84F37D08-85E4-4BFC-AC0F-A700EED159BA}" type="datetimeFigureOut">
              <a:rPr lang="zh-CN" altLang="en-US"/>
              <a:pPr>
                <a:defRPr/>
              </a:pPr>
              <a:t>2018/7/13</a:t>
            </a:fld>
            <a:endParaRPr lang="zh-CN" altLang="en-US">
              <a:cs typeface="+mn-cs"/>
            </a:endParaRPr>
          </a:p>
        </p:txBody>
      </p:sp>
      <p:sp>
        <p:nvSpPr>
          <p:cNvPr id="91140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cs typeface="+mn-ea"/>
              </a:defRPr>
            </a:lvl1pPr>
          </a:lstStyle>
          <a:p>
            <a:pPr>
              <a:defRPr/>
            </a:pPr>
            <a:fld id="{5E0E6BE5-EEEF-48E6-89B7-39F5FAB15DA9}" type="slidenum">
              <a:rPr lang="zh-CN" altLang="en-US"/>
              <a:pPr>
                <a:defRPr/>
              </a:pPr>
              <a:t>‹#›</a:t>
            </a:fld>
            <a:endParaRPr lang="zh-CN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428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48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698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547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396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247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093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940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788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0E6BE5-EEEF-48E6-89B7-39F5FAB15DA9}" type="slidenum">
              <a:rPr lang="zh-CN" altLang="en-US" smtClean="0"/>
              <a:pPr>
                <a:defRPr/>
              </a:pPr>
              <a:t>3</a:t>
            </a:fld>
            <a:endParaRPr lang="zh-CN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32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0E6BE5-EEEF-48E6-89B7-39F5FAB15DA9}" type="slidenum">
              <a:rPr lang="zh-CN" altLang="en-US" smtClean="0"/>
              <a:pPr>
                <a:defRPr/>
              </a:pPr>
              <a:t>4</a:t>
            </a:fld>
            <a:endParaRPr lang="zh-CN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32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  <a:prstGeom prst="rect">
            <a:avLst/>
          </a:prstGeom>
        </p:spPr>
        <p:txBody>
          <a:bodyPr lIns="68571" tIns="34289" rIns="68571" bIns="34289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68571" tIns="34289" rIns="68571" bIns="34289"/>
          <a:lstStyle>
            <a:lvl1pPr marL="0" indent="0" algn="ctr">
              <a:buNone/>
              <a:defRPr/>
            </a:lvl1pPr>
            <a:lvl2pPr marL="342848" indent="0" algn="ctr">
              <a:buNone/>
              <a:defRPr/>
            </a:lvl2pPr>
            <a:lvl3pPr marL="685698" indent="0" algn="ctr">
              <a:buNone/>
              <a:defRPr/>
            </a:lvl3pPr>
            <a:lvl4pPr marL="1028547" indent="0" algn="ctr">
              <a:buNone/>
              <a:defRPr/>
            </a:lvl4pPr>
            <a:lvl5pPr marL="1371396" indent="0" algn="ctr">
              <a:buNone/>
              <a:defRPr/>
            </a:lvl5pPr>
            <a:lvl6pPr marL="1714247" indent="0" algn="ctr">
              <a:buNone/>
              <a:defRPr/>
            </a:lvl6pPr>
            <a:lvl7pPr marL="2057093" indent="0" algn="ctr">
              <a:buNone/>
              <a:defRPr/>
            </a:lvl7pPr>
            <a:lvl8pPr marL="2399940" indent="0" algn="ctr">
              <a:buNone/>
              <a:defRPr/>
            </a:lvl8pPr>
            <a:lvl9pPr marL="2742788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68793513"/>
      </p:ext>
    </p:extLst>
  </p:cSld>
  <p:clrMapOvr>
    <a:masterClrMapping/>
  </p:clrMapOvr>
  <p:transition spd="slow" advTm="965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68571" tIns="34289" rIns="68571" bIns="34289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68571" tIns="34289" rIns="68571" bIns="34289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41532911"/>
      </p:ext>
    </p:extLst>
  </p:cSld>
  <p:clrMapOvr>
    <a:masterClrMapping/>
  </p:clrMapOvr>
  <p:transition spd="slow" advTm="965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 algn="ctr">
              <a:buNone/>
              <a:defRPr/>
            </a:lvl1pPr>
            <a:lvl2pPr marL="342866" indent="0" algn="ctr">
              <a:buNone/>
              <a:defRPr/>
            </a:lvl2pPr>
            <a:lvl3pPr marL="685732" indent="0" algn="ctr">
              <a:buNone/>
              <a:defRPr/>
            </a:lvl3pPr>
            <a:lvl4pPr marL="1028598" indent="0" algn="ctr">
              <a:buNone/>
              <a:defRPr/>
            </a:lvl4pPr>
            <a:lvl5pPr marL="1371464" indent="0" algn="ctr">
              <a:buNone/>
              <a:defRPr/>
            </a:lvl5pPr>
            <a:lvl6pPr marL="1714331" indent="0" algn="ctr">
              <a:buNone/>
              <a:defRPr/>
            </a:lvl6pPr>
            <a:lvl7pPr marL="2057195" indent="0" algn="ctr">
              <a:buNone/>
              <a:defRPr/>
            </a:lvl7pPr>
            <a:lvl8pPr marL="2400060" indent="0" algn="ctr">
              <a:buNone/>
              <a:defRPr/>
            </a:lvl8pPr>
            <a:lvl9pPr marL="2742926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136344185"/>
      </p:ext>
    </p:extLst>
  </p:cSld>
  <p:clrMapOvr>
    <a:masterClrMapping/>
  </p:clrMapOvr>
  <p:transition spd="slow" advTm="965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72427446"/>
      </p:ext>
    </p:extLst>
  </p:cSld>
  <p:clrMapOvr>
    <a:masterClrMapping/>
  </p:clrMapOvr>
  <p:transition spd="slow" advTm="965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710" y="3305176"/>
            <a:ext cx="7772400" cy="1021556"/>
          </a:xfrm>
          <a:prstGeom prst="rect">
            <a:avLst/>
          </a:prstGeom>
        </p:spPr>
        <p:txBody>
          <a:bodyPr lIns="68574" tIns="34289" rIns="68574" bIns="34289" anchor="t"/>
          <a:lstStyle>
            <a:lvl1pPr algn="l">
              <a:defRPr sz="3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710" y="2180035"/>
            <a:ext cx="7772400" cy="1125140"/>
          </a:xfrm>
          <a:prstGeom prst="rect">
            <a:avLst/>
          </a:prstGeom>
        </p:spPr>
        <p:txBody>
          <a:bodyPr lIns="68574" tIns="34289" rIns="68574" bIns="34289" anchor="b"/>
          <a:lstStyle>
            <a:lvl1pPr marL="0" indent="0">
              <a:buNone/>
              <a:defRPr sz="1500"/>
            </a:lvl1pPr>
            <a:lvl2pPr marL="342866" indent="0">
              <a:buNone/>
              <a:defRPr sz="1400"/>
            </a:lvl2pPr>
            <a:lvl3pPr marL="685732" indent="0">
              <a:buNone/>
              <a:defRPr sz="1200"/>
            </a:lvl3pPr>
            <a:lvl4pPr marL="1028598" indent="0">
              <a:buNone/>
              <a:defRPr sz="1100"/>
            </a:lvl4pPr>
            <a:lvl5pPr marL="1371464" indent="0">
              <a:buNone/>
              <a:defRPr sz="1100"/>
            </a:lvl5pPr>
            <a:lvl6pPr marL="1714331" indent="0">
              <a:buNone/>
              <a:defRPr sz="1100"/>
            </a:lvl6pPr>
            <a:lvl7pPr marL="2057195" indent="0">
              <a:buNone/>
              <a:defRPr sz="1100"/>
            </a:lvl7pPr>
            <a:lvl8pPr marL="2400060" indent="0">
              <a:buNone/>
              <a:defRPr sz="1100"/>
            </a:lvl8pPr>
            <a:lvl9pPr marL="2742926" indent="0">
              <a:buNone/>
              <a:defRPr sz="11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51423870"/>
      </p:ext>
    </p:extLst>
  </p:cSld>
  <p:clrMapOvr>
    <a:masterClrMapping/>
  </p:clrMapOvr>
  <p:transition spd="slow" advTm="965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57650" cy="3394472"/>
          </a:xfrm>
          <a:prstGeom prst="rect">
            <a:avLst/>
          </a:prstGeom>
        </p:spPr>
        <p:txBody>
          <a:bodyPr lIns="68574" tIns="34289" rIns="68574" bIns="34289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200151"/>
            <a:ext cx="4057650" cy="3394472"/>
          </a:xfrm>
          <a:prstGeom prst="rect">
            <a:avLst/>
          </a:prstGeom>
        </p:spPr>
        <p:txBody>
          <a:bodyPr lIns="68574" tIns="34289" rIns="68574" bIns="34289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5368304"/>
      </p:ext>
    </p:extLst>
  </p:cSld>
  <p:clrMapOvr>
    <a:masterClrMapping/>
  </p:clrMapOvr>
  <p:transition spd="slow" advTm="965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74" tIns="34289" rIns="68574" bIns="34289"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39791" cy="479822"/>
          </a:xfrm>
          <a:prstGeom prst="rect">
            <a:avLst/>
          </a:prstGeom>
        </p:spPr>
        <p:txBody>
          <a:bodyPr lIns="68574" tIns="34289" rIns="68574" bIns="34289"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39791" cy="2963466"/>
          </a:xfrm>
          <a:prstGeom prst="rect">
            <a:avLst/>
          </a:prstGeom>
        </p:spPr>
        <p:txBody>
          <a:bodyPr lIns="68574" tIns="34289" rIns="68574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628" y="1151335"/>
            <a:ext cx="4042172" cy="479822"/>
          </a:xfrm>
          <a:prstGeom prst="rect">
            <a:avLst/>
          </a:prstGeom>
        </p:spPr>
        <p:txBody>
          <a:bodyPr lIns="68574" tIns="34289" rIns="68574" bIns="34289"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628" y="1631156"/>
            <a:ext cx="4042172" cy="2963466"/>
          </a:xfrm>
          <a:prstGeom prst="rect">
            <a:avLst/>
          </a:prstGeom>
        </p:spPr>
        <p:txBody>
          <a:bodyPr lIns="68574" tIns="34289" rIns="68574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81353505"/>
      </p:ext>
    </p:extLst>
  </p:cSld>
  <p:clrMapOvr>
    <a:masterClrMapping/>
  </p:clrMapOvr>
  <p:transition spd="slow" advTm="965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86552609"/>
      </p:ext>
    </p:extLst>
  </p:cSld>
  <p:clrMapOvr>
    <a:masterClrMapping/>
  </p:clrMapOvr>
  <p:transition spd="slow" advTm="965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546812"/>
      </p:ext>
    </p:extLst>
  </p:cSld>
  <p:clrMapOvr>
    <a:masterClrMapping/>
  </p:clrMapOvr>
  <p:transition spd="slow" advTm="965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710" cy="871538"/>
          </a:xfrm>
          <a:prstGeom prst="rect">
            <a:avLst/>
          </a:prstGeom>
        </p:spPr>
        <p:txBody>
          <a:bodyPr lIns="68574" tIns="34289" rIns="68574" bIns="34289" anchor="b"/>
          <a:lstStyle>
            <a:lvl1pPr algn="l">
              <a:defRPr sz="15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452" y="204792"/>
            <a:ext cx="5111353" cy="4389835"/>
          </a:xfrm>
          <a:prstGeom prst="rect">
            <a:avLst/>
          </a:prstGeom>
        </p:spPr>
        <p:txBody>
          <a:bodyPr lIns="68574" tIns="34289" rIns="68574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8"/>
            <a:ext cx="3008710" cy="3518297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56169184"/>
      </p:ext>
    </p:extLst>
  </p:cSld>
  <p:clrMapOvr>
    <a:masterClrMapping/>
  </p:clrMapOvr>
  <p:transition spd="slow" advTm="965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891" y="3600451"/>
            <a:ext cx="5486400" cy="425054"/>
          </a:xfrm>
          <a:prstGeom prst="rect">
            <a:avLst/>
          </a:prstGeom>
        </p:spPr>
        <p:txBody>
          <a:bodyPr lIns="68574" tIns="34289" rIns="68574" bIns="34289" anchor="b"/>
          <a:lstStyle>
            <a:lvl1pPr algn="l">
              <a:defRPr sz="15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891" y="459581"/>
            <a:ext cx="5486400" cy="3086100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891" y="4025507"/>
            <a:ext cx="5486400" cy="603647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79257801"/>
      </p:ext>
    </p:extLst>
  </p:cSld>
  <p:clrMapOvr>
    <a:masterClrMapping/>
  </p:clrMapOvr>
  <p:transition spd="slow" advTm="965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68571" tIns="34289" rIns="68571" bIns="34289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68571" tIns="34289" rIns="68571" bIns="34289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9815679"/>
      </p:ext>
    </p:extLst>
  </p:cSld>
  <p:clrMapOvr>
    <a:masterClrMapping/>
  </p:clrMapOvr>
  <p:transition spd="slow" advTm="965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68574" tIns="34289" rIns="68574" bIns="34289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5702509"/>
      </p:ext>
    </p:extLst>
  </p:cSld>
  <p:clrMapOvr>
    <a:masterClrMapping/>
  </p:clrMapOvr>
  <p:transition spd="slow" advTm="965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65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56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215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428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04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21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08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183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710" y="3305176"/>
            <a:ext cx="7772400" cy="1021556"/>
          </a:xfrm>
          <a:prstGeom prst="rect">
            <a:avLst/>
          </a:prstGeom>
        </p:spPr>
        <p:txBody>
          <a:bodyPr lIns="68571" tIns="34289" rIns="68571" bIns="34289" anchor="t"/>
          <a:lstStyle>
            <a:lvl1pPr algn="l">
              <a:defRPr sz="3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710" y="2180035"/>
            <a:ext cx="7772400" cy="1125140"/>
          </a:xfrm>
          <a:prstGeom prst="rect">
            <a:avLst/>
          </a:prstGeom>
        </p:spPr>
        <p:txBody>
          <a:bodyPr lIns="68571" tIns="34289" rIns="68571" bIns="34289" anchor="b"/>
          <a:lstStyle>
            <a:lvl1pPr marL="0" indent="0">
              <a:buNone/>
              <a:defRPr sz="1500"/>
            </a:lvl1pPr>
            <a:lvl2pPr marL="342848" indent="0">
              <a:buNone/>
              <a:defRPr sz="1400"/>
            </a:lvl2pPr>
            <a:lvl3pPr marL="685698" indent="0">
              <a:buNone/>
              <a:defRPr sz="1200"/>
            </a:lvl3pPr>
            <a:lvl4pPr marL="1028547" indent="0">
              <a:buNone/>
              <a:defRPr sz="1100"/>
            </a:lvl4pPr>
            <a:lvl5pPr marL="1371396" indent="0">
              <a:buNone/>
              <a:defRPr sz="1100"/>
            </a:lvl5pPr>
            <a:lvl6pPr marL="1714247" indent="0">
              <a:buNone/>
              <a:defRPr sz="1100"/>
            </a:lvl6pPr>
            <a:lvl7pPr marL="2057093" indent="0">
              <a:buNone/>
              <a:defRPr sz="1100"/>
            </a:lvl7pPr>
            <a:lvl8pPr marL="2399940" indent="0">
              <a:buNone/>
              <a:defRPr sz="1100"/>
            </a:lvl8pPr>
            <a:lvl9pPr marL="2742788" indent="0">
              <a:buNone/>
              <a:defRPr sz="11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62182642"/>
      </p:ext>
    </p:extLst>
  </p:cSld>
  <p:clrMapOvr>
    <a:masterClrMapping/>
  </p:clrMapOvr>
  <p:transition spd="slow" advTm="965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34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99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143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45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91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381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5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36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867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8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68571" tIns="34289" rIns="68571" bIns="34289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57650" cy="3394472"/>
          </a:xfrm>
          <a:prstGeom prst="rect">
            <a:avLst/>
          </a:prstGeom>
        </p:spPr>
        <p:txBody>
          <a:bodyPr lIns="68571" tIns="34289" rIns="68571" bIns="34289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200151"/>
            <a:ext cx="4057650" cy="3394472"/>
          </a:xfrm>
          <a:prstGeom prst="rect">
            <a:avLst/>
          </a:prstGeom>
        </p:spPr>
        <p:txBody>
          <a:bodyPr lIns="68571" tIns="34289" rIns="68571" bIns="34289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6685175"/>
      </p:ext>
    </p:extLst>
  </p:cSld>
  <p:clrMapOvr>
    <a:masterClrMapping/>
  </p:clrMapOvr>
  <p:transition spd="slow" advTm="965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90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77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369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38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220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5931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561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22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02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7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68571" tIns="34289" rIns="68571" bIns="34289"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39791" cy="479822"/>
          </a:xfrm>
          <a:prstGeom prst="rect">
            <a:avLst/>
          </a:prstGeom>
        </p:spPr>
        <p:txBody>
          <a:bodyPr lIns="68571" tIns="34289" rIns="68571" bIns="34289"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39791" cy="2963466"/>
          </a:xfrm>
          <a:prstGeom prst="rect">
            <a:avLst/>
          </a:prstGeom>
        </p:spPr>
        <p:txBody>
          <a:bodyPr lIns="68571" tIns="34289" rIns="68571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628" y="1151335"/>
            <a:ext cx="4042172" cy="479822"/>
          </a:xfrm>
          <a:prstGeom prst="rect">
            <a:avLst/>
          </a:prstGeom>
        </p:spPr>
        <p:txBody>
          <a:bodyPr lIns="68571" tIns="34289" rIns="68571" bIns="34289"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628" y="1631156"/>
            <a:ext cx="4042172" cy="2963466"/>
          </a:xfrm>
          <a:prstGeom prst="rect">
            <a:avLst/>
          </a:prstGeom>
        </p:spPr>
        <p:txBody>
          <a:bodyPr lIns="68571" tIns="34289" rIns="68571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37921155"/>
      </p:ext>
    </p:extLst>
  </p:cSld>
  <p:clrMapOvr>
    <a:masterClrMapping/>
  </p:clrMapOvr>
  <p:transition spd="slow" advTm="965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647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59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684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1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68571" tIns="34289" rIns="68571" bIns="34289"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36006389"/>
      </p:ext>
    </p:extLst>
  </p:cSld>
  <p:clrMapOvr>
    <a:masterClrMapping/>
  </p:clrMapOvr>
  <p:transition spd="slow" advTm="965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391623"/>
      </p:ext>
    </p:extLst>
  </p:cSld>
  <p:clrMapOvr>
    <a:masterClrMapping/>
  </p:clrMapOvr>
  <p:transition spd="slow" advTm="965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710" cy="871538"/>
          </a:xfrm>
          <a:prstGeom prst="rect">
            <a:avLst/>
          </a:prstGeom>
        </p:spPr>
        <p:txBody>
          <a:bodyPr lIns="68571" tIns="34289" rIns="68571" bIns="34289" anchor="b"/>
          <a:lstStyle>
            <a:lvl1pPr algn="l">
              <a:defRPr sz="15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453" y="204794"/>
            <a:ext cx="5111353" cy="4389835"/>
          </a:xfrm>
          <a:prstGeom prst="rect">
            <a:avLst/>
          </a:prstGeom>
        </p:spPr>
        <p:txBody>
          <a:bodyPr lIns="68571" tIns="34289" rIns="68571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8"/>
            <a:ext cx="3008710" cy="3518297"/>
          </a:xfrm>
          <a:prstGeom prst="rect">
            <a:avLst/>
          </a:prstGeom>
        </p:spPr>
        <p:txBody>
          <a:bodyPr lIns="68571" tIns="34289" rIns="68571" bIns="34289"/>
          <a:lstStyle>
            <a:lvl1pPr marL="0" indent="0">
              <a:buNone/>
              <a:defRPr sz="1100"/>
            </a:lvl1pPr>
            <a:lvl2pPr marL="342848" indent="0">
              <a:buNone/>
              <a:defRPr sz="900"/>
            </a:lvl2pPr>
            <a:lvl3pPr marL="685698" indent="0">
              <a:buNone/>
              <a:defRPr sz="800"/>
            </a:lvl3pPr>
            <a:lvl4pPr marL="1028547" indent="0">
              <a:buNone/>
              <a:defRPr sz="700"/>
            </a:lvl4pPr>
            <a:lvl5pPr marL="1371396" indent="0">
              <a:buNone/>
              <a:defRPr sz="700"/>
            </a:lvl5pPr>
            <a:lvl6pPr marL="1714247" indent="0">
              <a:buNone/>
              <a:defRPr sz="700"/>
            </a:lvl6pPr>
            <a:lvl7pPr marL="2057093" indent="0">
              <a:buNone/>
              <a:defRPr sz="700"/>
            </a:lvl7pPr>
            <a:lvl8pPr marL="2399940" indent="0">
              <a:buNone/>
              <a:defRPr sz="700"/>
            </a:lvl8pPr>
            <a:lvl9pPr marL="2742788" indent="0">
              <a:buNone/>
              <a:defRPr sz="7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81365335"/>
      </p:ext>
    </p:extLst>
  </p:cSld>
  <p:clrMapOvr>
    <a:masterClrMapping/>
  </p:clrMapOvr>
  <p:transition spd="slow" advTm="965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891" y="3600451"/>
            <a:ext cx="5486400" cy="425054"/>
          </a:xfrm>
          <a:prstGeom prst="rect">
            <a:avLst/>
          </a:prstGeom>
        </p:spPr>
        <p:txBody>
          <a:bodyPr lIns="68571" tIns="34289" rIns="68571" bIns="34289" anchor="b"/>
          <a:lstStyle>
            <a:lvl1pPr algn="l">
              <a:defRPr sz="15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891" y="459581"/>
            <a:ext cx="5486400" cy="3086100"/>
          </a:xfrm>
          <a:prstGeom prst="rect">
            <a:avLst/>
          </a:prstGeom>
        </p:spPr>
        <p:txBody>
          <a:bodyPr lIns="68571" tIns="34289" rIns="68571" bIns="34289"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891" y="4025509"/>
            <a:ext cx="5486400" cy="603647"/>
          </a:xfrm>
          <a:prstGeom prst="rect">
            <a:avLst/>
          </a:prstGeom>
        </p:spPr>
        <p:txBody>
          <a:bodyPr lIns="68571" tIns="34289" rIns="68571" bIns="34289"/>
          <a:lstStyle>
            <a:lvl1pPr marL="0" indent="0">
              <a:buNone/>
              <a:defRPr sz="1100"/>
            </a:lvl1pPr>
            <a:lvl2pPr marL="342848" indent="0">
              <a:buNone/>
              <a:defRPr sz="900"/>
            </a:lvl2pPr>
            <a:lvl3pPr marL="685698" indent="0">
              <a:buNone/>
              <a:defRPr sz="800"/>
            </a:lvl3pPr>
            <a:lvl4pPr marL="1028547" indent="0">
              <a:buNone/>
              <a:defRPr sz="700"/>
            </a:lvl4pPr>
            <a:lvl5pPr marL="1371396" indent="0">
              <a:buNone/>
              <a:defRPr sz="700"/>
            </a:lvl5pPr>
            <a:lvl6pPr marL="1714247" indent="0">
              <a:buNone/>
              <a:defRPr sz="700"/>
            </a:lvl6pPr>
            <a:lvl7pPr marL="2057093" indent="0">
              <a:buNone/>
              <a:defRPr sz="700"/>
            </a:lvl7pPr>
            <a:lvl8pPr marL="2399940" indent="0">
              <a:buNone/>
              <a:defRPr sz="700"/>
            </a:lvl8pPr>
            <a:lvl9pPr marL="2742788" indent="0">
              <a:buNone/>
              <a:defRPr sz="7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27260636"/>
      </p:ext>
    </p:extLst>
  </p:cSld>
  <p:clrMapOvr>
    <a:masterClrMapping/>
  </p:clrMapOvr>
  <p:transition spd="slow" advTm="965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718" r:id="rId1"/>
    <p:sldLayoutId id="2147484719" r:id="rId2"/>
    <p:sldLayoutId id="2147484720" r:id="rId3"/>
    <p:sldLayoutId id="2147484721" r:id="rId4"/>
    <p:sldLayoutId id="2147484722" r:id="rId5"/>
    <p:sldLayoutId id="2147484723" r:id="rId6"/>
    <p:sldLayoutId id="2147484724" r:id="rId7"/>
    <p:sldLayoutId id="2147484725" r:id="rId8"/>
    <p:sldLayoutId id="2147484726" r:id="rId9"/>
    <p:sldLayoutId id="2147484727" r:id="rId10"/>
  </p:sldLayoutIdLst>
  <p:transition spd="slow" advTm="965">
    <p:push dir="u"/>
  </p:transition>
  <p:txStyles>
    <p:titleStyle>
      <a:lvl1pPr algn="l" defTabSz="68450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50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450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450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450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342848" algn="l" defTabSz="68426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685698" algn="l" defTabSz="68426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028547" algn="l" defTabSz="68426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371396" algn="l" defTabSz="68426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0236" indent="-170236" algn="l" defTabSz="684508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3086" indent="-170236" algn="l" defTabSz="684508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</a:defRPr>
      </a:lvl2pPr>
      <a:lvl3pPr marL="855934" indent="-170236" algn="l" defTabSz="684508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198780" indent="-170236" algn="l" defTabSz="684508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4pPr>
      <a:lvl5pPr marL="1541627" indent="-170236" algn="l" defTabSz="684508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5pPr>
      <a:lvl6pPr marL="1884716" indent="-170474" algn="l" defTabSz="684269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7565" indent="-170474" algn="l" defTabSz="684269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0414" indent="-170474" algn="l" defTabSz="684269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3266" indent="-170474" algn="l" defTabSz="684269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63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1" r:id="rId1"/>
    <p:sldLayoutId id="2147484742" r:id="rId2"/>
    <p:sldLayoutId id="2147484743" r:id="rId3"/>
    <p:sldLayoutId id="2147484744" r:id="rId4"/>
    <p:sldLayoutId id="2147484745" r:id="rId5"/>
    <p:sldLayoutId id="2147484746" r:id="rId6"/>
    <p:sldLayoutId id="2147484747" r:id="rId7"/>
    <p:sldLayoutId id="2147484748" r:id="rId8"/>
    <p:sldLayoutId id="2147484749" r:id="rId9"/>
    <p:sldLayoutId id="2147484750" r:id="rId10"/>
  </p:sldLayoutIdLst>
  <p:transition spd="slow" advTm="965">
    <p:push dir="u"/>
  </p:transition>
  <p:txStyles>
    <p:titleStyle>
      <a:lvl1pPr algn="l" defTabSz="68454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54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454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454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454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342866" algn="l" defTabSz="68430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685732" algn="l" defTabSz="68430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028598" algn="l" defTabSz="68430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371464" algn="l" defTabSz="68430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0244" indent="-170244" algn="l" defTabSz="684542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3110" indent="-170244" algn="l" defTabSz="684542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</a:defRPr>
      </a:lvl2pPr>
      <a:lvl3pPr marL="855976" indent="-170244" algn="l" defTabSz="684542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198840" indent="-170244" algn="l" defTabSz="684542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4pPr>
      <a:lvl5pPr marL="1541705" indent="-170244" algn="l" defTabSz="684542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5pPr>
      <a:lvl6pPr marL="1884810" indent="-170482" algn="l" defTabSz="68430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7676" indent="-170482" algn="l" defTabSz="68430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0542" indent="-170482" algn="l" defTabSz="68430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3410" indent="-170482" algn="l" defTabSz="68430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 eaLnBrk="1" fontAlgn="auto" hangingPunct="1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/>
              </a:rPr>
              <a:pPr defTabSz="685732" eaLnBrk="1" fontAlgn="auto" hangingPunct="1">
                <a:spcBef>
                  <a:spcPts val="0"/>
                </a:spcBef>
                <a:spcAft>
                  <a:spcPts val="0"/>
                </a:spcAft>
              </a:pPr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 eaLnBrk="1" fontAlgn="auto" hangingPunct="1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/>
              </a:rPr>
              <a:pPr defTabSz="68573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5172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2" r:id="rId1"/>
    <p:sldLayoutId id="2147484753" r:id="rId2"/>
    <p:sldLayoutId id="2147484754" r:id="rId3"/>
    <p:sldLayoutId id="2147484755" r:id="rId4"/>
    <p:sldLayoutId id="2147484756" r:id="rId5"/>
    <p:sldLayoutId id="2147484757" r:id="rId6"/>
    <p:sldLayoutId id="2147484758" r:id="rId7"/>
    <p:sldLayoutId id="2147484759" r:id="rId8"/>
    <p:sldLayoutId id="2147484760" r:id="rId9"/>
    <p:sldLayoutId id="2147484761" r:id="rId10"/>
    <p:sldLayoutId id="2147484762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/>
              </a:rPr>
              <a:pPr defTabSz="685749" eaLnBrk="1" fontAlgn="auto" hangingPunct="1">
                <a:spcBef>
                  <a:spcPts val="0"/>
                </a:spcBef>
                <a:spcAft>
                  <a:spcPts val="0"/>
                </a:spcAft>
              </a:pPr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/>
              </a:rPr>
              <a:pPr defTabSz="68574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6316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4" r:id="rId1"/>
    <p:sldLayoutId id="2147484765" r:id="rId2"/>
    <p:sldLayoutId id="2147484766" r:id="rId3"/>
    <p:sldLayoutId id="2147484767" r:id="rId4"/>
    <p:sldLayoutId id="2147484768" r:id="rId5"/>
    <p:sldLayoutId id="2147484769" r:id="rId6"/>
    <p:sldLayoutId id="2147484770" r:id="rId7"/>
    <p:sldLayoutId id="2147484771" r:id="rId8"/>
    <p:sldLayoutId id="2147484772" r:id="rId9"/>
    <p:sldLayoutId id="2147484773" r:id="rId10"/>
    <p:sldLayoutId id="2147484774" r:id="rId11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0715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6" r:id="rId1"/>
    <p:sldLayoutId id="2147484777" r:id="rId2"/>
    <p:sldLayoutId id="2147484778" r:id="rId3"/>
    <p:sldLayoutId id="2147484779" r:id="rId4"/>
    <p:sldLayoutId id="2147484780" r:id="rId5"/>
    <p:sldLayoutId id="2147484781" r:id="rId6"/>
    <p:sldLayoutId id="2147484782" r:id="rId7"/>
    <p:sldLayoutId id="2147484783" r:id="rId8"/>
    <p:sldLayoutId id="2147484784" r:id="rId9"/>
    <p:sldLayoutId id="2147484785" r:id="rId10"/>
    <p:sldLayoutId id="21474847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9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wav"/><Relationship Id="rId7" Type="http://schemas.openxmlformats.org/officeDocument/2006/relationships/image" Target="../media/image4.jp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0258" r="-4218" b="7593"/>
          <a:stretch>
            <a:fillRect/>
          </a:stretch>
        </p:blipFill>
        <p:spPr bwMode="auto">
          <a:xfrm>
            <a:off x="2476507" y="-76197"/>
            <a:ext cx="6517481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 bwMode="auto">
          <a:xfrm>
            <a:off x="0" y="2032397"/>
            <a:ext cx="9144000" cy="1685925"/>
          </a:xfrm>
          <a:prstGeom prst="rect">
            <a:avLst/>
          </a:prstGeom>
          <a:solidFill>
            <a:srgbClr val="224A42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68571" tIns="34289" rIns="68571" bIns="34289"/>
          <a:lstStyle/>
          <a:p>
            <a:pPr defTabSz="684269">
              <a:defRPr/>
            </a:pPr>
            <a:endParaRPr lang="zh-CN" altLang="en-US"/>
          </a:p>
        </p:txBody>
      </p:sp>
      <p:sp>
        <p:nvSpPr>
          <p:cNvPr id="97284" name="文本框 2"/>
          <p:cNvSpPr txBox="1">
            <a:spLocks noChangeArrowheads="1"/>
          </p:cNvSpPr>
          <p:nvPr/>
        </p:nvSpPr>
        <p:spPr bwMode="auto">
          <a:xfrm>
            <a:off x="304799" y="2102075"/>
            <a:ext cx="7022275" cy="15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9" rIns="68571" bIns="34289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教材：</a:t>
            </a:r>
            <a:r>
              <a:rPr lang="en-US" altLang="zh-CN" sz="24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M6U2 Poem </a:t>
            </a:r>
            <a:endParaRPr lang="en-US" altLang="zh-CN" sz="24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配乐</a:t>
            </a:r>
            <a:r>
              <a:rPr lang="zh-CN" altLang="en-US" sz="24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：</a:t>
            </a:r>
            <a:r>
              <a:rPr lang="en-US" altLang="zh-CN" sz="24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Stopping by Woods on a Snowy Evening</a:t>
            </a:r>
            <a:endParaRPr lang="en-US" altLang="zh-CN" sz="24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作者：英师</a:t>
            </a:r>
            <a:r>
              <a:rPr lang="en-US" altLang="zh-CN" sz="2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3</a:t>
            </a:r>
            <a:r>
              <a:rPr lang="zh-CN" altLang="en-US" sz="2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班 罗丽霞</a:t>
            </a:r>
            <a:endParaRPr lang="en-US" altLang="zh-CN" sz="24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单位：华南师范大学外文学院</a:t>
            </a:r>
            <a:r>
              <a:rPr lang="en-US" altLang="zh-CN" sz="2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</a:p>
        </p:txBody>
      </p:sp>
    </p:spTree>
  </p:cSld>
  <p:clrMapOvr>
    <a:masterClrMapping/>
  </p:clrMapOvr>
  <p:transition spd="slow" advTm="268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6443668" y="2"/>
            <a:ext cx="2700332" cy="5143487"/>
          </a:xfrm>
          <a:custGeom>
            <a:avLst/>
            <a:gdLst>
              <a:gd name="connsiteX0" fmla="*/ 3600442 w 3600442"/>
              <a:gd name="connsiteY0" fmla="*/ 0 h 6857983"/>
              <a:gd name="connsiteX1" fmla="*/ 3600442 w 3600442"/>
              <a:gd name="connsiteY1" fmla="*/ 6857983 h 6857983"/>
              <a:gd name="connsiteX2" fmla="*/ 1375246 w 3600442"/>
              <a:gd name="connsiteY2" fmla="*/ 6857983 h 6857983"/>
              <a:gd name="connsiteX3" fmla="*/ 0 w 3600442"/>
              <a:gd name="connsiteY3" fmla="*/ 2619516 h 685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442" h="6857983">
                <a:moveTo>
                  <a:pt x="3600442" y="0"/>
                </a:moveTo>
                <a:lnTo>
                  <a:pt x="3600442" y="6857983"/>
                </a:lnTo>
                <a:lnTo>
                  <a:pt x="1375246" y="6857983"/>
                </a:lnTo>
                <a:lnTo>
                  <a:pt x="0" y="2619516"/>
                </a:lnTo>
                <a:close/>
              </a:path>
            </a:pathLst>
          </a:custGeom>
          <a:solidFill>
            <a:srgbClr val="224A4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2038709" y="2104159"/>
            <a:ext cx="5283778" cy="3086100"/>
          </a:xfrm>
          <a:custGeom>
            <a:avLst/>
            <a:gdLst>
              <a:gd name="connsiteX0" fmla="*/ 7689273 w 7689273"/>
              <a:gd name="connsiteY0" fmla="*/ 4031673 h 4114800"/>
              <a:gd name="connsiteX1" fmla="*/ 6359237 w 7689273"/>
              <a:gd name="connsiteY1" fmla="*/ 0 h 4114800"/>
              <a:gd name="connsiteX2" fmla="*/ 0 w 7689273"/>
              <a:gd name="connsiteY2" fmla="*/ 4114800 h 4114800"/>
              <a:gd name="connsiteX3" fmla="*/ 7689273 w 7689273"/>
              <a:gd name="connsiteY3" fmla="*/ 4031673 h 4114800"/>
              <a:gd name="connsiteX0" fmla="*/ 7045037 w 7045037"/>
              <a:gd name="connsiteY0" fmla="*/ 4031673 h 4114800"/>
              <a:gd name="connsiteX1" fmla="*/ 5715001 w 7045037"/>
              <a:gd name="connsiteY1" fmla="*/ 0 h 4114800"/>
              <a:gd name="connsiteX2" fmla="*/ 0 w 7045037"/>
              <a:gd name="connsiteY2" fmla="*/ 4114800 h 4114800"/>
              <a:gd name="connsiteX3" fmla="*/ 7045037 w 7045037"/>
              <a:gd name="connsiteY3" fmla="*/ 4031673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45037" h="4114800">
                <a:moveTo>
                  <a:pt x="7045037" y="4031673"/>
                </a:moveTo>
                <a:lnTo>
                  <a:pt x="5715001" y="0"/>
                </a:lnTo>
                <a:lnTo>
                  <a:pt x="0" y="4114800"/>
                </a:lnTo>
                <a:lnTo>
                  <a:pt x="7045037" y="4031673"/>
                </a:lnTo>
                <a:close/>
              </a:path>
            </a:pathLst>
          </a:custGeom>
          <a:solidFill>
            <a:srgbClr val="224A4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r>
              <a:rPr lang="en-US" altLang="zh-CN" sz="14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downy flake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4036498" y="1798984"/>
            <a:ext cx="342900" cy="526123"/>
          </a:xfrm>
          <a:prstGeom prst="line">
            <a:avLst/>
          </a:prstGeom>
          <a:ln w="50800">
            <a:solidFill>
              <a:srgbClr val="C7D7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4949356" y="1233219"/>
            <a:ext cx="1063431" cy="377024"/>
          </a:xfrm>
          <a:prstGeom prst="rect">
            <a:avLst/>
          </a:prstGeom>
          <a:solidFill>
            <a:schemeClr val="bg1"/>
          </a:solidFill>
        </p:spPr>
        <p:txBody>
          <a:bodyPr wrap="none" lIns="68579" tIns="34289" rIns="68579" bIns="34289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solidFill>
                  <a:srgbClr val="224A42"/>
                </a:solidFill>
                <a:latin typeface="Lucida Handwriting" panose="03010101010101010101" pitchFamily="66" charset="0"/>
                <a:ea typeface="宋体"/>
              </a:rPr>
              <a:t>S</a:t>
            </a:r>
            <a:r>
              <a:rPr lang="en-US" altLang="zh-CN" sz="2000" b="1" dirty="0" smtClean="0">
                <a:solidFill>
                  <a:srgbClr val="224A42"/>
                </a:solidFill>
                <a:latin typeface="Lucida Handwriting" panose="03010101010101010101" pitchFamily="66" charset="0"/>
                <a:ea typeface="宋体"/>
              </a:rPr>
              <a:t>ound</a:t>
            </a:r>
            <a:endParaRPr lang="zh-CN" altLang="en-US" sz="2000" b="1" dirty="0">
              <a:solidFill>
                <a:srgbClr val="224A42"/>
              </a:solidFill>
              <a:latin typeface="Lucida Handwriting" panose="03010101010101010101" pitchFamily="66" charset="0"/>
              <a:ea typeface="宋体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6131543" y="1"/>
            <a:ext cx="1825200" cy="1243819"/>
          </a:xfrm>
          <a:prstGeom prst="line">
            <a:avLst/>
          </a:prstGeom>
          <a:ln w="50800">
            <a:solidFill>
              <a:srgbClr val="C7D7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5261">
            <a:off x="1433316" y="1207157"/>
            <a:ext cx="2635200" cy="250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矩形 21"/>
          <p:cNvSpPr/>
          <p:nvPr/>
        </p:nvSpPr>
        <p:spPr>
          <a:xfrm>
            <a:off x="6443668" y="1918212"/>
            <a:ext cx="3806166" cy="400097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　</a:t>
            </a:r>
            <a:r>
              <a:rPr lang="en-US" altLang="zh-CN" sz="20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The </a:t>
            </a:r>
            <a:r>
              <a:rPr lang="en-US" altLang="zh-CN" sz="2000" b="1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 only  other</a:t>
            </a:r>
            <a:endParaRPr lang="en-US" altLang="zh-CN" sz="2000" b="1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69256" y="2461757"/>
            <a:ext cx="2574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b="1" dirty="0">
                <a:solidFill>
                  <a:prstClr val="white"/>
                </a:solidFill>
                <a:latin typeface="Lucida Handwriting" panose="03010101010101010101" pitchFamily="66" charset="0"/>
              </a:rPr>
              <a:t>sound's  the  sweep</a:t>
            </a:r>
          </a:p>
        </p:txBody>
      </p:sp>
      <p:sp>
        <p:nvSpPr>
          <p:cNvPr id="27" name="矩形 26"/>
          <p:cNvSpPr/>
          <p:nvPr/>
        </p:nvSpPr>
        <p:spPr>
          <a:xfrm>
            <a:off x="3474035" y="3880622"/>
            <a:ext cx="5939265" cy="400097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　</a:t>
            </a:r>
            <a:r>
              <a:rPr lang="en-US" altLang="zh-CN" sz="20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Of </a:t>
            </a:r>
            <a:r>
              <a:rPr lang="en-US" altLang="zh-CN" sz="2000" b="1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 easy  wind  and </a:t>
            </a:r>
          </a:p>
        </p:txBody>
      </p:sp>
      <p:sp>
        <p:nvSpPr>
          <p:cNvPr id="7" name="矩形 6"/>
          <p:cNvSpPr/>
          <p:nvPr/>
        </p:nvSpPr>
        <p:spPr>
          <a:xfrm>
            <a:off x="4379398" y="4382282"/>
            <a:ext cx="1837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downy </a:t>
            </a:r>
            <a:r>
              <a:rPr lang="en-US" altLang="zh-CN" b="1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 flake</a:t>
            </a:r>
            <a:endParaRPr lang="en-US" altLang="zh-CN" b="1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6949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8596">
        <p14:pan dir="u"/>
      </p:transition>
    </mc:Choice>
    <mc:Fallback>
      <p:transition spd="slow" advTm="8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27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组合 8"/>
          <p:cNvGrpSpPr>
            <a:grpSpLocks/>
          </p:cNvGrpSpPr>
          <p:nvPr/>
        </p:nvGrpSpPr>
        <p:grpSpPr bwMode="auto">
          <a:xfrm>
            <a:off x="2" y="0"/>
            <a:ext cx="3724275" cy="5143500"/>
            <a:chOff x="0" y="0"/>
            <a:chExt cx="4965700" cy="6858000"/>
          </a:xfrm>
        </p:grpSpPr>
        <p:pic>
          <p:nvPicPr>
            <p:cNvPr id="98313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8" b="7591"/>
            <a:stretch>
              <a:fillRect/>
            </a:stretch>
          </p:blipFill>
          <p:spPr bwMode="auto">
            <a:xfrm>
              <a:off x="0" y="709612"/>
              <a:ext cx="4965700" cy="614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8314" name="组合 1"/>
            <p:cNvGrpSpPr>
              <a:grpSpLocks/>
            </p:cNvGrpSpPr>
            <p:nvPr/>
          </p:nvGrpSpPr>
          <p:grpSpPr bwMode="auto">
            <a:xfrm>
              <a:off x="2144315" y="0"/>
              <a:ext cx="81439" cy="6858000"/>
              <a:chOff x="2144315" y="0"/>
              <a:chExt cx="81439" cy="6858000"/>
            </a:xfrm>
          </p:grpSpPr>
          <p:sp>
            <p:nvSpPr>
              <p:cNvPr id="3" name="椭圆 2"/>
              <p:cNvSpPr/>
              <p:nvPr/>
            </p:nvSpPr>
            <p:spPr bwMode="auto">
              <a:xfrm>
                <a:off x="2144713" y="1419225"/>
                <a:ext cx="80962" cy="80963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4269">
                  <a:defRPr/>
                </a:pPr>
                <a:endParaRPr lang="zh-CN" altLang="en-US"/>
              </a:p>
            </p:txBody>
          </p:sp>
          <p:cxnSp>
            <p:nvCxnSpPr>
              <p:cNvPr id="4" name="直接连接符 3"/>
              <p:cNvCxnSpPr/>
              <p:nvPr/>
            </p:nvCxnSpPr>
            <p:spPr bwMode="auto">
              <a:xfrm>
                <a:off x="2184400" y="0"/>
                <a:ext cx="0" cy="14192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" name="直接连接符 4"/>
              <p:cNvCxnSpPr/>
              <p:nvPr/>
            </p:nvCxnSpPr>
            <p:spPr bwMode="auto">
              <a:xfrm>
                <a:off x="2184400" y="3000375"/>
                <a:ext cx="0" cy="38576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" name="椭圆 5"/>
              <p:cNvSpPr/>
              <p:nvPr/>
            </p:nvSpPr>
            <p:spPr bwMode="auto">
              <a:xfrm>
                <a:off x="2144713" y="2919413"/>
                <a:ext cx="80962" cy="825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4269">
                  <a:defRPr/>
                </a:pPr>
                <a:endParaRPr lang="zh-CN" altLang="en-US"/>
              </a:p>
            </p:txBody>
          </p:sp>
        </p:grpSp>
      </p:grpSp>
      <p:sp>
        <p:nvSpPr>
          <p:cNvPr id="16" name="矩形 15"/>
          <p:cNvSpPr/>
          <p:nvPr/>
        </p:nvSpPr>
        <p:spPr>
          <a:xfrm>
            <a:off x="1608536" y="178272"/>
            <a:ext cx="3262994" cy="1015651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　</a:t>
            </a:r>
            <a:r>
              <a:rPr lang="en-US" altLang="zh-CN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The </a:t>
            </a:r>
            <a:r>
              <a:rPr lang="en-US" altLang="zh-CN" sz="2000" b="1" dirty="0" smtClean="0">
                <a:solidFill>
                  <a:srgbClr val="224A42"/>
                </a:solidFill>
                <a:latin typeface="Lucida Handwriting" panose="03010101010101010101" pitchFamily="66" charset="0"/>
              </a:rPr>
              <a:t> woods  are  lovely</a:t>
            </a:r>
            <a:r>
              <a:rPr lang="en-US" altLang="zh-CN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, </a:t>
            </a:r>
            <a:r>
              <a:rPr lang="en-US" altLang="zh-CN" sz="2000" b="1" dirty="0" smtClean="0">
                <a:solidFill>
                  <a:srgbClr val="224A42"/>
                </a:solidFill>
                <a:latin typeface="Lucida Handwriting" panose="03010101010101010101" pitchFamily="66" charset="0"/>
              </a:rPr>
              <a:t> dark  and  deep</a:t>
            </a:r>
            <a:endParaRPr lang="en-US" altLang="zh-CN" sz="2000" b="1" dirty="0">
              <a:solidFill>
                <a:srgbClr val="224A42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343" y="1193923"/>
            <a:ext cx="3563357" cy="26761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2" name="矩形 21"/>
          <p:cNvSpPr/>
          <p:nvPr/>
        </p:nvSpPr>
        <p:spPr>
          <a:xfrm>
            <a:off x="6095069" y="2546431"/>
            <a:ext cx="3048931" cy="707874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　</a:t>
            </a:r>
            <a:r>
              <a:rPr lang="en-US" altLang="zh-CN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But </a:t>
            </a:r>
            <a:r>
              <a:rPr lang="en-US" altLang="zh-CN" sz="2000" b="1" dirty="0" smtClean="0">
                <a:solidFill>
                  <a:srgbClr val="224A42"/>
                </a:solidFill>
                <a:latin typeface="Lucida Handwriting" panose="03010101010101010101" pitchFamily="66" charset="0"/>
              </a:rPr>
              <a:t> I  have  promises  to  keep</a:t>
            </a:r>
            <a:endParaRPr lang="en-US" altLang="zh-CN" sz="2000" b="1" dirty="0">
              <a:solidFill>
                <a:srgbClr val="224A42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25" name="任意多边形 24"/>
          <p:cNvSpPr/>
          <p:nvPr/>
        </p:nvSpPr>
        <p:spPr>
          <a:xfrm>
            <a:off x="5915424" y="3870077"/>
            <a:ext cx="3408219" cy="1438399"/>
          </a:xfrm>
          <a:custGeom>
            <a:avLst/>
            <a:gdLst>
              <a:gd name="connsiteX0" fmla="*/ 7689273 w 7689273"/>
              <a:gd name="connsiteY0" fmla="*/ 4031673 h 4114800"/>
              <a:gd name="connsiteX1" fmla="*/ 6359237 w 7689273"/>
              <a:gd name="connsiteY1" fmla="*/ 0 h 4114800"/>
              <a:gd name="connsiteX2" fmla="*/ 0 w 7689273"/>
              <a:gd name="connsiteY2" fmla="*/ 4114800 h 4114800"/>
              <a:gd name="connsiteX3" fmla="*/ 7689273 w 7689273"/>
              <a:gd name="connsiteY3" fmla="*/ 4031673 h 4114800"/>
              <a:gd name="connsiteX0" fmla="*/ 7045037 w 7045037"/>
              <a:gd name="connsiteY0" fmla="*/ 4031673 h 4114800"/>
              <a:gd name="connsiteX1" fmla="*/ 5715001 w 7045037"/>
              <a:gd name="connsiteY1" fmla="*/ 0 h 4114800"/>
              <a:gd name="connsiteX2" fmla="*/ 0 w 7045037"/>
              <a:gd name="connsiteY2" fmla="*/ 4114800 h 4114800"/>
              <a:gd name="connsiteX3" fmla="*/ 7045037 w 7045037"/>
              <a:gd name="connsiteY3" fmla="*/ 4031673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45037" h="4114800">
                <a:moveTo>
                  <a:pt x="7045037" y="4031673"/>
                </a:moveTo>
                <a:lnTo>
                  <a:pt x="5715001" y="0"/>
                </a:lnTo>
                <a:lnTo>
                  <a:pt x="0" y="4114800"/>
                </a:lnTo>
                <a:lnTo>
                  <a:pt x="7045037" y="4031673"/>
                </a:lnTo>
                <a:close/>
              </a:path>
            </a:pathLst>
          </a:custGeom>
          <a:solidFill>
            <a:srgbClr val="224A4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endParaRPr lang="en-US" altLang="zh-CN" sz="1400" b="1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378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9871">
        <p14:doors dir="vert"/>
      </p:transition>
    </mc:Choice>
    <mc:Fallback>
      <p:transition spd="slow" advTm="98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组合 8"/>
          <p:cNvGrpSpPr>
            <a:grpSpLocks/>
          </p:cNvGrpSpPr>
          <p:nvPr/>
        </p:nvGrpSpPr>
        <p:grpSpPr bwMode="auto">
          <a:xfrm>
            <a:off x="2" y="0"/>
            <a:ext cx="3724275" cy="5143500"/>
            <a:chOff x="0" y="0"/>
            <a:chExt cx="4965700" cy="6858000"/>
          </a:xfrm>
        </p:grpSpPr>
        <p:pic>
          <p:nvPicPr>
            <p:cNvPr id="98313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8" b="7591"/>
            <a:stretch>
              <a:fillRect/>
            </a:stretch>
          </p:blipFill>
          <p:spPr bwMode="auto">
            <a:xfrm>
              <a:off x="0" y="709612"/>
              <a:ext cx="4965700" cy="614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8314" name="组合 1"/>
            <p:cNvGrpSpPr>
              <a:grpSpLocks/>
            </p:cNvGrpSpPr>
            <p:nvPr/>
          </p:nvGrpSpPr>
          <p:grpSpPr bwMode="auto">
            <a:xfrm>
              <a:off x="2144315" y="0"/>
              <a:ext cx="81439" cy="6858000"/>
              <a:chOff x="2144315" y="0"/>
              <a:chExt cx="81439" cy="6858000"/>
            </a:xfrm>
          </p:grpSpPr>
          <p:sp>
            <p:nvSpPr>
              <p:cNvPr id="3" name="椭圆 2"/>
              <p:cNvSpPr/>
              <p:nvPr/>
            </p:nvSpPr>
            <p:spPr bwMode="auto">
              <a:xfrm>
                <a:off x="2144713" y="1419225"/>
                <a:ext cx="80962" cy="80963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4269"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" name="直接连接符 3"/>
              <p:cNvCxnSpPr/>
              <p:nvPr/>
            </p:nvCxnSpPr>
            <p:spPr bwMode="auto">
              <a:xfrm>
                <a:off x="2184400" y="0"/>
                <a:ext cx="0" cy="14192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" name="直接连接符 4"/>
              <p:cNvCxnSpPr/>
              <p:nvPr/>
            </p:nvCxnSpPr>
            <p:spPr bwMode="auto">
              <a:xfrm>
                <a:off x="2184400" y="3000375"/>
                <a:ext cx="0" cy="38576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" name="椭圆 5"/>
              <p:cNvSpPr/>
              <p:nvPr/>
            </p:nvSpPr>
            <p:spPr bwMode="auto">
              <a:xfrm>
                <a:off x="2144713" y="2919413"/>
                <a:ext cx="80962" cy="825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4269"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6" name="矩形 15"/>
          <p:cNvSpPr/>
          <p:nvPr/>
        </p:nvSpPr>
        <p:spPr>
          <a:xfrm>
            <a:off x="4044911" y="2626781"/>
            <a:ext cx="4953614" cy="707874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altLang="zh-CN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And miles to go before I sleep</a:t>
            </a:r>
          </a:p>
          <a:p>
            <a:r>
              <a:rPr lang="zh-CN" altLang="en-US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　　</a:t>
            </a:r>
            <a:endParaRPr lang="en-US" altLang="zh-CN" sz="2000" b="1" dirty="0">
              <a:solidFill>
                <a:srgbClr val="224A42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59388" y="2250281"/>
            <a:ext cx="4474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And miles to go before I sleep </a:t>
            </a:r>
          </a:p>
        </p:txBody>
      </p:sp>
      <p:pic>
        <p:nvPicPr>
          <p:cNvPr id="9" name="图片 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39" y="3161063"/>
            <a:ext cx="2534400" cy="19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52" y="288760"/>
            <a:ext cx="2535248" cy="1901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117" y="288760"/>
            <a:ext cx="2534400" cy="19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875" y="3161063"/>
            <a:ext cx="2534400" cy="19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796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59">
        <p14:prism isContent="1"/>
      </p:transition>
    </mc:Choice>
    <mc:Fallback>
      <p:transition spd="slow" advTm="156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80364E-6 L 0.39219 0.552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1" y="2763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587 L -0.39548 -0.559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0" y="-276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912E-6 L 0.39479 -0.553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2769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00494 L -0.39549 0.546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18" y="270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组合 8"/>
          <p:cNvGrpSpPr>
            <a:grpSpLocks/>
          </p:cNvGrpSpPr>
          <p:nvPr/>
        </p:nvGrpSpPr>
        <p:grpSpPr bwMode="auto">
          <a:xfrm>
            <a:off x="2" y="0"/>
            <a:ext cx="3724275" cy="5143500"/>
            <a:chOff x="0" y="0"/>
            <a:chExt cx="4965700" cy="6858000"/>
          </a:xfrm>
        </p:grpSpPr>
        <p:pic>
          <p:nvPicPr>
            <p:cNvPr id="98313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8" b="7591"/>
            <a:stretch>
              <a:fillRect/>
            </a:stretch>
          </p:blipFill>
          <p:spPr bwMode="auto">
            <a:xfrm>
              <a:off x="0" y="709612"/>
              <a:ext cx="4965700" cy="614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8314" name="组合 1"/>
            <p:cNvGrpSpPr>
              <a:grpSpLocks/>
            </p:cNvGrpSpPr>
            <p:nvPr/>
          </p:nvGrpSpPr>
          <p:grpSpPr bwMode="auto">
            <a:xfrm>
              <a:off x="2144713" y="0"/>
              <a:ext cx="80962" cy="6858000"/>
              <a:chOff x="2144713" y="0"/>
              <a:chExt cx="80962" cy="6858000"/>
            </a:xfrm>
          </p:grpSpPr>
          <p:sp>
            <p:nvSpPr>
              <p:cNvPr id="3" name="椭圆 2"/>
              <p:cNvSpPr/>
              <p:nvPr/>
            </p:nvSpPr>
            <p:spPr bwMode="auto">
              <a:xfrm>
                <a:off x="2144713" y="1419225"/>
                <a:ext cx="80962" cy="80963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4269">
                  <a:defRPr/>
                </a:pPr>
                <a:endParaRPr lang="zh-CN" altLang="en-US"/>
              </a:p>
            </p:txBody>
          </p:sp>
          <p:cxnSp>
            <p:nvCxnSpPr>
              <p:cNvPr id="4" name="直接连接符 3"/>
              <p:cNvCxnSpPr/>
              <p:nvPr/>
            </p:nvCxnSpPr>
            <p:spPr bwMode="auto">
              <a:xfrm>
                <a:off x="2184400" y="0"/>
                <a:ext cx="0" cy="14192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" name="直接连接符 4"/>
              <p:cNvCxnSpPr/>
              <p:nvPr/>
            </p:nvCxnSpPr>
            <p:spPr bwMode="auto">
              <a:xfrm>
                <a:off x="2184400" y="3000375"/>
                <a:ext cx="0" cy="38576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" name="椭圆 5"/>
              <p:cNvSpPr/>
              <p:nvPr/>
            </p:nvSpPr>
            <p:spPr bwMode="auto">
              <a:xfrm>
                <a:off x="2144713" y="2919413"/>
                <a:ext cx="80962" cy="825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4269">
                  <a:defRPr/>
                </a:pPr>
                <a:endParaRPr lang="zh-CN" altLang="en-US"/>
              </a:p>
            </p:txBody>
          </p:sp>
        </p:grpSp>
        <p:sp>
          <p:nvSpPr>
            <p:cNvPr id="7" name="文本框 6"/>
            <p:cNvSpPr txBox="1">
              <a:spLocks noChangeArrowheads="1"/>
            </p:cNvSpPr>
            <p:nvPr/>
          </p:nvSpPr>
          <p:spPr bwMode="auto">
            <a:xfrm>
              <a:off x="822324" y="1742081"/>
              <a:ext cx="1660525" cy="697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altLang="zh-CN" sz="2800" b="1" dirty="0">
                  <a:solidFill>
                    <a:srgbClr val="224A42"/>
                  </a:solidFill>
                  <a:latin typeface="Lucida Handwriting" panose="03010101010101010101" pitchFamily="66" charset="0"/>
                  <a:ea typeface="幼圆" panose="02010509060101010101" pitchFamily="49" charset="-122"/>
                </a:rPr>
                <a:t>Lyric</a:t>
              </a:r>
              <a:endParaRPr lang="zh-CN" altLang="en-US" sz="2800" b="1" dirty="0">
                <a:solidFill>
                  <a:srgbClr val="224A42"/>
                </a:solidFill>
                <a:latin typeface="Lucida Handwriting" panose="03010101010101010101" pitchFamily="66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5657047" y="2985440"/>
            <a:ext cx="3353207" cy="40011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altLang="zh-CN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I think  I  know</a:t>
            </a:r>
            <a:endParaRPr lang="zh-CN" altLang="en-US" sz="2000" b="1" dirty="0">
              <a:solidFill>
                <a:srgbClr val="224A42"/>
              </a:solidFill>
              <a:latin typeface="Lucida Handwriting" panose="03010101010101010101" pitchFamily="66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855152" y="1064420"/>
            <a:ext cx="3738246" cy="2761059"/>
            <a:chOff x="742631" y="893617"/>
            <a:chExt cx="5676829" cy="4085767"/>
          </a:xfrm>
          <a:solidFill>
            <a:srgbClr val="224A42"/>
          </a:solidFill>
        </p:grpSpPr>
        <p:sp>
          <p:nvSpPr>
            <p:cNvPr id="26" name="矩形 25"/>
            <p:cNvSpPr/>
            <p:nvPr/>
          </p:nvSpPr>
          <p:spPr>
            <a:xfrm>
              <a:off x="5975945" y="893618"/>
              <a:ext cx="443515" cy="266633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742631" y="3677388"/>
              <a:ext cx="4094019" cy="130199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742632" y="893617"/>
              <a:ext cx="1287088" cy="266633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2164702" y="893618"/>
              <a:ext cx="3676261" cy="536921"/>
            </a:xfrm>
            <a:prstGeom prst="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4807584" y="3129562"/>
            <a:ext cx="785814" cy="695918"/>
          </a:xfrm>
          <a:prstGeom prst="rect">
            <a:avLst/>
          </a:prstGeom>
          <a:solidFill>
            <a:srgbClr val="224A42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551">
            <a:off x="6273766" y="352017"/>
            <a:ext cx="2520620" cy="1609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1" name="矩形 20"/>
          <p:cNvSpPr/>
          <p:nvPr/>
        </p:nvSpPr>
        <p:spPr>
          <a:xfrm>
            <a:off x="5593398" y="2523779"/>
            <a:ext cx="4007802" cy="46166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altLang="zh-CN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Whose </a:t>
            </a:r>
            <a:r>
              <a:rPr lang="en-US" altLang="zh-CN" b="1" dirty="0" smtClean="0">
                <a:solidFill>
                  <a:srgbClr val="224A42"/>
                </a:solidFill>
                <a:latin typeface="Lucida Handwriting" panose="03010101010101010101" pitchFamily="66" charset="0"/>
              </a:rPr>
              <a:t> </a:t>
            </a:r>
            <a:r>
              <a:rPr lang="en-US" altLang="zh-CN" sz="24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woods</a:t>
            </a:r>
            <a:r>
              <a:rPr lang="en-US" altLang="zh-CN" b="1" dirty="0" smtClean="0">
                <a:solidFill>
                  <a:srgbClr val="224A42"/>
                </a:solidFill>
                <a:latin typeface="Lucida Handwriting" panose="03010101010101010101" pitchFamily="66" charset="0"/>
              </a:rPr>
              <a:t>  these  are </a:t>
            </a:r>
            <a:endParaRPr lang="zh-CN" altLang="en-US" b="1" dirty="0">
              <a:solidFill>
                <a:srgbClr val="224A42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084" y="1387716"/>
            <a:ext cx="2971255" cy="2237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潘塔芙 - 雪夜林边小驻 (Stopping by the Woods on a Snowy Evening)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31730" y="171565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27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21" grpId="0"/>
    </p:bldLst>
  </p:timing>
  <p:extLst mod="1"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组合 8"/>
          <p:cNvGrpSpPr>
            <a:grpSpLocks/>
          </p:cNvGrpSpPr>
          <p:nvPr/>
        </p:nvGrpSpPr>
        <p:grpSpPr bwMode="auto">
          <a:xfrm>
            <a:off x="2" y="0"/>
            <a:ext cx="3724275" cy="5143500"/>
            <a:chOff x="0" y="0"/>
            <a:chExt cx="4965700" cy="6858000"/>
          </a:xfrm>
        </p:grpSpPr>
        <p:pic>
          <p:nvPicPr>
            <p:cNvPr id="98313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8" b="7591"/>
            <a:stretch>
              <a:fillRect/>
            </a:stretch>
          </p:blipFill>
          <p:spPr bwMode="auto">
            <a:xfrm>
              <a:off x="0" y="709612"/>
              <a:ext cx="4965700" cy="614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8314" name="组合 1"/>
            <p:cNvGrpSpPr>
              <a:grpSpLocks/>
            </p:cNvGrpSpPr>
            <p:nvPr/>
          </p:nvGrpSpPr>
          <p:grpSpPr bwMode="auto">
            <a:xfrm>
              <a:off x="2144315" y="0"/>
              <a:ext cx="81439" cy="6858000"/>
              <a:chOff x="2144315" y="0"/>
              <a:chExt cx="81439" cy="6858000"/>
            </a:xfrm>
          </p:grpSpPr>
          <p:sp>
            <p:nvSpPr>
              <p:cNvPr id="3" name="椭圆 2"/>
              <p:cNvSpPr/>
              <p:nvPr/>
            </p:nvSpPr>
            <p:spPr bwMode="auto">
              <a:xfrm>
                <a:off x="2144713" y="1419225"/>
                <a:ext cx="80962" cy="80963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4269">
                  <a:defRPr/>
                </a:pPr>
                <a:endParaRPr lang="zh-CN" altLang="en-US"/>
              </a:p>
            </p:txBody>
          </p:sp>
          <p:cxnSp>
            <p:nvCxnSpPr>
              <p:cNvPr id="4" name="直接连接符 3"/>
              <p:cNvCxnSpPr/>
              <p:nvPr/>
            </p:nvCxnSpPr>
            <p:spPr bwMode="auto">
              <a:xfrm>
                <a:off x="2184400" y="0"/>
                <a:ext cx="0" cy="14192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" name="直接连接符 4"/>
              <p:cNvCxnSpPr/>
              <p:nvPr/>
            </p:nvCxnSpPr>
            <p:spPr bwMode="auto">
              <a:xfrm>
                <a:off x="2184400" y="3000375"/>
                <a:ext cx="0" cy="38576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" name="椭圆 5"/>
              <p:cNvSpPr/>
              <p:nvPr/>
            </p:nvSpPr>
            <p:spPr bwMode="auto">
              <a:xfrm>
                <a:off x="2144713" y="2919413"/>
                <a:ext cx="80962" cy="825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4269">
                  <a:defRPr/>
                </a:pPr>
                <a:endParaRPr lang="zh-CN" altLang="en-US"/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1788325" y="261619"/>
            <a:ext cx="7163395" cy="1605600"/>
            <a:chOff x="1771055" y="2568150"/>
            <a:chExt cx="7163395" cy="16056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055" y="2569950"/>
              <a:ext cx="2314575" cy="1600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图片 7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524" y="2571750"/>
              <a:ext cx="2314800" cy="1602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图片 8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9650" y="2568150"/>
              <a:ext cx="2314800" cy="1602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7" name="组合 16"/>
          <p:cNvGrpSpPr/>
          <p:nvPr/>
        </p:nvGrpSpPr>
        <p:grpSpPr>
          <a:xfrm>
            <a:off x="1788325" y="3028950"/>
            <a:ext cx="7163395" cy="1594800"/>
            <a:chOff x="1788319" y="3028950"/>
            <a:chExt cx="7163395" cy="1594800"/>
          </a:xfrm>
        </p:grpSpPr>
        <p:pic>
          <p:nvPicPr>
            <p:cNvPr id="12" name="图片 11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319" y="3028950"/>
              <a:ext cx="2314800" cy="1594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图片 12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788" y="3028950"/>
              <a:ext cx="2314800" cy="1594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图片 15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914" y="3028950"/>
              <a:ext cx="2314800" cy="1594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4" name="矩形 23"/>
          <p:cNvSpPr/>
          <p:nvPr/>
        </p:nvSpPr>
        <p:spPr>
          <a:xfrm>
            <a:off x="2642760" y="2221831"/>
            <a:ext cx="5464856" cy="400097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altLang="zh-CN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His  house  is  in  the village, though</a:t>
            </a:r>
          </a:p>
        </p:txBody>
      </p:sp>
    </p:spTree>
    <p:extLst>
      <p:ext uri="{BB962C8B-B14F-4D97-AF65-F5344CB8AC3E}">
        <p14:creationId xmlns:p14="http://schemas.microsoft.com/office/powerpoint/2010/main" val="374132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198">
        <p14:prism isContent="1" isInverted="1"/>
      </p:transition>
    </mc:Choice>
    <mc:Fallback>
      <p:transition spd="slow" advTm="41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3000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11975 L 0.01145 0.550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35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11481 L 0.00937 -0.547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31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组合 8"/>
          <p:cNvGrpSpPr>
            <a:grpSpLocks/>
          </p:cNvGrpSpPr>
          <p:nvPr/>
        </p:nvGrpSpPr>
        <p:grpSpPr bwMode="auto">
          <a:xfrm>
            <a:off x="2" y="0"/>
            <a:ext cx="3724275" cy="5143500"/>
            <a:chOff x="0" y="0"/>
            <a:chExt cx="4965700" cy="6858000"/>
          </a:xfrm>
        </p:grpSpPr>
        <p:pic>
          <p:nvPicPr>
            <p:cNvPr id="98313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8" b="7591"/>
            <a:stretch>
              <a:fillRect/>
            </a:stretch>
          </p:blipFill>
          <p:spPr bwMode="auto">
            <a:xfrm>
              <a:off x="0" y="709612"/>
              <a:ext cx="4965700" cy="614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8314" name="组合 1"/>
            <p:cNvGrpSpPr>
              <a:grpSpLocks/>
            </p:cNvGrpSpPr>
            <p:nvPr/>
          </p:nvGrpSpPr>
          <p:grpSpPr bwMode="auto">
            <a:xfrm>
              <a:off x="2144315" y="0"/>
              <a:ext cx="81439" cy="6858000"/>
              <a:chOff x="2144315" y="0"/>
              <a:chExt cx="81439" cy="6858000"/>
            </a:xfrm>
          </p:grpSpPr>
          <p:sp>
            <p:nvSpPr>
              <p:cNvPr id="3" name="椭圆 2"/>
              <p:cNvSpPr/>
              <p:nvPr/>
            </p:nvSpPr>
            <p:spPr bwMode="auto">
              <a:xfrm>
                <a:off x="2144713" y="1419225"/>
                <a:ext cx="80962" cy="80963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4269">
                  <a:defRPr/>
                </a:pPr>
                <a:endParaRPr lang="zh-CN" altLang="en-US"/>
              </a:p>
            </p:txBody>
          </p:sp>
          <p:cxnSp>
            <p:nvCxnSpPr>
              <p:cNvPr id="4" name="直接连接符 3"/>
              <p:cNvCxnSpPr/>
              <p:nvPr/>
            </p:nvCxnSpPr>
            <p:spPr bwMode="auto">
              <a:xfrm>
                <a:off x="2184400" y="0"/>
                <a:ext cx="0" cy="14192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" name="直接连接符 4"/>
              <p:cNvCxnSpPr/>
              <p:nvPr/>
            </p:nvCxnSpPr>
            <p:spPr bwMode="auto">
              <a:xfrm>
                <a:off x="2184400" y="3000375"/>
                <a:ext cx="0" cy="38576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" name="椭圆 5"/>
              <p:cNvSpPr/>
              <p:nvPr/>
            </p:nvSpPr>
            <p:spPr bwMode="auto">
              <a:xfrm>
                <a:off x="2144713" y="2919413"/>
                <a:ext cx="80962" cy="825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4269">
                  <a:defRPr/>
                </a:pPr>
                <a:endParaRPr lang="zh-CN" altLang="en-US"/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96" y="0"/>
            <a:ext cx="5143500" cy="5143500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 bwMode="auto">
          <a:xfrm>
            <a:off x="1638306" y="325661"/>
            <a:ext cx="5248871" cy="57030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2" tIns="45716" rIns="91432" bIns="45716" numCol="1" spcCol="0" rtlCol="0" anchor="t" anchorCtr="0" compatLnSpc="1"/>
          <a:lstStyle/>
          <a:p>
            <a:pPr defTabSz="912405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1295399" y="410765"/>
            <a:ext cx="6086475" cy="40010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　</a:t>
            </a:r>
            <a:r>
              <a:rPr lang="en-US" altLang="zh-CN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He  will  not  see  me  stopping  here</a:t>
            </a:r>
            <a:r>
              <a:rPr lang="zh-CN" altLang="en-US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　　</a:t>
            </a:r>
            <a:endParaRPr lang="en-US" altLang="zh-CN" sz="2000" b="1" dirty="0">
              <a:solidFill>
                <a:srgbClr val="224A42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21" name="圆角矩形 20"/>
          <p:cNvSpPr/>
          <p:nvPr/>
        </p:nvSpPr>
        <p:spPr bwMode="auto">
          <a:xfrm>
            <a:off x="2212183" y="4114802"/>
            <a:ext cx="6198393" cy="447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2" tIns="45716" rIns="91432" bIns="45716" numCol="1" spcCol="0" rtlCol="0" anchor="t" anchorCtr="0" compatLnSpc="1"/>
          <a:lstStyle/>
          <a:p>
            <a:pPr defTabSz="912405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2307433" y="4162375"/>
            <a:ext cx="5960268" cy="400097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altLang="zh-CN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To  watch  his  woods  fill  up  with  snow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122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046">
        <p14:window dir="vert"/>
      </p:transition>
    </mc:Choice>
    <mc:Fallback>
      <p:transition spd="slow" advTm="90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/>
      <p:bldP spid="21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组合 8"/>
          <p:cNvGrpSpPr>
            <a:grpSpLocks/>
          </p:cNvGrpSpPr>
          <p:nvPr/>
        </p:nvGrpSpPr>
        <p:grpSpPr bwMode="auto">
          <a:xfrm>
            <a:off x="-110727" y="0"/>
            <a:ext cx="3724276" cy="5143500"/>
            <a:chOff x="0" y="0"/>
            <a:chExt cx="4965700" cy="6858000"/>
          </a:xfrm>
        </p:grpSpPr>
        <p:pic>
          <p:nvPicPr>
            <p:cNvPr id="99380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8" b="7591"/>
            <a:stretch>
              <a:fillRect/>
            </a:stretch>
          </p:blipFill>
          <p:spPr bwMode="auto">
            <a:xfrm>
              <a:off x="0" y="709612"/>
              <a:ext cx="4965700" cy="614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9381" name="组合 1"/>
            <p:cNvGrpSpPr>
              <a:grpSpLocks/>
            </p:cNvGrpSpPr>
            <p:nvPr/>
          </p:nvGrpSpPr>
          <p:grpSpPr bwMode="auto">
            <a:xfrm>
              <a:off x="2144315" y="0"/>
              <a:ext cx="81439" cy="6858000"/>
              <a:chOff x="2144315" y="0"/>
              <a:chExt cx="81439" cy="6858000"/>
            </a:xfrm>
          </p:grpSpPr>
          <p:sp>
            <p:nvSpPr>
              <p:cNvPr id="3" name="椭圆 2"/>
              <p:cNvSpPr/>
              <p:nvPr/>
            </p:nvSpPr>
            <p:spPr bwMode="auto">
              <a:xfrm>
                <a:off x="2144713" y="1419225"/>
                <a:ext cx="80963" cy="80963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4286"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" name="直接连接符 3"/>
              <p:cNvCxnSpPr/>
              <p:nvPr/>
            </p:nvCxnSpPr>
            <p:spPr bwMode="auto">
              <a:xfrm>
                <a:off x="2184401" y="0"/>
                <a:ext cx="0" cy="14192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" name="直接连接符 4"/>
              <p:cNvCxnSpPr/>
              <p:nvPr/>
            </p:nvCxnSpPr>
            <p:spPr bwMode="auto">
              <a:xfrm>
                <a:off x="2184401" y="3000375"/>
                <a:ext cx="0" cy="38576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" name="椭圆 5"/>
              <p:cNvSpPr/>
              <p:nvPr/>
            </p:nvSpPr>
            <p:spPr bwMode="auto">
              <a:xfrm>
                <a:off x="2144713" y="2919413"/>
                <a:ext cx="80963" cy="825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4286"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7" name="TextBox 682"/>
          <p:cNvSpPr>
            <a:spLocks noChangeArrowheads="1"/>
          </p:cNvSpPr>
          <p:nvPr/>
        </p:nvSpPr>
        <p:spPr bwMode="auto">
          <a:xfrm>
            <a:off x="2469126" y="2839641"/>
            <a:ext cx="39337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9" rIns="68573" bIns="3428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4525"/>
            <a:r>
              <a:rPr lang="en-US" altLang="zh-CN" sz="1500" dirty="0">
                <a:solidFill>
                  <a:srgbClr val="FFFFFF"/>
                </a:solidFill>
                <a:latin typeface="方正中等线简体" panose="03000509000000000000" pitchFamily="65" charset="-122"/>
                <a:ea typeface="方正中等线简体" panose="03000509000000000000" pitchFamily="65" charset="-122"/>
              </a:rPr>
              <a:t>80</a:t>
            </a:r>
            <a:r>
              <a:rPr lang="en-US" altLang="zh-CN" sz="800" dirty="0">
                <a:solidFill>
                  <a:srgbClr val="FFFFFF"/>
                </a:solidFill>
                <a:latin typeface="方正中等线简体" panose="03000509000000000000" pitchFamily="65" charset="-122"/>
                <a:ea typeface="方正中等线简体" panose="03000509000000000000" pitchFamily="65" charset="-122"/>
              </a:rPr>
              <a:t>%</a:t>
            </a:r>
            <a:endParaRPr lang="zh-CN" altLang="en-US" sz="800" dirty="0">
              <a:solidFill>
                <a:srgbClr val="FFFFFF"/>
              </a:solidFill>
              <a:latin typeface="方正中等线简体" panose="03000509000000000000" pitchFamily="65" charset="-122"/>
              <a:ea typeface="方正中等线简体" panose="03000509000000000000" pitchFamily="65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3204737" y="226138"/>
            <a:ext cx="5939265" cy="40010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altLang="zh-CN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My  little  horse  must  think  it  queer</a:t>
            </a:r>
          </a:p>
        </p:txBody>
      </p:sp>
      <p:pic>
        <p:nvPicPr>
          <p:cNvPr id="9" name="图片 8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699" y="867604"/>
            <a:ext cx="1695600" cy="16164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9" name="矩形 68"/>
          <p:cNvSpPr/>
          <p:nvPr/>
        </p:nvSpPr>
        <p:spPr>
          <a:xfrm>
            <a:off x="1624271" y="3696893"/>
            <a:ext cx="3095613" cy="102719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altLang="zh-CN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To  stop  without  a</a:t>
            </a:r>
          </a:p>
          <a:p>
            <a:r>
              <a:rPr lang="en-US" altLang="zh-CN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  </a:t>
            </a:r>
          </a:p>
          <a:p>
            <a:r>
              <a:rPr lang="en-US" altLang="zh-CN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farmhouse  near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687" y="1675808"/>
            <a:ext cx="1694024" cy="1617023"/>
          </a:xfrm>
          <a:prstGeom prst="ellipse">
            <a:avLst/>
          </a:prstGeom>
          <a:ln w="6350" cap="rnd">
            <a:solidFill>
              <a:srgbClr val="22283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3" name="直接连接符 12"/>
          <p:cNvCxnSpPr/>
          <p:nvPr/>
        </p:nvCxnSpPr>
        <p:spPr bwMode="auto">
          <a:xfrm>
            <a:off x="3419476" y="2293815"/>
            <a:ext cx="1028211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图片 9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5" y="867604"/>
            <a:ext cx="1695600" cy="16164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72" name="直接连接符 71"/>
          <p:cNvCxnSpPr/>
          <p:nvPr/>
        </p:nvCxnSpPr>
        <p:spPr bwMode="auto">
          <a:xfrm flipV="1">
            <a:off x="6141711" y="2105026"/>
            <a:ext cx="773440" cy="4953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图片 10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3396519"/>
            <a:ext cx="1695600" cy="16164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78" name="直接连接符 77"/>
          <p:cNvCxnSpPr/>
          <p:nvPr/>
        </p:nvCxnSpPr>
        <p:spPr bwMode="auto">
          <a:xfrm flipV="1">
            <a:off x="7467600" y="2484315"/>
            <a:ext cx="220990" cy="9122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422590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193">
        <p:checker/>
      </p:transition>
    </mc:Choice>
    <mc:Fallback>
      <p:transition spd="slow" advTm="919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8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96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96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96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96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96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组合 8"/>
          <p:cNvGrpSpPr>
            <a:grpSpLocks/>
          </p:cNvGrpSpPr>
          <p:nvPr/>
        </p:nvGrpSpPr>
        <p:grpSpPr bwMode="auto">
          <a:xfrm>
            <a:off x="-110727" y="0"/>
            <a:ext cx="3724276" cy="5143500"/>
            <a:chOff x="0" y="0"/>
            <a:chExt cx="4965700" cy="6858000"/>
          </a:xfrm>
        </p:grpSpPr>
        <p:pic>
          <p:nvPicPr>
            <p:cNvPr id="99380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8" b="7591"/>
            <a:stretch>
              <a:fillRect/>
            </a:stretch>
          </p:blipFill>
          <p:spPr bwMode="auto">
            <a:xfrm>
              <a:off x="0" y="709612"/>
              <a:ext cx="4965700" cy="614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9381" name="组合 1"/>
            <p:cNvGrpSpPr>
              <a:grpSpLocks/>
            </p:cNvGrpSpPr>
            <p:nvPr/>
          </p:nvGrpSpPr>
          <p:grpSpPr bwMode="auto">
            <a:xfrm>
              <a:off x="2144315" y="0"/>
              <a:ext cx="81439" cy="6858000"/>
              <a:chOff x="2144315" y="0"/>
              <a:chExt cx="81439" cy="6858000"/>
            </a:xfrm>
          </p:grpSpPr>
          <p:sp>
            <p:nvSpPr>
              <p:cNvPr id="3" name="椭圆 2"/>
              <p:cNvSpPr/>
              <p:nvPr/>
            </p:nvSpPr>
            <p:spPr bwMode="auto">
              <a:xfrm>
                <a:off x="2144713" y="1419225"/>
                <a:ext cx="80963" cy="80963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4286"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" name="直接连接符 3"/>
              <p:cNvCxnSpPr/>
              <p:nvPr/>
            </p:nvCxnSpPr>
            <p:spPr bwMode="auto">
              <a:xfrm>
                <a:off x="2184401" y="0"/>
                <a:ext cx="0" cy="14192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" name="直接连接符 4"/>
              <p:cNvCxnSpPr/>
              <p:nvPr/>
            </p:nvCxnSpPr>
            <p:spPr bwMode="auto">
              <a:xfrm>
                <a:off x="2184401" y="3000375"/>
                <a:ext cx="0" cy="38576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" name="椭圆 5"/>
              <p:cNvSpPr/>
              <p:nvPr/>
            </p:nvSpPr>
            <p:spPr bwMode="auto">
              <a:xfrm>
                <a:off x="2144713" y="2919413"/>
                <a:ext cx="80963" cy="825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4286"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7" name="TextBox 682"/>
          <p:cNvSpPr>
            <a:spLocks noChangeArrowheads="1"/>
          </p:cNvSpPr>
          <p:nvPr/>
        </p:nvSpPr>
        <p:spPr bwMode="auto">
          <a:xfrm>
            <a:off x="2469126" y="2839641"/>
            <a:ext cx="39337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9" rIns="68573" bIns="3428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4525"/>
            <a:r>
              <a:rPr lang="en-US" altLang="zh-CN" sz="1500" dirty="0">
                <a:solidFill>
                  <a:srgbClr val="FFFFFF"/>
                </a:solidFill>
                <a:latin typeface="方正中等线简体" panose="03000509000000000000" pitchFamily="65" charset="-122"/>
                <a:ea typeface="方正中等线简体" panose="03000509000000000000" pitchFamily="65" charset="-122"/>
              </a:rPr>
              <a:t>80</a:t>
            </a:r>
            <a:r>
              <a:rPr lang="en-US" altLang="zh-CN" sz="800" dirty="0">
                <a:solidFill>
                  <a:srgbClr val="FFFFFF"/>
                </a:solidFill>
                <a:latin typeface="方正中等线简体" panose="03000509000000000000" pitchFamily="65" charset="-122"/>
                <a:ea typeface="方正中等线简体" panose="03000509000000000000" pitchFamily="65" charset="-122"/>
              </a:rPr>
              <a:t>%</a:t>
            </a:r>
            <a:endParaRPr lang="zh-CN" altLang="en-US" sz="800" dirty="0">
              <a:solidFill>
                <a:srgbClr val="FFFFFF"/>
              </a:solidFill>
              <a:latin typeface="方正中等线简体" panose="03000509000000000000" pitchFamily="65" charset="-122"/>
              <a:ea typeface="方正中等线简体" panose="03000509000000000000" pitchFamily="65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238749" y="758322"/>
            <a:ext cx="4918215" cy="40010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　</a:t>
            </a:r>
            <a:r>
              <a:rPr lang="en-US" altLang="zh-CN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Between  the  woods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70" y="39832"/>
            <a:ext cx="3498058" cy="2149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1439164" y="3498588"/>
            <a:ext cx="2716604" cy="40395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lvl="0"/>
            <a:r>
              <a:rPr lang="en-US" altLang="zh-CN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and  frozen  lake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227" y="1602094"/>
            <a:ext cx="4117774" cy="2296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24" y="2072328"/>
            <a:ext cx="3071172" cy="3071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506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181">
        <p14:prism isInverted="1"/>
      </p:transition>
    </mc:Choice>
    <mc:Fallback>
      <p:transition spd="slow" advTm="31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组合 8"/>
          <p:cNvGrpSpPr>
            <a:grpSpLocks/>
          </p:cNvGrpSpPr>
          <p:nvPr/>
        </p:nvGrpSpPr>
        <p:grpSpPr bwMode="auto">
          <a:xfrm>
            <a:off x="2" y="0"/>
            <a:ext cx="3724275" cy="5143500"/>
            <a:chOff x="0" y="0"/>
            <a:chExt cx="4965700" cy="6858000"/>
          </a:xfrm>
        </p:grpSpPr>
        <p:pic>
          <p:nvPicPr>
            <p:cNvPr id="98313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8" b="7591"/>
            <a:stretch>
              <a:fillRect/>
            </a:stretch>
          </p:blipFill>
          <p:spPr bwMode="auto">
            <a:xfrm>
              <a:off x="0" y="709612"/>
              <a:ext cx="4965700" cy="614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8314" name="组合 1"/>
            <p:cNvGrpSpPr>
              <a:grpSpLocks/>
            </p:cNvGrpSpPr>
            <p:nvPr/>
          </p:nvGrpSpPr>
          <p:grpSpPr bwMode="auto">
            <a:xfrm>
              <a:off x="2144315" y="0"/>
              <a:ext cx="81439" cy="6858000"/>
              <a:chOff x="2144315" y="0"/>
              <a:chExt cx="81439" cy="6858000"/>
            </a:xfrm>
          </p:grpSpPr>
          <p:sp>
            <p:nvSpPr>
              <p:cNvPr id="3" name="椭圆 2"/>
              <p:cNvSpPr/>
              <p:nvPr/>
            </p:nvSpPr>
            <p:spPr bwMode="auto">
              <a:xfrm>
                <a:off x="2144713" y="1419225"/>
                <a:ext cx="80962" cy="80963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4269">
                  <a:defRPr/>
                </a:pPr>
                <a:endParaRPr lang="zh-CN" altLang="en-US"/>
              </a:p>
            </p:txBody>
          </p:sp>
          <p:cxnSp>
            <p:nvCxnSpPr>
              <p:cNvPr id="4" name="直接连接符 3"/>
              <p:cNvCxnSpPr/>
              <p:nvPr/>
            </p:nvCxnSpPr>
            <p:spPr bwMode="auto">
              <a:xfrm>
                <a:off x="2184400" y="0"/>
                <a:ext cx="0" cy="14192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" name="直接连接符 4"/>
              <p:cNvCxnSpPr/>
              <p:nvPr/>
            </p:nvCxnSpPr>
            <p:spPr bwMode="auto">
              <a:xfrm>
                <a:off x="2184400" y="3000375"/>
                <a:ext cx="0" cy="38576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" name="椭圆 5"/>
              <p:cNvSpPr/>
              <p:nvPr/>
            </p:nvSpPr>
            <p:spPr bwMode="auto">
              <a:xfrm>
                <a:off x="2144713" y="2919413"/>
                <a:ext cx="80962" cy="825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4269">
                  <a:defRPr/>
                </a:pPr>
                <a:endParaRPr lang="zh-CN" altLang="en-US"/>
              </a:p>
            </p:txBody>
          </p:sp>
        </p:grpSp>
      </p:grpSp>
      <p:sp>
        <p:nvSpPr>
          <p:cNvPr id="16" name="矩形 15"/>
          <p:cNvSpPr/>
          <p:nvPr/>
        </p:nvSpPr>
        <p:spPr>
          <a:xfrm>
            <a:off x="2670344" y="4191117"/>
            <a:ext cx="5939265" cy="40010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altLang="zh-CN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The  darkest  evening  of  the  year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1809969" y="532213"/>
            <a:ext cx="7098114" cy="3347845"/>
            <a:chOff x="1809969" y="532209"/>
            <a:chExt cx="7098114" cy="334784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969" y="532209"/>
              <a:ext cx="2209800" cy="20859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图片 7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9059" y="1795654"/>
              <a:ext cx="2210400" cy="2084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图片 1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683" y="533784"/>
              <a:ext cx="2210400" cy="2084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8745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942">
        <p:blinds dir="vert"/>
      </p:transition>
    </mc:Choice>
    <mc:Fallback>
      <p:transition spd="slow" advTm="494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0" y="2"/>
            <a:ext cx="9144000" cy="2589297"/>
          </a:xfrm>
          <a:prstGeom prst="rect">
            <a:avLst/>
          </a:prstGeom>
          <a:solidFill>
            <a:srgbClr val="224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prstClr val="white"/>
              </a:solidFill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7265128" y="4"/>
            <a:ext cx="1625657" cy="1625657"/>
          </a:xfrm>
          <a:prstGeom prst="line">
            <a:avLst/>
          </a:prstGeom>
          <a:ln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/>
        </p:nvSpPr>
        <p:spPr>
          <a:xfrm>
            <a:off x="8637567" y="1429556"/>
            <a:ext cx="506437" cy="5064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prstClr val="white"/>
              </a:solidFill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V="1">
            <a:off x="7146455" y="1730410"/>
            <a:ext cx="1873619" cy="903851"/>
          </a:xfrm>
          <a:prstGeom prst="line">
            <a:avLst/>
          </a:prstGeom>
          <a:ln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5389955" y="2556979"/>
            <a:ext cx="1875173" cy="877508"/>
          </a:xfrm>
          <a:prstGeom prst="line">
            <a:avLst/>
          </a:prstGeom>
          <a:ln>
            <a:solidFill>
              <a:srgbClr val="224A42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五边形 31"/>
          <p:cNvSpPr/>
          <p:nvPr/>
        </p:nvSpPr>
        <p:spPr>
          <a:xfrm>
            <a:off x="4897258" y="3255951"/>
            <a:ext cx="542837" cy="516988"/>
          </a:xfrm>
          <a:prstGeom prst="pentagon">
            <a:avLst/>
          </a:prstGeom>
          <a:solidFill>
            <a:srgbClr val="224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3953972" y="4693853"/>
            <a:ext cx="1236057" cy="449649"/>
          </a:xfrm>
          <a:custGeom>
            <a:avLst/>
            <a:gdLst>
              <a:gd name="connsiteX0" fmla="*/ 824038 w 1648076"/>
              <a:gd name="connsiteY0" fmla="*/ 0 h 599532"/>
              <a:gd name="connsiteX1" fmla="*/ 1648076 w 1648076"/>
              <a:gd name="connsiteY1" fmla="*/ 599532 h 599532"/>
              <a:gd name="connsiteX2" fmla="*/ 0 w 1648076"/>
              <a:gd name="connsiteY2" fmla="*/ 599532 h 59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8076" h="599532">
                <a:moveTo>
                  <a:pt x="824038" y="0"/>
                </a:moveTo>
                <a:lnTo>
                  <a:pt x="1648076" y="599532"/>
                </a:lnTo>
                <a:lnTo>
                  <a:pt x="0" y="59953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05642" y="1982282"/>
            <a:ext cx="5939265" cy="40010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　</a:t>
            </a:r>
            <a:r>
              <a:rPr lang="en-US" altLang="zh-CN" sz="20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He  gives  his  harness  bells  a  shake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73" y="368139"/>
            <a:ext cx="2173772" cy="1449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14" y="353214"/>
            <a:ext cx="2174400" cy="145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矩形 25"/>
          <p:cNvSpPr/>
          <p:nvPr/>
        </p:nvSpPr>
        <p:spPr>
          <a:xfrm>
            <a:off x="3695217" y="4305113"/>
            <a:ext cx="5448784" cy="40010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　</a:t>
            </a:r>
            <a:r>
              <a:rPr lang="en-US" altLang="zh-CN" sz="2000" b="1" dirty="0">
                <a:solidFill>
                  <a:srgbClr val="224A42"/>
                </a:solidFill>
                <a:latin typeface="Lucida Handwriting" panose="03010101010101010101" pitchFamily="66" charset="0"/>
              </a:rPr>
              <a:t>To  ask  if  there  is  some  mistake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86" y="2937958"/>
            <a:ext cx="2969632" cy="1980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831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363"/>
    </mc:Choice>
    <mc:Fallback>
      <p:transition advTm="30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A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556974" y="670217"/>
            <a:ext cx="4257622" cy="3064325"/>
            <a:chOff x="742631" y="893617"/>
            <a:chExt cx="5676829" cy="4085767"/>
          </a:xfrm>
        </p:grpSpPr>
        <p:sp>
          <p:nvSpPr>
            <p:cNvPr id="31" name="矩形 30"/>
            <p:cNvSpPr/>
            <p:nvPr/>
          </p:nvSpPr>
          <p:spPr>
            <a:xfrm>
              <a:off x="5975945" y="893618"/>
              <a:ext cx="443515" cy="2666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42631" y="3677388"/>
              <a:ext cx="4094019" cy="1301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42632" y="893617"/>
              <a:ext cx="1287088" cy="2666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2164702" y="893618"/>
              <a:ext cx="3676261" cy="4202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4814596" y="1150858"/>
            <a:ext cx="3711163" cy="400097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　</a:t>
            </a:r>
            <a:r>
              <a:rPr lang="en-US" altLang="zh-CN" sz="20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He  gives  his  harness </a:t>
            </a:r>
            <a:r>
              <a:rPr lang="zh-CN" altLang="en-US" sz="20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　　</a:t>
            </a:r>
            <a:endParaRPr lang="en-US" altLang="zh-CN" sz="2000" b="1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46678" y="2538407"/>
            <a:ext cx="2876096" cy="400103"/>
          </a:xfrm>
          <a:prstGeom prst="rect">
            <a:avLst/>
          </a:prstGeom>
        </p:spPr>
        <p:txBody>
          <a:bodyPr wrap="none" lIns="91434" tIns="45717" rIns="91434" bIns="45717">
            <a:spAutoFit/>
          </a:bodyPr>
          <a:lstStyle/>
          <a:p>
            <a:pPr lvl="0"/>
            <a:r>
              <a:rPr lang="en-US" altLang="zh-CN" sz="2000" b="1" dirty="0">
                <a:solidFill>
                  <a:prstClr val="white"/>
                </a:solidFill>
                <a:latin typeface="Lucida Handwriting" panose="03010101010101010101" pitchFamily="66" charset="0"/>
              </a:rPr>
              <a:t>To  ask  if  there  </a:t>
            </a:r>
            <a:r>
              <a:rPr lang="en-US" altLang="zh-CN" sz="2000" b="1" dirty="0" smtClean="0">
                <a:solidFill>
                  <a:prstClr val="white"/>
                </a:solidFill>
                <a:latin typeface="Lucida Handwriting" panose="03010101010101010101" pitchFamily="66" charset="0"/>
              </a:rPr>
              <a:t>is</a:t>
            </a:r>
            <a:endParaRPr lang="en-US" altLang="zh-CN" sz="2000" b="1" dirty="0">
              <a:solidFill>
                <a:prstClr val="white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414506" y="1550955"/>
            <a:ext cx="2282985" cy="400103"/>
          </a:xfrm>
          <a:prstGeom prst="rect">
            <a:avLst/>
          </a:prstGeom>
        </p:spPr>
        <p:txBody>
          <a:bodyPr wrap="none" lIns="91434" tIns="45717" rIns="91434" bIns="45717">
            <a:spAutoFit/>
          </a:bodyPr>
          <a:lstStyle/>
          <a:p>
            <a:pPr lvl="0"/>
            <a:r>
              <a:rPr lang="en-US" altLang="zh-CN" sz="2000" b="1" dirty="0">
                <a:solidFill>
                  <a:prstClr val="white"/>
                </a:solidFill>
                <a:latin typeface="Lucida Handwriting" panose="03010101010101010101" pitchFamily="66" charset="0"/>
              </a:rPr>
              <a:t>bells  a  shake </a:t>
            </a:r>
          </a:p>
        </p:txBody>
      </p:sp>
      <p:sp>
        <p:nvSpPr>
          <p:cNvPr id="4" name="矩形 3"/>
          <p:cNvSpPr/>
          <p:nvPr/>
        </p:nvSpPr>
        <p:spPr>
          <a:xfrm>
            <a:off x="5755467" y="2892348"/>
            <a:ext cx="2199629" cy="400103"/>
          </a:xfrm>
          <a:prstGeom prst="rect">
            <a:avLst/>
          </a:prstGeom>
        </p:spPr>
        <p:txBody>
          <a:bodyPr wrap="none" lIns="91434" tIns="45717" rIns="91434" bIns="45717">
            <a:spAutoFit/>
          </a:bodyPr>
          <a:lstStyle/>
          <a:p>
            <a:pPr lvl="0"/>
            <a:r>
              <a:rPr lang="en-US" altLang="zh-CN" sz="2000" b="1" dirty="0">
                <a:solidFill>
                  <a:prstClr val="white"/>
                </a:solidFill>
                <a:latin typeface="Lucida Handwriting" panose="03010101010101010101" pitchFamily="66" charset="0"/>
              </a:rPr>
              <a:t>some  mistake</a:t>
            </a:r>
          </a:p>
        </p:txBody>
      </p:sp>
      <p:pic>
        <p:nvPicPr>
          <p:cNvPr id="5" name="图片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70" y="985414"/>
            <a:ext cx="3693600" cy="24336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757373" y="2758043"/>
            <a:ext cx="1179369" cy="976497"/>
          </a:xfrm>
          <a:prstGeom prst="rect">
            <a:avLst/>
          </a:prstGeom>
          <a:solidFill>
            <a:srgbClr val="224A42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765603" y="3063284"/>
            <a:ext cx="1048993" cy="438580"/>
          </a:xfrm>
          <a:prstGeom prst="rect">
            <a:avLst/>
          </a:prstGeom>
        </p:spPr>
        <p:txBody>
          <a:bodyPr wrap="none" lIns="68574" tIns="34289" rIns="68574" bIns="34289">
            <a:spAutoFit/>
          </a:bodyPr>
          <a:lstStyle/>
          <a:p>
            <a:pPr defTabSz="68573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 smtClean="0">
                <a:solidFill>
                  <a:prstClr val="white"/>
                </a:solidFill>
                <a:latin typeface="Lucida Calligraphy" panose="03010101010101010101" pitchFamily="66" charset="0"/>
                <a:ea typeface="宋体"/>
              </a:rPr>
              <a:t>shake</a:t>
            </a:r>
            <a:endParaRPr lang="zh-CN" altLang="en-US" sz="2400" b="1" dirty="0">
              <a:solidFill>
                <a:prstClr val="white"/>
              </a:solidFill>
              <a:latin typeface="Lucida Calligraphy" panose="03010101010101010101" pitchFamily="66" charset="0"/>
              <a:ea typeface="宋体"/>
            </a:endParaRPr>
          </a:p>
        </p:txBody>
      </p:sp>
      <p:sp>
        <p:nvSpPr>
          <p:cNvPr id="24" name="正五边形 23"/>
          <p:cNvSpPr/>
          <p:nvPr/>
        </p:nvSpPr>
        <p:spPr>
          <a:xfrm>
            <a:off x="3771838" y="3531119"/>
            <a:ext cx="158261" cy="150725"/>
          </a:xfrm>
          <a:prstGeom prst="pent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952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62">
        <p14:ferris dir="l"/>
      </p:transition>
    </mc:Choice>
    <mc:Fallback>
      <p:transition spd="slow" advTm="11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0.6|0.6|0.6|0.6|0.6|0.2|0.1|0.1|0.2|0.2|0.4|0.3|0.2|0.3|0.4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9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设计方案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249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</TotalTime>
  <Pages>0</Pages>
  <Words>115</Words>
  <Characters>0</Characters>
  <Application>Microsoft Office PowerPoint</Application>
  <DocSecurity>0</DocSecurity>
  <PresentationFormat>全屏显示(16:9)</PresentationFormat>
  <Lines>0</Lines>
  <Paragraphs>39</Paragraphs>
  <Slides>12</Slides>
  <Notes>2</Notes>
  <HiddenSlides>0</HiddenSlides>
  <MMClips>1</MMClips>
  <ScaleCrop>false</ScaleCrop>
  <HeadingPairs>
    <vt:vector size="4" baseType="variant">
      <vt:variant>
        <vt:lpstr>主题</vt:lpstr>
      </vt:variant>
      <vt:variant>
        <vt:i4>5</vt:i4>
      </vt:variant>
      <vt:variant>
        <vt:lpstr>幻灯片标题</vt:lpstr>
      </vt:variant>
      <vt:variant>
        <vt:i4>12</vt:i4>
      </vt:variant>
    </vt:vector>
  </HeadingPairs>
  <TitlesOfParts>
    <vt:vector size="17" baseType="lpstr">
      <vt:lpstr>自定义设计方案</vt:lpstr>
      <vt:lpstr>1_自定义设计方案</vt:lpstr>
      <vt:lpstr>Office 主题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>http://www.ypppt.com/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/>
  <cp:keywords>http://www.ypppt.com/</cp:keywords>
  <dc:description>http://www.ypppt.com/</dc:description>
  <cp:lastModifiedBy>China</cp:lastModifiedBy>
  <cp:revision>162</cp:revision>
  <dcterms:created xsi:type="dcterms:W3CDTF">2014-12-22T08:14:02Z</dcterms:created>
  <dcterms:modified xsi:type="dcterms:W3CDTF">2018-07-13T02:23:31Z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2052-10.1.0.5850</vt:lpwstr>
  </property>
  <property fmtid="{D5CDD505-2E9C-101B-9397-08002B2CF9AE}" pid="3" name="name">
    <vt:lpwstr>zPEg8nTYF159641.ppt</vt:lpwstr>
  </property>
  <property fmtid="{D5CDD505-2E9C-101B-9397-08002B2CF9AE}" pid="4" name="fileid">
    <vt:lpwstr>523738</vt:lpwstr>
  </property>
</Properties>
</file>