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1"/>
  </p:sldMasterIdLst>
  <p:notesMasterIdLst>
    <p:notesMasterId r:id="rId5"/>
  </p:notesMasterIdLst>
  <p:sldIdLst>
    <p:sldId id="293" r:id="rId2"/>
    <p:sldId id="296" r:id="rId3"/>
    <p:sldId id="297" r:id="rId4"/>
  </p:sldIdLst>
  <p:sldSz cx="9144000" cy="5143500" type="screen16x9"/>
  <p:notesSz cx="6858000" cy="9144000"/>
  <p:custDataLst>
    <p:tags r:id="rId6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6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2" autoAdjust="0"/>
    <p:restoredTop sz="94635"/>
  </p:normalViewPr>
  <p:slideViewPr>
    <p:cSldViewPr snapToGrid="0" snapToObjects="1" showGuides="1">
      <p:cViewPr varScale="1">
        <p:scale>
          <a:sx n="94" d="100"/>
          <a:sy n="94" d="100"/>
        </p:scale>
        <p:origin x="-852" y="-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20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gs" Target="tags/tag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75B96-0528-4EB3-BD49-1B7E7EBAB967}" type="datetimeFigureOut">
              <a:rPr lang="zh-CN" altLang="en-US" smtClean="0"/>
              <a:t>2018/7/13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C148F-9A36-414E-A051-93CFF099168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09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148F-9A36-414E-A051-93CFF099168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1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753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896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5" b="94"/>
          <a:stretch>
            <a:fillRect/>
          </a:stretch>
        </p:blipFill>
        <p:spPr>
          <a:xfrm>
            <a:off x="0" y="1"/>
            <a:ext cx="9144000" cy="5244353"/>
          </a:xfrm>
          <a:custGeom>
            <a:avLst/>
            <a:gdLst>
              <a:gd name="connsiteX0" fmla="*/ 0 w 12192000"/>
              <a:gd name="connsiteY0" fmla="*/ 0 h 6992471"/>
              <a:gd name="connsiteX1" fmla="*/ 12192000 w 12192000"/>
              <a:gd name="connsiteY1" fmla="*/ 0 h 6992471"/>
              <a:gd name="connsiteX2" fmla="*/ 12192000 w 12192000"/>
              <a:gd name="connsiteY2" fmla="*/ 6992471 h 6992471"/>
              <a:gd name="connsiteX3" fmla="*/ 0 w 12192000"/>
              <a:gd name="connsiteY3" fmla="*/ 6992471 h 699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992471">
                <a:moveTo>
                  <a:pt x="0" y="0"/>
                </a:moveTo>
                <a:lnTo>
                  <a:pt x="12192000" y="0"/>
                </a:lnTo>
                <a:lnTo>
                  <a:pt x="12192000" y="6992471"/>
                </a:lnTo>
                <a:lnTo>
                  <a:pt x="0" y="699247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79496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jpg"/><Relationship Id="rId18" Type="http://schemas.openxmlformats.org/officeDocument/2006/relationships/image" Target="../media/image14.jp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7.jpg"/><Relationship Id="rId7" Type="http://schemas.openxmlformats.org/officeDocument/2006/relationships/image" Target="../media/image4.jpg"/><Relationship Id="rId12" Type="http://schemas.openxmlformats.org/officeDocument/2006/relationships/image" Target="../media/image8.jpg"/><Relationship Id="rId17" Type="http://schemas.openxmlformats.org/officeDocument/2006/relationships/image" Target="../media/image13.jpg"/><Relationship Id="rId2" Type="http://schemas.openxmlformats.org/officeDocument/2006/relationships/audio" Target="../media/media1.mp3"/><Relationship Id="rId16" Type="http://schemas.openxmlformats.org/officeDocument/2006/relationships/image" Target="../media/image12.gif"/><Relationship Id="rId20" Type="http://schemas.openxmlformats.org/officeDocument/2006/relationships/image" Target="../media/image16.jpg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11" Type="http://schemas.openxmlformats.org/officeDocument/2006/relationships/image" Target="../media/image7.jpg"/><Relationship Id="rId24" Type="http://schemas.openxmlformats.org/officeDocument/2006/relationships/audio" Target="../media/audio1.wav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23" Type="http://schemas.openxmlformats.org/officeDocument/2006/relationships/image" Target="../media/image19.jpg"/><Relationship Id="rId10" Type="http://schemas.openxmlformats.org/officeDocument/2006/relationships/image" Target="../media/image6.png"/><Relationship Id="rId19" Type="http://schemas.openxmlformats.org/officeDocument/2006/relationships/image" Target="../media/image15.jpg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10.jpg"/><Relationship Id="rId22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jpg"/><Relationship Id="rId18" Type="http://schemas.openxmlformats.org/officeDocument/2006/relationships/image" Target="../media/image32.jpg"/><Relationship Id="rId26" Type="http://schemas.openxmlformats.org/officeDocument/2006/relationships/audio" Target="../media/audio2.wav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5.jpg"/><Relationship Id="rId7" Type="http://schemas.openxmlformats.org/officeDocument/2006/relationships/image" Target="../media/image22.png"/><Relationship Id="rId12" Type="http://schemas.openxmlformats.org/officeDocument/2006/relationships/image" Target="../media/image26.jpg"/><Relationship Id="rId17" Type="http://schemas.openxmlformats.org/officeDocument/2006/relationships/image" Target="../media/image31.jpg"/><Relationship Id="rId25" Type="http://schemas.openxmlformats.org/officeDocument/2006/relationships/image" Target="../media/image38.jpg"/><Relationship Id="rId2" Type="http://schemas.openxmlformats.org/officeDocument/2006/relationships/audio" Target="../media/media2.mp3"/><Relationship Id="rId16" Type="http://schemas.openxmlformats.org/officeDocument/2006/relationships/image" Target="../media/image30.jpg"/><Relationship Id="rId20" Type="http://schemas.openxmlformats.org/officeDocument/2006/relationships/image" Target="../media/image34.jpg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25.jpg"/><Relationship Id="rId24" Type="http://schemas.microsoft.com/office/2007/relationships/hdphoto" Target="../media/hdphoto3.wdp"/><Relationship Id="rId5" Type="http://schemas.openxmlformats.org/officeDocument/2006/relationships/image" Target="../media/image20.jpg"/><Relationship Id="rId15" Type="http://schemas.openxmlformats.org/officeDocument/2006/relationships/image" Target="../media/image29.jpg"/><Relationship Id="rId23" Type="http://schemas.openxmlformats.org/officeDocument/2006/relationships/image" Target="../media/image37.png"/><Relationship Id="rId10" Type="http://schemas.openxmlformats.org/officeDocument/2006/relationships/image" Target="../media/image24.JPG"/><Relationship Id="rId19" Type="http://schemas.openxmlformats.org/officeDocument/2006/relationships/image" Target="../media/image33.jpg"/><Relationship Id="rId4" Type="http://schemas.openxmlformats.org/officeDocument/2006/relationships/audio" Target="../media/audio2.wav"/><Relationship Id="rId9" Type="http://schemas.openxmlformats.org/officeDocument/2006/relationships/image" Target="../media/image23.jpg"/><Relationship Id="rId14" Type="http://schemas.openxmlformats.org/officeDocument/2006/relationships/image" Target="../media/image28.jpg"/><Relationship Id="rId22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PA_组合 98"/>
          <p:cNvGrpSpPr/>
          <p:nvPr>
            <p:custDataLst>
              <p:tags r:id="rId1"/>
            </p:custDataLst>
          </p:nvPr>
        </p:nvGrpSpPr>
        <p:grpSpPr>
          <a:xfrm>
            <a:off x="-5727420" y="3493717"/>
            <a:ext cx="10890530" cy="11312004"/>
            <a:chOff x="0" y="0"/>
            <a:chExt cx="1232382" cy="1280079"/>
          </a:xfrm>
        </p:grpSpPr>
        <p:sp>
          <p:nvSpPr>
            <p:cNvPr id="118" name="chenying0907 92"/>
            <p:cNvSpPr/>
            <p:nvPr/>
          </p:nvSpPr>
          <p:spPr>
            <a:xfrm>
              <a:off x="63500" y="431806"/>
              <a:ext cx="1168883" cy="848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9" h="20335" extrusionOk="0">
                  <a:moveTo>
                    <a:pt x="13379" y="9888"/>
                  </a:moveTo>
                  <a:cubicBezTo>
                    <a:pt x="16156" y="7987"/>
                    <a:pt x="19260" y="4290"/>
                    <a:pt x="20047" y="0"/>
                  </a:cubicBezTo>
                  <a:cubicBezTo>
                    <a:pt x="21600" y="7245"/>
                    <a:pt x="19676" y="14890"/>
                    <a:pt x="14434" y="18706"/>
                  </a:cubicBezTo>
                  <a:cubicBezTo>
                    <a:pt x="10460" y="21600"/>
                    <a:pt x="5646" y="20542"/>
                    <a:pt x="2448" y="16290"/>
                  </a:cubicBezTo>
                  <a:cubicBezTo>
                    <a:pt x="1349" y="14829"/>
                    <a:pt x="841" y="13153"/>
                    <a:pt x="0" y="11506"/>
                  </a:cubicBezTo>
                  <a:cubicBezTo>
                    <a:pt x="415" y="12319"/>
                    <a:pt x="2222" y="12745"/>
                    <a:pt x="2888" y="12873"/>
                  </a:cubicBezTo>
                  <a:cubicBezTo>
                    <a:pt x="4049" y="13097"/>
                    <a:pt x="5240" y="12941"/>
                    <a:pt x="6395" y="12727"/>
                  </a:cubicBezTo>
                  <a:cubicBezTo>
                    <a:pt x="8821" y="12276"/>
                    <a:pt x="11185" y="11390"/>
                    <a:pt x="13379" y="988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3429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9" name="chenying0907 93"/>
            <p:cNvSpPr/>
            <p:nvPr/>
          </p:nvSpPr>
          <p:spPr>
            <a:xfrm>
              <a:off x="0" y="6"/>
              <a:ext cx="1229464" cy="1277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4" h="17624" extrusionOk="0">
                  <a:moveTo>
                    <a:pt x="18089" y="13212"/>
                  </a:moveTo>
                  <a:cubicBezTo>
                    <a:pt x="20793" y="8665"/>
                    <a:pt x="19051" y="1688"/>
                    <a:pt x="12580" y="249"/>
                  </a:cubicBezTo>
                  <a:cubicBezTo>
                    <a:pt x="5779" y="-1264"/>
                    <a:pt x="-807" y="4397"/>
                    <a:pt x="81" y="10133"/>
                  </a:cubicBezTo>
                  <a:cubicBezTo>
                    <a:pt x="1215" y="17455"/>
                    <a:pt x="11799" y="20336"/>
                    <a:pt x="17105" y="14539"/>
                  </a:cubicBezTo>
                  <a:cubicBezTo>
                    <a:pt x="17481" y="14129"/>
                    <a:pt x="17809" y="13683"/>
                    <a:pt x="18089" y="13212"/>
                  </a:cubicBezTo>
                  <a:close/>
                </a:path>
              </a:pathLst>
            </a:custGeom>
            <a:noFill/>
            <a:ln w="762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3429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0" name="chenying0907 94"/>
            <p:cNvSpPr/>
            <p:nvPr/>
          </p:nvSpPr>
          <p:spPr>
            <a:xfrm flipH="1" flipV="1">
              <a:off x="598375" y="0"/>
              <a:ext cx="12664" cy="1275141"/>
            </a:xfrm>
            <a:prstGeom prst="line">
              <a:avLst/>
            </a:pr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9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121" name="chenying0907 95"/>
            <p:cNvSpPr/>
            <p:nvPr/>
          </p:nvSpPr>
          <p:spPr>
            <a:xfrm>
              <a:off x="228599" y="6"/>
              <a:ext cx="761433" cy="1264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7" h="18273" extrusionOk="0">
                  <a:moveTo>
                    <a:pt x="12391" y="18096"/>
                  </a:moveTo>
                  <a:cubicBezTo>
                    <a:pt x="20299" y="16704"/>
                    <a:pt x="20971" y="9754"/>
                    <a:pt x="20010" y="6028"/>
                  </a:cubicBezTo>
                  <a:cubicBezTo>
                    <a:pt x="19534" y="4185"/>
                    <a:pt x="18487" y="1426"/>
                    <a:pt x="14982" y="544"/>
                  </a:cubicBezTo>
                  <a:cubicBezTo>
                    <a:pt x="3960" y="-2230"/>
                    <a:pt x="-629" y="6301"/>
                    <a:pt x="69" y="10363"/>
                  </a:cubicBezTo>
                  <a:cubicBezTo>
                    <a:pt x="598" y="13437"/>
                    <a:pt x="5155" y="19370"/>
                    <a:pt x="12391" y="18096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3429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2" name="chenying0907 96"/>
            <p:cNvSpPr/>
            <p:nvPr/>
          </p:nvSpPr>
          <p:spPr>
            <a:xfrm>
              <a:off x="50800" y="381006"/>
              <a:ext cx="1143000" cy="53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084" extrusionOk="0">
                  <a:moveTo>
                    <a:pt x="0" y="10975"/>
                  </a:moveTo>
                  <a:cubicBezTo>
                    <a:pt x="5633" y="-4190"/>
                    <a:pt x="11507" y="-2443"/>
                    <a:pt x="17154" y="8930"/>
                  </a:cubicBezTo>
                  <a:cubicBezTo>
                    <a:pt x="18363" y="11362"/>
                    <a:pt x="19610" y="11211"/>
                    <a:pt x="20810" y="14623"/>
                  </a:cubicBezTo>
                  <a:cubicBezTo>
                    <a:pt x="21087" y="15412"/>
                    <a:pt x="21308" y="17410"/>
                    <a:pt x="21600" y="1703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3429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23" name="chenying0907 97"/>
            <p:cNvSpPr/>
            <p:nvPr/>
          </p:nvSpPr>
          <p:spPr>
            <a:xfrm>
              <a:off x="38100" y="825506"/>
              <a:ext cx="1163030" cy="32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683" extrusionOk="0">
                  <a:moveTo>
                    <a:pt x="0" y="13166"/>
                  </a:moveTo>
                  <a:cubicBezTo>
                    <a:pt x="1349" y="4232"/>
                    <a:pt x="2977" y="14571"/>
                    <a:pt x="4335" y="16158"/>
                  </a:cubicBezTo>
                  <a:cubicBezTo>
                    <a:pt x="8003" y="20406"/>
                    <a:pt x="11670" y="21600"/>
                    <a:pt x="15337" y="15282"/>
                  </a:cubicBezTo>
                  <a:cubicBezTo>
                    <a:pt x="17520" y="11503"/>
                    <a:pt x="19444" y="14571"/>
                    <a:pt x="21600" y="0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3429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11" name="PA_组合 139"/>
          <p:cNvGrpSpPr/>
          <p:nvPr>
            <p:custDataLst>
              <p:tags r:id="rId2"/>
            </p:custDataLst>
          </p:nvPr>
        </p:nvGrpSpPr>
        <p:grpSpPr>
          <a:xfrm rot="8548729">
            <a:off x="1027362" y="2736830"/>
            <a:ext cx="2202782" cy="323792"/>
            <a:chOff x="12700" y="-1"/>
            <a:chExt cx="1395068" cy="386881"/>
          </a:xfrm>
        </p:grpSpPr>
        <p:sp>
          <p:nvSpPr>
            <p:cNvPr id="112" name="chenying0907 135"/>
            <p:cNvSpPr/>
            <p:nvPr/>
          </p:nvSpPr>
          <p:spPr>
            <a:xfrm>
              <a:off x="1371600" y="-1"/>
              <a:ext cx="36168" cy="3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919" h="14783" extrusionOk="0">
                  <a:moveTo>
                    <a:pt x="14668" y="9624"/>
                  </a:moveTo>
                  <a:cubicBezTo>
                    <a:pt x="13296" y="16702"/>
                    <a:pt x="3141" y="16108"/>
                    <a:pt x="711" y="10207"/>
                  </a:cubicBezTo>
                  <a:cubicBezTo>
                    <a:pt x="-4134" y="-1569"/>
                    <a:pt x="17466" y="-4898"/>
                    <a:pt x="14668" y="9624"/>
                  </a:cubicBezTo>
                  <a:close/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3429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4" name="chenying0907 136"/>
            <p:cNvSpPr/>
            <p:nvPr/>
          </p:nvSpPr>
          <p:spPr>
            <a:xfrm>
              <a:off x="12700" y="12698"/>
              <a:ext cx="1352489" cy="374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912" extrusionOk="0">
                  <a:moveTo>
                    <a:pt x="0" y="11488"/>
                  </a:moveTo>
                  <a:cubicBezTo>
                    <a:pt x="487" y="15274"/>
                    <a:pt x="2411" y="21290"/>
                    <a:pt x="3846" y="19628"/>
                  </a:cubicBezTo>
                  <a:cubicBezTo>
                    <a:pt x="4495" y="18877"/>
                    <a:pt x="4749" y="16868"/>
                    <a:pt x="5017" y="14957"/>
                  </a:cubicBezTo>
                  <a:cubicBezTo>
                    <a:pt x="5420" y="12072"/>
                    <a:pt x="5921" y="7692"/>
                    <a:pt x="6882" y="6380"/>
                  </a:cubicBezTo>
                  <a:cubicBezTo>
                    <a:pt x="7909" y="4976"/>
                    <a:pt x="8909" y="7635"/>
                    <a:pt x="9446" y="10215"/>
                  </a:cubicBezTo>
                  <a:cubicBezTo>
                    <a:pt x="10035" y="13042"/>
                    <a:pt x="10932" y="15637"/>
                    <a:pt x="12033" y="14691"/>
                  </a:cubicBezTo>
                  <a:cubicBezTo>
                    <a:pt x="13984" y="13011"/>
                    <a:pt x="12576" y="4396"/>
                    <a:pt x="14172" y="1656"/>
                  </a:cubicBezTo>
                  <a:cubicBezTo>
                    <a:pt x="14906" y="396"/>
                    <a:pt x="15577" y="1880"/>
                    <a:pt x="16102" y="3544"/>
                  </a:cubicBezTo>
                  <a:cubicBezTo>
                    <a:pt x="16745" y="5586"/>
                    <a:pt x="17079" y="7207"/>
                    <a:pt x="18030" y="7490"/>
                  </a:cubicBezTo>
                  <a:cubicBezTo>
                    <a:pt x="18588" y="7656"/>
                    <a:pt x="19101" y="6897"/>
                    <a:pt x="19447" y="5427"/>
                  </a:cubicBezTo>
                  <a:cubicBezTo>
                    <a:pt x="19755" y="4117"/>
                    <a:pt x="19782" y="1393"/>
                    <a:pt x="20208" y="457"/>
                  </a:cubicBezTo>
                  <a:cubicBezTo>
                    <a:pt x="20555" y="-310"/>
                    <a:pt x="21224" y="60"/>
                    <a:pt x="21600" y="337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3429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124" name="PA_组合 131"/>
          <p:cNvGrpSpPr/>
          <p:nvPr>
            <p:custDataLst>
              <p:tags r:id="rId3"/>
            </p:custDataLst>
          </p:nvPr>
        </p:nvGrpSpPr>
        <p:grpSpPr>
          <a:xfrm rot="10800000" flipV="1">
            <a:off x="2628335" y="931997"/>
            <a:ext cx="1389902" cy="1194467"/>
            <a:chOff x="0" y="0"/>
            <a:chExt cx="1270000" cy="1091425"/>
          </a:xfrm>
        </p:grpSpPr>
        <p:sp>
          <p:nvSpPr>
            <p:cNvPr id="125" name="chenying0907 125"/>
            <p:cNvSpPr/>
            <p:nvPr/>
          </p:nvSpPr>
          <p:spPr>
            <a:xfrm>
              <a:off x="355600" y="266700"/>
              <a:ext cx="648718" cy="808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71" y="15519"/>
                  </a:moveTo>
                  <a:cubicBezTo>
                    <a:pt x="18543" y="17158"/>
                    <a:pt x="18935" y="19724"/>
                    <a:pt x="19275" y="21600"/>
                  </a:cubicBezTo>
                  <a:cubicBezTo>
                    <a:pt x="19609" y="18899"/>
                    <a:pt x="20824" y="15817"/>
                    <a:pt x="21600" y="13143"/>
                  </a:cubicBezTo>
                  <a:lnTo>
                    <a:pt x="0" y="0"/>
                  </a:lnTo>
                  <a:cubicBezTo>
                    <a:pt x="0" y="0"/>
                    <a:pt x="17371" y="15519"/>
                    <a:pt x="17371" y="15519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3429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grpSp>
          <p:nvGrpSpPr>
            <p:cNvPr id="126" name="Group 130"/>
            <p:cNvGrpSpPr/>
            <p:nvPr/>
          </p:nvGrpSpPr>
          <p:grpSpPr>
            <a:xfrm>
              <a:off x="0" y="0"/>
              <a:ext cx="1270000" cy="1091426"/>
              <a:chOff x="0" y="0"/>
              <a:chExt cx="1270000" cy="1091425"/>
            </a:xfrm>
          </p:grpSpPr>
          <p:sp>
            <p:nvSpPr>
              <p:cNvPr id="127" name="chenying0907 126"/>
              <p:cNvSpPr/>
              <p:nvPr/>
            </p:nvSpPr>
            <p:spPr>
              <a:xfrm>
                <a:off x="0" y="0"/>
                <a:ext cx="888592" cy="10914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8516" y="5552"/>
                      <a:pt x="15211" y="10785"/>
                      <a:pt x="21600" y="16688"/>
                    </a:cubicBezTo>
                    <a:cubicBezTo>
                      <a:pt x="18956" y="18979"/>
                      <a:pt x="14998" y="19147"/>
                      <a:pt x="12325" y="21600"/>
                    </a:cubicBezTo>
                    <a:cubicBezTo>
                      <a:pt x="8974" y="17526"/>
                      <a:pt x="8870" y="15376"/>
                      <a:pt x="6637" y="10800"/>
                    </a:cubicBezTo>
                    <a:cubicBezTo>
                      <a:pt x="5366" y="8193"/>
                      <a:pt x="2056" y="2254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3429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28" name="chenying0907 127"/>
              <p:cNvSpPr/>
              <p:nvPr/>
            </p:nvSpPr>
            <p:spPr>
              <a:xfrm>
                <a:off x="0" y="0"/>
                <a:ext cx="1270000" cy="7559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380" y="12054"/>
                    </a:moveTo>
                    <a:cubicBezTo>
                      <a:pt x="11598" y="15147"/>
                      <a:pt x="14200" y="19689"/>
                      <a:pt x="16833" y="21600"/>
                    </a:cubicBezTo>
                    <a:cubicBezTo>
                      <a:pt x="18014" y="19571"/>
                      <a:pt x="20025" y="17911"/>
                      <a:pt x="21600" y="16704"/>
                    </a:cubicBezTo>
                    <a:cubicBezTo>
                      <a:pt x="14953" y="11525"/>
                      <a:pt x="7053" y="3483"/>
                      <a:pt x="0" y="0"/>
                    </a:cubicBezTo>
                    <a:cubicBezTo>
                      <a:pt x="0" y="0"/>
                      <a:pt x="6515" y="8057"/>
                      <a:pt x="9380" y="1205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3429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29" name="chenying0907 128"/>
              <p:cNvSpPr/>
              <p:nvPr/>
            </p:nvSpPr>
            <p:spPr>
              <a:xfrm>
                <a:off x="876300" y="762000"/>
                <a:ext cx="127000" cy="316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6068"/>
                    </a:moveTo>
                    <a:cubicBezTo>
                      <a:pt x="5986" y="10255"/>
                      <a:pt x="7989" y="16810"/>
                      <a:pt x="9724" y="21600"/>
                    </a:cubicBezTo>
                    <a:cubicBezTo>
                      <a:pt x="11432" y="14701"/>
                      <a:pt x="17634" y="6830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3429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  <p:sp>
            <p:nvSpPr>
              <p:cNvPr id="130" name="chenying0907 129"/>
              <p:cNvSpPr/>
              <p:nvPr/>
            </p:nvSpPr>
            <p:spPr>
              <a:xfrm>
                <a:off x="749300" y="952500"/>
                <a:ext cx="177800" cy="11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5994" y="9254"/>
                      <a:pt x="14545" y="14595"/>
                      <a:pt x="21600" y="21600"/>
                    </a:cubicBezTo>
                  </a:path>
                </a:pathLst>
              </a:custGeom>
              <a:noFill/>
              <a:ln w="38100" cap="flat">
                <a:solidFill>
                  <a:srgbClr val="46537A"/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defTabSz="342900">
                  <a:defRPr sz="3000">
                    <a:solidFill>
                      <a:srgbClr val="FFFFFF"/>
                    </a:solidFill>
                    <a:effectLst>
                      <a:outerShdw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/>
              </a:p>
            </p:txBody>
          </p:sp>
        </p:grpSp>
      </p:grpSp>
      <p:grpSp>
        <p:nvGrpSpPr>
          <p:cNvPr id="131" name="PA_组合 22"/>
          <p:cNvGrpSpPr/>
          <p:nvPr>
            <p:custDataLst>
              <p:tags r:id="rId4"/>
            </p:custDataLst>
          </p:nvPr>
        </p:nvGrpSpPr>
        <p:grpSpPr>
          <a:xfrm rot="1234529">
            <a:off x="300972" y="1873832"/>
            <a:ext cx="1609783" cy="735197"/>
            <a:chOff x="0" y="-1"/>
            <a:chExt cx="1887191" cy="861891"/>
          </a:xfrm>
        </p:grpSpPr>
        <p:sp>
          <p:nvSpPr>
            <p:cNvPr id="132" name="chenying0907 20"/>
            <p:cNvSpPr/>
            <p:nvPr/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3429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33" name="chenying0907 21"/>
            <p:cNvSpPr/>
            <p:nvPr/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" fmla="*/ 7770 w 21600"/>
                <a:gd name="connsiteY0" fmla="*/ 21519 h 21519"/>
                <a:gd name="connsiteX1" fmla="*/ 0 w 21600"/>
                <a:gd name="connsiteY1" fmla="*/ 21519 h 21519"/>
                <a:gd name="connsiteX2" fmla="*/ 745 w 21600"/>
                <a:gd name="connsiteY2" fmla="*/ 12132 h 21519"/>
                <a:gd name="connsiteX3" fmla="*/ 4557 w 21600"/>
                <a:gd name="connsiteY3" fmla="*/ 10885 h 21519"/>
                <a:gd name="connsiteX4" fmla="*/ 8782 w 21600"/>
                <a:gd name="connsiteY4" fmla="*/ 1 h 21519"/>
                <a:gd name="connsiteX5" fmla="*/ 13726 w 21600"/>
                <a:gd name="connsiteY5" fmla="*/ 11178 h 21519"/>
                <a:gd name="connsiteX6" fmla="*/ 19043 w 21600"/>
                <a:gd name="connsiteY6" fmla="*/ 7147 h 21519"/>
                <a:gd name="connsiteX7" fmla="*/ 21600 w 21600"/>
                <a:gd name="connsiteY7" fmla="*/ 21519 h 21519"/>
                <a:gd name="connsiteX0" fmla="*/ 0 w 21600"/>
                <a:gd name="connsiteY0" fmla="*/ 21519 h 21519"/>
                <a:gd name="connsiteX1" fmla="*/ 745 w 21600"/>
                <a:gd name="connsiteY1" fmla="*/ 12132 h 21519"/>
                <a:gd name="connsiteX2" fmla="*/ 4557 w 21600"/>
                <a:gd name="connsiteY2" fmla="*/ 10885 h 21519"/>
                <a:gd name="connsiteX3" fmla="*/ 8782 w 21600"/>
                <a:gd name="connsiteY3" fmla="*/ 1 h 21519"/>
                <a:gd name="connsiteX4" fmla="*/ 13726 w 21600"/>
                <a:gd name="connsiteY4" fmla="*/ 11178 h 21519"/>
                <a:gd name="connsiteX5" fmla="*/ 19043 w 21600"/>
                <a:gd name="connsiteY5" fmla="*/ 7147 h 21519"/>
                <a:gd name="connsiteX6" fmla="*/ 21600 w 21600"/>
                <a:gd name="connsiteY6" fmla="*/ 21519 h 21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3429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35" name="PA_组合 22"/>
          <p:cNvGrpSpPr/>
          <p:nvPr>
            <p:custDataLst>
              <p:tags r:id="rId5"/>
            </p:custDataLst>
          </p:nvPr>
        </p:nvGrpSpPr>
        <p:grpSpPr>
          <a:xfrm rot="2133593">
            <a:off x="2995453" y="4125310"/>
            <a:ext cx="441722" cy="201737"/>
            <a:chOff x="0" y="-1"/>
            <a:chExt cx="1887191" cy="861891"/>
          </a:xfrm>
        </p:grpSpPr>
        <p:sp>
          <p:nvSpPr>
            <p:cNvPr id="36" name="chenying0907 20"/>
            <p:cNvSpPr/>
            <p:nvPr/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3429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7" name="chenying0907 21"/>
            <p:cNvSpPr/>
            <p:nvPr/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" fmla="*/ 7770 w 21600"/>
                <a:gd name="connsiteY0" fmla="*/ 21519 h 21519"/>
                <a:gd name="connsiteX1" fmla="*/ 0 w 21600"/>
                <a:gd name="connsiteY1" fmla="*/ 21519 h 21519"/>
                <a:gd name="connsiteX2" fmla="*/ 745 w 21600"/>
                <a:gd name="connsiteY2" fmla="*/ 12132 h 21519"/>
                <a:gd name="connsiteX3" fmla="*/ 4557 w 21600"/>
                <a:gd name="connsiteY3" fmla="*/ 10885 h 21519"/>
                <a:gd name="connsiteX4" fmla="*/ 8782 w 21600"/>
                <a:gd name="connsiteY4" fmla="*/ 1 h 21519"/>
                <a:gd name="connsiteX5" fmla="*/ 13726 w 21600"/>
                <a:gd name="connsiteY5" fmla="*/ 11178 h 21519"/>
                <a:gd name="connsiteX6" fmla="*/ 19043 w 21600"/>
                <a:gd name="connsiteY6" fmla="*/ 7147 h 21519"/>
                <a:gd name="connsiteX7" fmla="*/ 21600 w 21600"/>
                <a:gd name="connsiteY7" fmla="*/ 21519 h 21519"/>
                <a:gd name="connsiteX0" fmla="*/ 0 w 21600"/>
                <a:gd name="connsiteY0" fmla="*/ 21519 h 21519"/>
                <a:gd name="connsiteX1" fmla="*/ 745 w 21600"/>
                <a:gd name="connsiteY1" fmla="*/ 12132 h 21519"/>
                <a:gd name="connsiteX2" fmla="*/ 4557 w 21600"/>
                <a:gd name="connsiteY2" fmla="*/ 10885 h 21519"/>
                <a:gd name="connsiteX3" fmla="*/ 8782 w 21600"/>
                <a:gd name="connsiteY3" fmla="*/ 1 h 21519"/>
                <a:gd name="connsiteX4" fmla="*/ 13726 w 21600"/>
                <a:gd name="connsiteY4" fmla="*/ 11178 h 21519"/>
                <a:gd name="connsiteX5" fmla="*/ 19043 w 21600"/>
                <a:gd name="connsiteY5" fmla="*/ 7147 h 21519"/>
                <a:gd name="connsiteX6" fmla="*/ 21600 w 21600"/>
                <a:gd name="connsiteY6" fmla="*/ 21519 h 21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3429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018237" y="4131093"/>
            <a:ext cx="6285168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作者：马梓容</a:t>
            </a:r>
            <a:endParaRPr lang="en-US" altLang="zh-CN" sz="2000" dirty="0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单位：</a:t>
            </a:r>
            <a:r>
              <a:rPr lang="zh-CN" altLang="en-US" sz="2000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华南师范大学外文</a:t>
            </a:r>
            <a:r>
              <a:rPr lang="zh-CN" altLang="en-US" sz="2000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学院</a:t>
            </a:r>
            <a:endParaRPr lang="zh-CN" altLang="en-US" sz="20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0904" y="1345669"/>
            <a:ext cx="675309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PEP </a:t>
            </a:r>
            <a:r>
              <a:rPr lang="en-US" alt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M6U2</a:t>
            </a:r>
          </a:p>
          <a:p>
            <a:pPr algn="ctr">
              <a:lnSpc>
                <a:spcPct val="150000"/>
              </a:lnSpc>
            </a:pPr>
            <a:r>
              <a:rPr lang="en-US" altLang="zh-CN" sz="28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Poem</a:t>
            </a:r>
          </a:p>
          <a:p>
            <a:pPr algn="ctr">
              <a:lnSpc>
                <a:spcPct val="15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Few Simple Forms of English </a:t>
            </a:r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Poems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400" b="1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51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hn Feierabend - Hush, Little Baby, Don't Say a Word(Lullabies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7519" y="-162295"/>
            <a:ext cx="609600" cy="609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64" y="-162295"/>
            <a:ext cx="7730836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2411" y="184035"/>
            <a:ext cx="709027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Hush little baby, don't say a </a:t>
            </a:r>
            <a:r>
              <a:rPr lang="en-US" altLang="zh-CN" sz="3200" b="1" dirty="0" smtClean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word</a:t>
            </a:r>
            <a:endParaRPr lang="zh-CN" altLang="zh-CN" sz="3200" b="1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400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99" y="811385"/>
            <a:ext cx="3740727" cy="431048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24395" y="147318"/>
            <a:ext cx="7870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Papa's </a:t>
            </a:r>
            <a:r>
              <a:rPr lang="en-US" altLang="zh-CN" sz="3200" b="1" dirty="0" err="1" smtClean="0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gonna</a:t>
            </a:r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buy you </a:t>
            </a:r>
            <a:r>
              <a:rPr lang="en-US" altLang="zh-CN" sz="3200" b="1" dirty="0" smtClean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 mockingbi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rd</a:t>
            </a:r>
            <a:r>
              <a:rPr lang="en-US" altLang="zh-CN" sz="2800" b="1" dirty="0" smtClean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zh-CN" sz="2800" b="1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94" b="88672" l="6250" r="95703">
                        <a14:backgroundMark x1="37500" y1="32813" x2="37500" y2="32813"/>
                        <a14:backgroundMark x1="38086" y1="32813" x2="44531" y2="32813"/>
                        <a14:backgroundMark x1="44531" y1="32813" x2="44531" y2="32813"/>
                        <a14:backgroundMark x1="45117" y1="29883" x2="45117" y2="29883"/>
                        <a14:backgroundMark x1="45117" y1="29883" x2="45117" y2="29883"/>
                        <a14:backgroundMark x1="50586" y1="28125" x2="50586" y2="28125"/>
                        <a14:backgroundMark x1="52930" y1="29297" x2="52930" y2="29297"/>
                        <a14:backgroundMark x1="63477" y1="24609" x2="63477" y2="24609"/>
                        <a14:backgroundMark x1="79688" y1="23828" x2="79688" y2="23828"/>
                        <a14:backgroundMark x1="87891" y1="23828" x2="87891" y2="23828"/>
                        <a14:backgroundMark x1="91406" y1="28125" x2="91406" y2="28125"/>
                        <a14:backgroundMark x1="91992" y1="46484" x2="91992" y2="46484"/>
                        <a14:backgroundMark x1="86719" y1="53711" x2="86719" y2="53711"/>
                        <a14:backgroundMark x1="86719" y1="65430" x2="86719" y2="65430"/>
                        <a14:backgroundMark x1="83789" y1="69727" x2="83789" y2="69727"/>
                        <a14:backgroundMark x1="80273" y1="71484" x2="80273" y2="71484"/>
                        <a14:backgroundMark x1="78320" y1="72656" x2="78320" y2="72656"/>
                        <a14:backgroundMark x1="82617" y1="63672" x2="82617" y2="63672"/>
                        <a14:backgroundMark x1="78320" y1="57813" x2="78320" y2="57813"/>
                        <a14:backgroundMark x1="79102" y1="57813" x2="79102" y2="57813"/>
                        <a14:backgroundMark x1="77148" y1="65430" x2="75391" y2="66602"/>
                        <a14:backgroundMark x1="46289" y1="72656" x2="46289" y2="72656"/>
                        <a14:backgroundMark x1="38086" y1="70898" x2="38086" y2="70898"/>
                        <a14:backgroundMark x1="59961" y1="73242" x2="59961" y2="73242"/>
                        <a14:backgroundMark x1="52930" y1="73242" x2="52930" y2="73242"/>
                        <a14:backgroundMark x1="52930" y1="73242" x2="49219" y2="73242"/>
                        <a14:backgroundMark x1="35547" y1="72070" x2="35547" y2="72070"/>
                        <a14:backgroundMark x1="33789" y1="71484" x2="33789" y2="71484"/>
                        <a14:backgroundMark x1="30273" y1="68555" x2="30273" y2="68555"/>
                        <a14:backgroundMark x1="26758" y1="61914" x2="26758" y2="61914"/>
                        <a14:backgroundMark x1="26172" y1="60742" x2="26172" y2="60742"/>
                        <a14:backgroundMark x1="26172" y1="60742" x2="26172" y2="60742"/>
                        <a14:backgroundMark x1="25000" y1="58984" x2="25000" y2="58984"/>
                        <a14:backgroundMark x1="25000" y1="58984" x2="25000" y2="58984"/>
                        <a14:backgroundMark x1="21289" y1="56055" x2="21289" y2="56055"/>
                        <a14:backgroundMark x1="20117" y1="63086" x2="20117" y2="63086"/>
                        <a14:backgroundMark x1="20117" y1="70313" x2="20117" y2="70313"/>
                        <a14:backgroundMark x1="18945" y1="70313" x2="18945" y2="70313"/>
                        <a14:backgroundMark x1="16016" y1="71484" x2="16016" y2="71484"/>
                        <a14:backgroundMark x1="12500" y1="66016" x2="12500" y2="66016"/>
                        <a14:backgroundMark x1="20117" y1="27539" x2="20117" y2="27539"/>
                        <a14:backgroundMark x1="18945" y1="26367" x2="18945" y2="26367"/>
                        <a14:backgroundMark x1="15430" y1="26367" x2="15430" y2="26367"/>
                        <a14:backgroundMark x1="12500" y1="27539" x2="12500" y2="27539"/>
                        <a14:backgroundMark x1="10156" y1="28711" x2="10156" y2="28711"/>
                        <a14:backgroundMark x1="9570" y1="26953" x2="9570" y2="26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00" y="1030466"/>
            <a:ext cx="3740726" cy="3872326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43053" y="253750"/>
            <a:ext cx="63802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If that </a:t>
            </a:r>
            <a:r>
              <a:rPr lang="en-US" altLang="zh-CN" sz="3200" b="1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mockingbird won't </a:t>
            </a:r>
            <a:r>
              <a:rPr lang="en-US" altLang="zh-CN" sz="3200" b="1" dirty="0" smtClean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sing</a:t>
            </a:r>
            <a:endParaRPr lang="zh-CN" altLang="en-US" sz="3200" b="1" dirty="0">
              <a:solidFill>
                <a:schemeClr val="accent3">
                  <a:lumMod val="75000"/>
                </a:schemeClr>
              </a:solidFill>
              <a:latin typeface="Segoe UI Black" panose="020B0A02040204020203" pitchFamily="34" charset="0"/>
              <a:ea typeface="微软雅黑" panose="020B0503020204020204" pitchFamily="34" charset="-122"/>
              <a:cs typeface="Segoe UI Black" panose="020B0A02040204020203" pitchFamily="34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96" y="1085810"/>
            <a:ext cx="1874665" cy="318034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638" y="-162295"/>
            <a:ext cx="6316239" cy="5305795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704286" y="253749"/>
            <a:ext cx="79512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Papa's </a:t>
            </a:r>
            <a:r>
              <a:rPr lang="en-US" altLang="zh-CN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gonna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buy you a </a:t>
            </a:r>
            <a:r>
              <a:rPr lang="en-US" altLang="zh-CN" sz="3200" b="1" dirty="0">
                <a:solidFill>
                  <a:schemeClr val="bg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diamond </a:t>
            </a:r>
            <a:r>
              <a:rPr lang="en-US" altLang="zh-CN" sz="3200" b="1" dirty="0" smtClean="0">
                <a:solidFill>
                  <a:schemeClr val="bg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ring</a:t>
            </a:r>
            <a:endParaRPr lang="zh-CN" altLang="zh-CN" sz="3200" dirty="0">
              <a:solidFill>
                <a:schemeClr val="bg1">
                  <a:lumMod val="50000"/>
                </a:schemeClr>
              </a:solidFill>
              <a:latin typeface="Segoe UI Black" panose="020B0A02040204020203" pitchFamily="34" charset="0"/>
              <a:ea typeface="Microsoft JhengHei UI Light" panose="020B0304030504040204" pitchFamily="34" charset="-120"/>
              <a:cs typeface="Segoe UI Black" panose="020B0A02040204020203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69690" y="184035"/>
            <a:ext cx="71929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If that </a:t>
            </a:r>
            <a:r>
              <a:rPr lang="en-US" altLang="zh-CN" sz="3200" b="1" dirty="0">
                <a:solidFill>
                  <a:schemeClr val="bg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diamond ring turns to brass</a:t>
            </a:r>
            <a:endParaRPr lang="zh-CN" altLang="en-US" sz="3200" dirty="0">
              <a:solidFill>
                <a:schemeClr val="bg1">
                  <a:lumMod val="50000"/>
                </a:schemeClr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17" y="811385"/>
            <a:ext cx="2982855" cy="4332115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704286" y="134493"/>
            <a:ext cx="77588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Papa's </a:t>
            </a:r>
            <a:r>
              <a:rPr lang="en-US" altLang="zh-CN" sz="3200" b="1" dirty="0" err="1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gonna</a:t>
            </a:r>
            <a:r>
              <a:rPr lang="en-US" altLang="zh-CN" sz="3200" b="1" dirty="0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buy you 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 looking glass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98" y="1030466"/>
            <a:ext cx="9298375" cy="4360226"/>
          </a:xfrm>
          <a:prstGeom prst="rect">
            <a:avLst/>
          </a:prstGeom>
        </p:spPr>
      </p:pic>
      <p:sp>
        <p:nvSpPr>
          <p:cNvPr id="28" name="矩形 27"/>
          <p:cNvSpPr/>
          <p:nvPr/>
        </p:nvSpPr>
        <p:spPr>
          <a:xfrm>
            <a:off x="641262" y="142505"/>
            <a:ext cx="64748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</a:t>
            </a:r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 </a:t>
            </a:r>
            <a:r>
              <a:rPr lang="en-US" altLang="zh-CN" sz="3200" b="1" dirty="0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that </a:t>
            </a:r>
            <a:r>
              <a:rPr lang="en-US" altLang="zh-CN" sz="3200" b="1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looking glass gets broke</a:t>
            </a:r>
            <a:endParaRPr lang="zh-CN" altLang="en-US" sz="3200" dirty="0">
              <a:solidFill>
                <a:schemeClr val="accent3">
                  <a:lumMod val="75000"/>
                </a:schemeClr>
              </a:solidFill>
              <a:latin typeface="Segoe UI Black" panose="020B0A02040204020203" pitchFamily="34" charset="0"/>
              <a:ea typeface="微软雅黑" panose="020B0503020204020204" pitchFamily="34" charset="-122"/>
              <a:cs typeface="Segoe UI Black" panose="020B0A02040204020203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00" y="1030466"/>
            <a:ext cx="9392660" cy="436022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999" y="0"/>
            <a:ext cx="9392660" cy="5390691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1174298" y="368700"/>
            <a:ext cx="71349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Papa's </a:t>
            </a:r>
            <a:r>
              <a:rPr lang="en-US" altLang="zh-CN" sz="3200" b="1" i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gonna</a:t>
            </a:r>
            <a:r>
              <a:rPr lang="en-US" altLang="zh-CN" sz="3200" b="1" i="1" dirty="0">
                <a:solidFill>
                  <a:schemeClr val="accent5">
                    <a:lumMod val="20000"/>
                    <a:lumOff val="8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buy you </a:t>
            </a:r>
            <a:r>
              <a:rPr lang="en-US" altLang="zh-CN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 </a:t>
            </a:r>
            <a:r>
              <a:rPr lang="en-US" altLang="zh-CN" sz="3200" b="1" dirty="0" err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billy</a:t>
            </a:r>
            <a:r>
              <a:rPr lang="en-US" altLang="zh-CN" sz="32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32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goat</a:t>
            </a:r>
            <a:endParaRPr lang="zh-CN" altLang="en-US" sz="3200" dirty="0">
              <a:solidFill>
                <a:schemeClr val="bg1"/>
              </a:solidFill>
              <a:latin typeface="Segoe UI Black" panose="020B0A02040204020203" pitchFamily="34" charset="0"/>
              <a:ea typeface="微软雅黑" panose="020B0503020204020204" pitchFamily="34" charset="-122"/>
              <a:cs typeface="Segoe UI Black" panose="020B0A02040204020203" pitchFamily="34" charset="0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95" y="1471460"/>
            <a:ext cx="3981263" cy="3180343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1562969" y="208873"/>
            <a:ext cx="5650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If that </a:t>
            </a:r>
            <a:r>
              <a:rPr lang="en-US" altLang="zh-CN" sz="3200" b="1" dirty="0" err="1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billy</a:t>
            </a:r>
            <a:r>
              <a:rPr lang="en-US" altLang="zh-CN" sz="3200" b="1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goat won't pull</a:t>
            </a:r>
            <a:endParaRPr lang="zh-CN" altLang="zh-CN" sz="1600" dirty="0"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648" y="1138141"/>
            <a:ext cx="9265648" cy="4303339"/>
          </a:xfrm>
          <a:prstGeom prst="rect">
            <a:avLst/>
          </a:prstGeom>
        </p:spPr>
      </p:pic>
      <p:sp>
        <p:nvSpPr>
          <p:cNvPr id="36" name="圆角矩形 35"/>
          <p:cNvSpPr/>
          <p:nvPr/>
        </p:nvSpPr>
        <p:spPr>
          <a:xfrm>
            <a:off x="1562969" y="-900721"/>
            <a:ext cx="7687908" cy="6333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/>
          <p:cNvGrpSpPr/>
          <p:nvPr/>
        </p:nvGrpSpPr>
        <p:grpSpPr>
          <a:xfrm>
            <a:off x="724395" y="184035"/>
            <a:ext cx="7973921" cy="803469"/>
            <a:chOff x="1443210" y="-985652"/>
            <a:chExt cx="7973921" cy="803469"/>
          </a:xfrm>
        </p:grpSpPr>
        <p:sp>
          <p:nvSpPr>
            <p:cNvPr id="37" name="圆角矩形 36"/>
            <p:cNvSpPr/>
            <p:nvPr/>
          </p:nvSpPr>
          <p:spPr>
            <a:xfrm>
              <a:off x="1443210" y="-985652"/>
              <a:ext cx="7973921" cy="803469"/>
            </a:xfrm>
            <a:prstGeom prst="roundRect">
              <a:avLst/>
            </a:prstGeom>
            <a:noFill/>
            <a:ln w="4762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1646860" y="-900580"/>
              <a:ext cx="762740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b="1" dirty="0">
                  <a:solidFill>
                    <a:schemeClr val="accent3">
                      <a:lumMod val="5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Papa's </a:t>
              </a:r>
              <a:r>
                <a:rPr lang="en-US" altLang="zh-CN" sz="3200" b="1" dirty="0" err="1">
                  <a:solidFill>
                    <a:schemeClr val="accent3">
                      <a:lumMod val="5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gonna</a:t>
              </a:r>
              <a:r>
                <a:rPr lang="en-US" altLang="zh-CN" sz="3200" b="1" dirty="0">
                  <a:solidFill>
                    <a:schemeClr val="accent3">
                      <a:lumMod val="5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 buy you </a:t>
              </a:r>
              <a:r>
                <a:rPr lang="en-US" altLang="zh-CN" sz="3200" b="1" dirty="0">
                  <a:solidFill>
                    <a:schemeClr val="accent3">
                      <a:lumMod val="7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a cart and bull</a:t>
              </a:r>
              <a:endParaRPr lang="zh-CN" altLang="en-US" sz="3200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cs typeface="Segoe UI Black" panose="020B0A02040204020203" pitchFamily="34" charset="0"/>
              </a:endParaRPr>
            </a:p>
          </p:txBody>
        </p:sp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648" y="1138141"/>
            <a:ext cx="9372525" cy="4309905"/>
          </a:xfrm>
          <a:prstGeom prst="rect">
            <a:avLst/>
          </a:prstGeom>
        </p:spPr>
      </p:pic>
      <p:grpSp>
        <p:nvGrpSpPr>
          <p:cNvPr id="41" name="组合 40"/>
          <p:cNvGrpSpPr/>
          <p:nvPr/>
        </p:nvGrpSpPr>
        <p:grpSpPr>
          <a:xfrm>
            <a:off x="1091364" y="147318"/>
            <a:ext cx="7019931" cy="892270"/>
            <a:chOff x="2798353" y="4590872"/>
            <a:chExt cx="6745183" cy="892270"/>
          </a:xfrm>
        </p:grpSpPr>
        <p:sp>
          <p:nvSpPr>
            <p:cNvPr id="42" name="圆角矩形 41"/>
            <p:cNvSpPr/>
            <p:nvPr/>
          </p:nvSpPr>
          <p:spPr>
            <a:xfrm>
              <a:off x="2798353" y="4620967"/>
              <a:ext cx="6745183" cy="862175"/>
            </a:xfrm>
            <a:prstGeom prst="roundRect">
              <a:avLst/>
            </a:prstGeom>
            <a:noFill/>
            <a:ln w="47625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3397536" y="4590872"/>
              <a:ext cx="5157097" cy="7932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3200" b="1" dirty="0" smtClean="0">
                  <a:solidFill>
                    <a:schemeClr val="accent3">
                      <a:lumMod val="50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If that </a:t>
              </a:r>
              <a:r>
                <a:rPr lang="en-US" altLang="zh-CN" sz="3200" b="1" dirty="0">
                  <a:solidFill>
                    <a:schemeClr val="accent3">
                      <a:lumMod val="7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 Black" panose="020B0A02040204020203" pitchFamily="34" charset="0"/>
                </a:rPr>
                <a:t>cart and bull turn over</a:t>
              </a:r>
              <a:endParaRPr lang="zh-CN" altLang="en-US" sz="3200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微软雅黑" panose="020B0503020204020204" pitchFamily="34" charset="-122"/>
                <a:cs typeface="Segoe UI Black" panose="020B0A02040204020203" pitchFamily="34" charset="0"/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647" y="1138141"/>
            <a:ext cx="4632823" cy="4330913"/>
          </a:xfrm>
          <a:prstGeom prst="rect">
            <a:avLst/>
          </a:prstGeom>
        </p:spPr>
      </p:pic>
      <p:sp>
        <p:nvSpPr>
          <p:cNvPr id="46" name="矩形 45"/>
          <p:cNvSpPr/>
          <p:nvPr/>
        </p:nvSpPr>
        <p:spPr>
          <a:xfrm>
            <a:off x="251437" y="384975"/>
            <a:ext cx="86645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Papa's </a:t>
            </a:r>
            <a:r>
              <a:rPr lang="en-US" altLang="zh-CN" sz="3200" b="1" dirty="0" err="1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gonna</a:t>
            </a:r>
            <a:r>
              <a:rPr lang="en-US" altLang="zh-CN" sz="3200" b="1" dirty="0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buy you </a:t>
            </a:r>
            <a:r>
              <a:rPr lang="en-US" altLang="zh-CN" sz="3200" b="1" dirty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 dog named Rover</a:t>
            </a:r>
            <a:endParaRPr lang="zh-CN" altLang="en-US" sz="3200" dirty="0">
              <a:solidFill>
                <a:schemeClr val="accent3"/>
              </a:solidFill>
              <a:latin typeface="Segoe UI Black" panose="020B0A02040204020203" pitchFamily="34" charset="0"/>
              <a:ea typeface="微软雅黑" panose="020B0503020204020204" pitchFamily="34" charset="-122"/>
              <a:cs typeface="Segoe UI Black" panose="020B0A02040204020203" pitchFamily="3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606264" y="293381"/>
            <a:ext cx="75643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If that </a:t>
            </a:r>
            <a:r>
              <a:rPr lang="en-US" altLang="zh-CN" sz="3200" b="1" dirty="0">
                <a:solidFill>
                  <a:schemeClr val="accent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dog named Rover won't bark</a:t>
            </a:r>
            <a:endParaRPr lang="zh-CN" altLang="en-US" sz="3200" dirty="0">
              <a:solidFill>
                <a:schemeClr val="accent3"/>
              </a:solidFill>
              <a:latin typeface="Segoe UI Black" panose="020B0A02040204020203" pitchFamily="34" charset="0"/>
              <a:ea typeface="微软雅黑" panose="020B0503020204020204" pitchFamily="34" charset="-122"/>
              <a:cs typeface="Segoe UI Black" panose="020B0A02040204020203" pitchFamily="34" charset="0"/>
            </a:endParaRPr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548" y="1138142"/>
            <a:ext cx="5180113" cy="430990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60" y="1138192"/>
            <a:ext cx="9472748" cy="4330862"/>
          </a:xfrm>
          <a:prstGeom prst="rect">
            <a:avLst/>
          </a:prstGeom>
        </p:spPr>
      </p:pic>
      <p:sp>
        <p:nvSpPr>
          <p:cNvPr id="50" name="矩形 49"/>
          <p:cNvSpPr/>
          <p:nvPr/>
        </p:nvSpPr>
        <p:spPr>
          <a:xfrm>
            <a:off x="641262" y="316112"/>
            <a:ext cx="7975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Papa's </a:t>
            </a:r>
            <a:r>
              <a:rPr lang="en-US" altLang="zh-CN" sz="3200" b="1" dirty="0" err="1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gonna</a:t>
            </a:r>
            <a:r>
              <a:rPr lang="en-US" altLang="zh-CN" sz="3200" b="1" dirty="0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buy you </a:t>
            </a:r>
            <a:r>
              <a:rPr lang="en-US" altLang="zh-CN" sz="3200" b="1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 horse and cart</a:t>
            </a:r>
            <a:endParaRPr lang="zh-CN" altLang="en-US" sz="3200" dirty="0">
              <a:solidFill>
                <a:schemeClr val="accent3">
                  <a:lumMod val="75000"/>
                </a:schemeClr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-171760" y="1138192"/>
            <a:ext cx="9273565" cy="4330862"/>
            <a:chOff x="-171760" y="1138192"/>
            <a:chExt cx="9273565" cy="4330862"/>
          </a:xfrm>
        </p:grpSpPr>
        <p:sp>
          <p:nvSpPr>
            <p:cNvPr id="51" name="矩形 50"/>
            <p:cNvSpPr/>
            <p:nvPr/>
          </p:nvSpPr>
          <p:spPr>
            <a:xfrm>
              <a:off x="-171760" y="1138192"/>
              <a:ext cx="9273565" cy="43308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/>
                <a:t>And if that horse and cart fall down</a:t>
              </a:r>
              <a:endParaRPr lang="zh-CN" altLang="en-US" dirty="0"/>
            </a:p>
          </p:txBody>
        </p:sp>
        <p:sp>
          <p:nvSpPr>
            <p:cNvPr id="52" name="矩形 51"/>
            <p:cNvSpPr/>
            <p:nvPr/>
          </p:nvSpPr>
          <p:spPr>
            <a:xfrm>
              <a:off x="1990224" y="1892246"/>
              <a:ext cx="4717380" cy="2822702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3" name="图片 52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53" t="40134"/>
            <a:stretch/>
          </p:blipFill>
          <p:spPr>
            <a:xfrm>
              <a:off x="1990224" y="2087126"/>
              <a:ext cx="4717380" cy="2432993"/>
            </a:xfrm>
            <a:prstGeom prst="rect">
              <a:avLst/>
            </a:prstGeom>
          </p:spPr>
        </p:pic>
      </p:grpSp>
      <p:sp>
        <p:nvSpPr>
          <p:cNvPr id="55" name="矩形 54"/>
          <p:cNvSpPr/>
          <p:nvPr/>
        </p:nvSpPr>
        <p:spPr>
          <a:xfrm>
            <a:off x="1027414" y="164244"/>
            <a:ext cx="66005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If that </a:t>
            </a:r>
            <a:r>
              <a:rPr lang="en-US" altLang="zh-CN" sz="3200" b="1" dirty="0">
                <a:solidFill>
                  <a:schemeClr val="accent3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horse and cart fall down</a:t>
            </a:r>
            <a:endParaRPr lang="zh-CN" altLang="en-US" sz="3200" dirty="0">
              <a:solidFill>
                <a:schemeClr val="accent3">
                  <a:lumMod val="75000"/>
                </a:schemeClr>
              </a:solidFill>
              <a:latin typeface="Segoe UI Black" panose="020B0A02040204020203" pitchFamily="34" charset="0"/>
              <a:ea typeface="微软雅黑" panose="020B0503020204020204" pitchFamily="34" charset="-122"/>
              <a:cs typeface="Segoe UI Black" panose="020B0A02040204020203" pitchFamily="34" charset="0"/>
            </a:endParaRPr>
          </a:p>
        </p:txBody>
      </p:sp>
      <p:pic>
        <p:nvPicPr>
          <p:cNvPr id="56" name="图片 5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97" y="0"/>
            <a:ext cx="9191498" cy="5469054"/>
          </a:xfrm>
          <a:prstGeom prst="rect">
            <a:avLst/>
          </a:prstGeom>
        </p:spPr>
      </p:pic>
      <p:sp>
        <p:nvSpPr>
          <p:cNvPr id="58" name="矩形 57"/>
          <p:cNvSpPr/>
          <p:nvPr/>
        </p:nvSpPr>
        <p:spPr>
          <a:xfrm>
            <a:off x="-121647" y="1674750"/>
            <a:ext cx="9454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accent3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You'll still be the sweetest little baby in town!</a:t>
            </a:r>
            <a:endParaRPr lang="zh-CN" altLang="en-US" sz="3200" dirty="0">
              <a:solidFill>
                <a:schemeClr val="accent3">
                  <a:lumMod val="50000"/>
                </a:schemeClr>
              </a:solidFill>
              <a:latin typeface="Segoe UI Black" panose="020B0A02040204020203" pitchFamily="34" charset="0"/>
              <a:ea typeface="微软雅黑" panose="020B0503020204020204" pitchFamily="34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2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John Feierabend - Hush, Little Baby, Don't Say a Word(Lullabies).wav"/>
          </p:stSnd>
        </p:sndAc>
      </p:transition>
    </mc:Choice>
    <mc:Fallback xmlns="">
      <p:transition spd="slow">
        <p:sndAc>
          <p:stSnd>
            <p:snd r:embed="rId24" name="John Feierabend - Hush, Little Baby, Don't Say a Word(Lullabies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500"/>
                            </p:stCondLst>
                            <p:childTnLst>
                              <p:par>
                                <p:cTn id="4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9500"/>
                            </p:stCondLst>
                            <p:childTnLst>
                              <p:par>
                                <p:cTn id="58" presetID="53" presetClass="exit" presetSubtype="3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4000"/>
                            </p:stCondLst>
                            <p:childTnLst>
                              <p:par>
                                <p:cTn id="6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600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9500"/>
                            </p:stCondLst>
                            <p:childTnLst>
                              <p:par>
                                <p:cTn id="9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6" presetClass="exit" presetSubtype="3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500"/>
                            </p:stCondLst>
                            <p:childTnLst>
                              <p:par>
                                <p:cTn id="1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4500"/>
                            </p:stCondLst>
                            <p:childTnLst>
                              <p:par>
                                <p:cTn id="14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49500"/>
                            </p:stCondLst>
                            <p:childTnLst>
                              <p:par>
                                <p:cTn id="168" presetID="1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4500"/>
                            </p:stCondLst>
                            <p:childTnLst>
                              <p:par>
                                <p:cTn id="1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9000"/>
                            </p:stCondLst>
                            <p:childTnLst>
                              <p:par>
                                <p:cTn id="2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2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7" grpId="1"/>
      <p:bldP spid="9" grpId="0"/>
      <p:bldP spid="9" grpId="1"/>
      <p:bldP spid="12" grpId="0"/>
      <p:bldP spid="12" grpId="1"/>
      <p:bldP spid="17" grpId="0"/>
      <p:bldP spid="17" grpId="1"/>
      <p:bldP spid="23" grpId="0"/>
      <p:bldP spid="23" grpId="1"/>
      <p:bldP spid="26" grpId="0"/>
      <p:bldP spid="26" grpId="1"/>
      <p:bldP spid="28" grpId="0"/>
      <p:bldP spid="28" grpId="1"/>
      <p:bldP spid="31" grpId="0"/>
      <p:bldP spid="31" grpId="1"/>
      <p:bldP spid="33" grpId="0"/>
      <p:bldP spid="33" grpId="1"/>
      <p:bldP spid="46" grpId="0"/>
      <p:bldP spid="46" grpId="1"/>
      <p:bldP spid="47" grpId="0"/>
      <p:bldP spid="47" grpId="1"/>
      <p:bldP spid="50" grpId="0"/>
      <p:bldP spid="50" grpId="1"/>
      <p:bldP spid="55" grpId="0"/>
      <p:bldP spid="55" grpId="1"/>
      <p:bldP spid="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3272" y="166253"/>
            <a:ext cx="38535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accent4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 Few Simple Forms </a:t>
            </a:r>
            <a:r>
              <a:rPr lang="en-US" altLang="zh-CN" sz="3200" dirty="0" smtClean="0">
                <a:solidFill>
                  <a:schemeClr val="accent4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of English Poems</a:t>
            </a:r>
          </a:p>
        </p:txBody>
      </p:sp>
      <p:pic>
        <p:nvPicPr>
          <p:cNvPr id="5" name="Martin Jacoby - Poem (诗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55668" y="-443347"/>
            <a:ext cx="609600" cy="6096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7013" y="172581"/>
            <a:ext cx="889698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There are various reasons </a:t>
            </a:r>
            <a:endParaRPr lang="en-US" altLang="zh-CN" sz="3200" dirty="0" smtClean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en-US" altLang="zh-CN" sz="32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32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                    </a:t>
            </a:r>
            <a:r>
              <a:rPr lang="en-US" altLang="zh-CN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why </a:t>
            </a:r>
            <a:r>
              <a:rPr lang="en-US" altLang="zh-CN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people write poetry.</a:t>
            </a:r>
            <a:endParaRPr lang="zh-CN" altLang="en-US" sz="3200" dirty="0">
              <a:solidFill>
                <a:schemeClr val="accent1">
                  <a:lumMod val="60000"/>
                  <a:lumOff val="40000"/>
                </a:schemeClr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563" y="1714021"/>
            <a:ext cx="6096851" cy="342947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3818" y="18692"/>
            <a:ext cx="89563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Some poems tell a story </a:t>
            </a:r>
            <a:endParaRPr lang="en-US" altLang="zh-CN" sz="2800" dirty="0" smtClean="0">
              <a:solidFill>
                <a:schemeClr val="accent1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or describe something in a way</a:t>
            </a:r>
            <a:r>
              <a:rPr lang="en-US" altLang="zh-CN" sz="28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</a:p>
          <a:p>
            <a:r>
              <a:rPr lang="en-US" altLang="zh-CN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that </a:t>
            </a:r>
            <a:r>
              <a:rPr lang="en-US" altLang="zh-CN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will give the reader a strong impression. </a:t>
            </a:r>
            <a:endParaRPr lang="zh-CN" altLang="en-US" sz="2800" dirty="0">
              <a:solidFill>
                <a:schemeClr val="accent1">
                  <a:lumMod val="60000"/>
                  <a:lumOff val="40000"/>
                </a:schemeClr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94" y="1403687"/>
            <a:ext cx="4242848" cy="342947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4695506" y="1401928"/>
            <a:ext cx="428835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Others try to </a:t>
            </a:r>
            <a:endParaRPr lang="en-US" altLang="zh-CN" sz="3200" dirty="0" smtClean="0">
              <a:solidFill>
                <a:schemeClr val="accent2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en-US" altLang="zh-CN" sz="3200" dirty="0">
                <a:solidFill>
                  <a:schemeClr val="accent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3200" dirty="0" smtClean="0">
                <a:solidFill>
                  <a:schemeClr val="accent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convey </a:t>
            </a:r>
          </a:p>
          <a:p>
            <a:r>
              <a:rPr lang="en-US" altLang="zh-CN" sz="32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32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</a:t>
            </a:r>
            <a:r>
              <a:rPr lang="en-US" altLang="zh-CN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certain </a:t>
            </a:r>
            <a:r>
              <a:rPr lang="en-US" altLang="zh-CN" sz="3200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emotions.</a:t>
            </a:r>
            <a:endParaRPr lang="zh-CN" altLang="en-US" sz="3200" dirty="0">
              <a:solidFill>
                <a:schemeClr val="accent2">
                  <a:lumMod val="60000"/>
                  <a:lumOff val="40000"/>
                </a:schemeClr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12" y="0"/>
            <a:ext cx="3764476" cy="516219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958"/>
            <a:ext cx="9144001" cy="520314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403272" y="139302"/>
            <a:ext cx="45482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Poets use </a:t>
            </a:r>
            <a:endParaRPr lang="en-US" altLang="zh-CN" sz="2400" b="1" i="1" dirty="0" smtClean="0">
              <a:solidFill>
                <a:schemeClr val="accent2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en-US" altLang="zh-CN" sz="2400" b="1" i="1" dirty="0" smtClean="0">
                <a:solidFill>
                  <a:schemeClr val="accent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many different forms</a:t>
            </a:r>
          </a:p>
          <a:p>
            <a:r>
              <a:rPr lang="en-US" altLang="zh-CN" sz="2400" b="1" i="1" dirty="0" smtClean="0">
                <a:solidFill>
                  <a:schemeClr val="accent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of </a:t>
            </a:r>
            <a:r>
              <a:rPr lang="en-US" altLang="zh-CN" sz="2400" b="1" i="1" dirty="0">
                <a:solidFill>
                  <a:schemeClr val="accent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poetry </a:t>
            </a:r>
            <a:r>
              <a:rPr lang="en-US" altLang="zh-CN" sz="2400" b="1" i="1" dirty="0" smtClean="0">
                <a:solidFill>
                  <a:schemeClr val="accent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</a:t>
            </a:r>
            <a:r>
              <a:rPr lang="en-US" altLang="zh-CN" sz="2400" dirty="0" smtClean="0">
                <a:solidFill>
                  <a:schemeClr val="accent2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o </a:t>
            </a:r>
          </a:p>
          <a:p>
            <a:r>
              <a:rPr lang="en-US" altLang="zh-CN" sz="2800" dirty="0" smtClean="0">
                <a:solidFill>
                  <a:schemeClr val="accent2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express 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themselves</a:t>
            </a:r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endParaRPr lang="zh-CN" altLang="en-US" sz="2400" dirty="0">
              <a:solidFill>
                <a:schemeClr val="accent2">
                  <a:lumMod val="50000"/>
                </a:schemeClr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27512" y="176238"/>
            <a:ext cx="812272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Some of the first poetry a young child learns in 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               </a:t>
            </a:r>
          </a:p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2400" dirty="0" smtClean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                                </a:t>
            </a:r>
            <a:r>
              <a:rPr lang="en-US" altLang="zh-CN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English </a:t>
            </a:r>
            <a:r>
              <a:rPr lang="en-US" altLang="zh-CN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is </a:t>
            </a:r>
            <a:r>
              <a:rPr lang="en-US" altLang="zh-CN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nursery rhymes</a:t>
            </a:r>
            <a:r>
              <a:rPr lang="en-US" altLang="zh-CN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 </a:t>
            </a:r>
            <a:endParaRPr lang="zh-CN" alt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39" y="1251586"/>
            <a:ext cx="4514850" cy="3733677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93818" y="1340372"/>
            <a:ext cx="4968027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The language </a:t>
            </a:r>
            <a:endParaRPr lang="en-US" altLang="zh-CN" sz="2800" dirty="0" smtClean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is </a:t>
            </a:r>
            <a:r>
              <a:rPr lang="en-US" altLang="zh-CN" sz="3600" dirty="0" smtClean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concrete</a:t>
            </a:r>
          </a:p>
          <a:p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  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but </a:t>
            </a:r>
            <a:r>
              <a:rPr lang="en-US" altLang="zh-CN" sz="36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imaginative</a:t>
            </a:r>
            <a:r>
              <a:rPr lang="en-US" altLang="zh-CN" sz="1800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990" y="-40958"/>
            <a:ext cx="4071010" cy="5184458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736713" y="-40958"/>
            <a:ext cx="75043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they</a:t>
            </a:r>
            <a:r>
              <a:rPr lang="en-US" altLang="zh-CN" sz="1800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delight </a:t>
            </a:r>
            <a:r>
              <a:rPr lang="en-US" altLang="zh-CN" sz="20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small children </a:t>
            </a:r>
            <a:r>
              <a:rPr lang="en-US" altLang="zh-CN" sz="1800" dirty="0" smtClean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because </a:t>
            </a:r>
            <a:r>
              <a:rPr lang="en-US" altLang="zh-CN" sz="18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they 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rhyme</a:t>
            </a:r>
            <a:r>
              <a:rPr lang="en-US" altLang="zh-CN" sz="20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, </a:t>
            </a:r>
            <a:endParaRPr lang="en-US" altLang="zh-CN" sz="2000" dirty="0" smtClean="0">
              <a:solidFill>
                <a:schemeClr val="accent1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en-US" altLang="zh-CN" sz="2000" dirty="0" smtClean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have 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strong rhythm</a:t>
            </a:r>
            <a:r>
              <a:rPr lang="en-US" altLang="zh-CN" sz="28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20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and a lot of</a:t>
            </a:r>
            <a:r>
              <a:rPr lang="en-US" altLang="zh-CN" sz="3200" dirty="0">
                <a:solidFill>
                  <a:schemeClr val="accent1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repetition</a:t>
            </a:r>
            <a:endParaRPr lang="zh-CN" altLang="en-US" sz="2800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3" y="1071487"/>
            <a:ext cx="3995674" cy="409387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06" y="1071486"/>
            <a:ext cx="4067475" cy="4081359"/>
          </a:xfrm>
          <a:prstGeom prst="rect">
            <a:avLst/>
          </a:prstGeom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442919" y="75407"/>
            <a:ext cx="8008924" cy="93096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95220" rIns="91440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The poems may not make sense and even seem 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contradictory</a:t>
            </a: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1800" dirty="0">
                <a:solidFill>
                  <a:srgbClr val="33333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1800" dirty="0" smtClean="0">
                <a:solidFill>
                  <a:srgbClr val="33333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                                          </a:t>
            </a: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but they are 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easy</a:t>
            </a: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to learn and recite.</a:t>
            </a:r>
            <a:r>
              <a:rPr kumimoji="0" lang="en-US" altLang="zh-CN" sz="1050" b="0" i="0" u="none" strike="noStrike" cap="none" normalizeH="0" baseline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endParaRPr kumimoji="0" lang="en-US" altLang="zh-CN" sz="2800" b="0" i="0" u="none" strike="noStrike" cap="none" normalizeH="0" baseline="0" dirty="0" smtClean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80832"/>
            <a:ext cx="9144000" cy="4072013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374691" y="58531"/>
            <a:ext cx="86091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By playing with the words in nursery rhymes, </a:t>
            </a:r>
            <a:endParaRPr lang="en-US" altLang="zh-CN" sz="2800" dirty="0" smtClean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en-US" altLang="zh-CN" sz="2800" dirty="0" smtClean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                           </a:t>
            </a:r>
            <a:r>
              <a:rPr lang="en-US" altLang="zh-CN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children </a:t>
            </a:r>
            <a:r>
              <a:rPr lang="en-US" altLang="zh-CN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learn about language.</a:t>
            </a:r>
            <a:endParaRPr lang="zh-CN" alt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152453" y="1422815"/>
            <a:ext cx="3345788" cy="173118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95220" rIns="91440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0" i="0" u="none" strike="noStrike" cap="none" normalizeH="0" baseline="0" dirty="0" smtClean="0" bmk="OLE_LINK16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List poems have a </a:t>
            </a:r>
            <a:r>
              <a:rPr kumimoji="0" lang="en-US" altLang="zh-CN" sz="2400" b="0" i="0" u="none" strike="noStrike" cap="none" normalizeH="0" baseline="0" dirty="0" smtClean="0" bmk="OLE_LINK16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flexible</a:t>
            </a:r>
            <a:r>
              <a:rPr kumimoji="0" lang="en-US" altLang="zh-CN" sz="1600" b="0" i="0" u="none" strike="noStrike" cap="none" normalizeH="0" baseline="0" dirty="0" smtClean="0" bmk="OLE_LINK16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0" i="0" u="none" strike="noStrike" cap="none" normalizeH="0" baseline="0" dirty="0" smtClean="0" bmk="OLE_LINK16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line length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and </a:t>
            </a:r>
            <a:r>
              <a:rPr kumimoji="0" lang="en-US" altLang="zh-CN" sz="20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repeated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phrases which give both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 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pattern</a:t>
            </a: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and </a:t>
            </a: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 </a:t>
            </a:r>
            <a:r>
              <a:rPr kumimoji="0" lang="en-US" altLang="zh-CN" sz="24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rhythm</a:t>
            </a: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6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to the poem. </a:t>
            </a:r>
            <a:endParaRPr kumimoji="0" lang="en-US" altLang="zh-CN" sz="24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794" y="380011"/>
            <a:ext cx="5113189" cy="460525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988" y="-40958"/>
            <a:ext cx="4502965" cy="5206320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1109066" y="104697"/>
            <a:ext cx="616584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Another simple form of poem that students can easily write is the </a:t>
            </a:r>
            <a:r>
              <a:rPr lang="en-US" altLang="zh-CN" sz="2800" dirty="0" err="1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cinquain</a:t>
            </a:r>
            <a:endParaRPr lang="zh-CN" altLang="en-US" sz="2800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334" y="1022383"/>
            <a:ext cx="5187895" cy="4002685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5403272" y="1738759"/>
            <a:ext cx="353975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 poem made up </a:t>
            </a:r>
            <a:r>
              <a:rPr lang="en-US" altLang="zh-CN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of</a:t>
            </a:r>
          </a:p>
          <a:p>
            <a:r>
              <a:rPr lang="en-US" altLang="zh-CN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2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       </a:t>
            </a:r>
            <a:r>
              <a:rPr lang="en-US" altLang="zh-CN" sz="3200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five lines</a:t>
            </a:r>
            <a:endParaRPr lang="zh-CN" altLang="en-US" sz="3200" dirty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0303"/>
            <a:ext cx="5322476" cy="5215665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781557" y="176238"/>
            <a:ext cx="77686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With these, students can convey </a:t>
            </a:r>
            <a:endParaRPr lang="en-US" altLang="zh-CN" sz="2800" dirty="0" smtClean="0">
              <a:solidFill>
                <a:schemeClr val="accent1">
                  <a:lumMod val="75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en-US" altLang="zh-CN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2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a </a:t>
            </a:r>
            <a:r>
              <a:rPr lang="en-US" altLang="zh-CN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strong picture in just a few words. </a:t>
            </a:r>
            <a:endParaRPr lang="zh-CN" altLang="en-US" sz="2800" dirty="0">
              <a:solidFill>
                <a:schemeClr val="accent1">
                  <a:lumMod val="60000"/>
                  <a:lumOff val="40000"/>
                </a:schemeClr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30" y="1119348"/>
            <a:ext cx="8194860" cy="4024152"/>
          </a:xfrm>
          <a:prstGeom prst="rect">
            <a:avLst/>
          </a:prstGeom>
        </p:spPr>
      </p:pic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311913" y="1220675"/>
            <a:ext cx="3594597" cy="2223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95220" rIns="91440" bIns="952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Haiku is a </a:t>
            </a:r>
            <a:r>
              <a:rPr kumimoji="0" lang="en-US" altLang="zh-CN" sz="28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Japanese</a:t>
            </a:r>
            <a:r>
              <a:rPr kumimoji="0" lang="en-US" altLang="zh-CN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form of poetry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                         </a:t>
            </a:r>
            <a:r>
              <a:rPr kumimoji="0" lang="en-US" altLang="zh-CN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that is made up of </a:t>
            </a:r>
            <a:r>
              <a:rPr kumimoji="0" lang="en-US" altLang="zh-CN" sz="32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17 syllables</a:t>
            </a:r>
            <a:r>
              <a:rPr kumimoji="0" lang="en-US" altLang="zh-CN" sz="20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.</a:t>
            </a:r>
            <a:r>
              <a:rPr kumimoji="0" lang="en-US" altLang="zh-CN" sz="11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endParaRPr kumimoji="0" lang="en-US" altLang="zh-CN" sz="32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358" y="-40958"/>
            <a:ext cx="5303641" cy="5193803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857277" y="66044"/>
            <a:ext cx="7881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chemeClr val="bg2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 lot of </a:t>
            </a:r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Tang poetry </a:t>
            </a:r>
            <a:endParaRPr lang="en-US" altLang="zh-CN" sz="3200" dirty="0" smtClean="0">
              <a:solidFill>
                <a:schemeClr val="bg2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  <a:p>
            <a:r>
              <a:rPr lang="en-US" altLang="zh-CN" sz="3200" dirty="0">
                <a:solidFill>
                  <a:schemeClr val="bg2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3200" dirty="0" smtClean="0">
                <a:solidFill>
                  <a:schemeClr val="bg2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                     </a:t>
            </a:r>
            <a:r>
              <a:rPr lang="en-US" altLang="zh-CN" sz="2000" dirty="0" smtClean="0">
                <a:solidFill>
                  <a:schemeClr val="bg2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has 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been translated into English.</a:t>
            </a:r>
            <a:endParaRPr lang="zh-CN" altLang="en-US" sz="2000" dirty="0">
              <a:solidFill>
                <a:schemeClr val="bg2">
                  <a:lumMod val="50000"/>
                </a:schemeClr>
              </a:solidFill>
              <a:latin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31" y="711190"/>
            <a:ext cx="4873158" cy="504993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990" y="1220675"/>
            <a:ext cx="2933608" cy="379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4" name="Martin Jacoby - Poem (诗).wav"/>
          </p:stSnd>
        </p:sndAc>
      </p:transition>
    </mc:Choice>
    <mc:Fallback xmlns="">
      <p:transition spd="slow">
        <p:sndAc>
          <p:stSnd>
            <p:snd r:embed="rId26" name="Martin Jacoby - Poem (诗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2" presetClass="entr" presetSubtype="8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1" presetClass="entr" presetSubtype="1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32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3" accel="200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4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2" presetClass="entr" presetSubtype="8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1" presetClass="entr" presetSubtype="1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grpId="0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1" presetClass="exit" presetSubtype="1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1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ntr" presetSubtype="4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2" presetClass="entr" presetSubtype="8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4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16" presetClass="entr" presetSubtype="21" fill="hold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1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2" presetClass="entr" presetSubtype="4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" presetClass="entr" presetSubtype="4" fill="hold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1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2" presetClass="entr" presetSubtype="8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" presetClass="entr" presetSubtype="4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2" presetClass="entr" presetSubtype="4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3" grpId="1"/>
      <p:bldP spid="6" grpId="0"/>
      <p:bldP spid="6" grpId="1"/>
      <p:bldP spid="8" grpId="0"/>
      <p:bldP spid="8" grpId="1"/>
      <p:bldP spid="11" grpId="0"/>
      <p:bldP spid="11" grpId="1"/>
      <p:bldP spid="13" grpId="0"/>
      <p:bldP spid="13" grpId="1"/>
      <p:bldP spid="16" grpId="0"/>
      <p:bldP spid="16" grpId="1"/>
      <p:bldP spid="18" grpId="0"/>
      <p:bldP spid="18" grpId="1"/>
      <p:bldP spid="20" grpId="0"/>
      <p:bldP spid="20" grpId="1"/>
      <p:bldP spid="23" grpId="0"/>
      <p:bldP spid="23" grpId="1"/>
      <p:bldP spid="25" grpId="0"/>
      <p:bldP spid="25" grpId="1"/>
      <p:bldP spid="26" grpId="0"/>
      <p:bldP spid="26" grpId="1"/>
      <p:bldP spid="29" grpId="0"/>
      <p:bldP spid="29" grpId="1"/>
      <p:bldP spid="31" grpId="0"/>
      <p:bldP spid="31" grpId="1"/>
      <p:bldP spid="35" grpId="0"/>
      <p:bldP spid="35" grpId="1"/>
      <p:bldP spid="38" grpId="0"/>
      <p:bldP spid="38" grpId="1"/>
      <p:bldP spid="4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9662C1C-F846-4778-A890-1AF178AAD3C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INzh0lEcWpARkUAAIaqAAAXAAAAdW5pdmVyc2FsL3VuaXZlcnNhbC5wbmftvQk4FGr7P45KsoQjhWzlpEWF7MsgKuckS0hKSFP2sUS2MTMptFimTovdNHVE2RKGLDMay7QwMyVZBiNThjKGhhnMDL9R5/2+hzTvef/X/3td/0XXlZZ55n6e534+931/7me95mBnLSGqICogICDx+28HHAUE1lgJCKyKEhHm/c/Iixks7w/BMEdrS4ESvOII7x+rffbb7hcQKIOLcbzW8P69LuS3E2ECAusbF34L4oILzgoIPN78+4H9zlEetD46IfD4ibWcOVuO4JygOuTBNf0Wg6E6naHxw5tvTK8KuHjA6LT/7ceCvzhyDj5JtxDpyLy3EXi5R2oDaMshkat5BXsSXEKUS9nRLoi+vozuMBq4LTvg/Vzvy5wwPCCA3s3OJLReGKOfBA/F9X38stZ8+vlYZacHqX72c6EBmcwdi4QUCq4S12oQ+OHHqZS4u6BDePlo6uSXOCa8+uj0Ts65i4LCcqeX/oi7KX5grBsdhCXSYfPsSw4jZstLFPdT/UqYjhmAzbNgV0yf33wbQD2jn7isRJL8VcVJwTQcueSq1GOVZcVNSRxYP9vAQrMAGlZ7YN7Ltwy5UOjiuxqoP037q5z2Mo3SCgGvwhIvXZsvLEXXsAsxs4XIW1H2/Y32HvB5mmfXtKPVD3K7fCzkdonL1mzUURWfOlPspbNUbEO0ePg6KxXI5Ju+SXY7Yq7iTkqVSNde6UTulOf8VNActy0YGtZ1Whc/9Y4BHsrwCfJnfNKEzaDfUX6Bw0w9zZllcBoAMz2DJN31uArE1H/ZiNsHS/Gb9wBn00zxoXU2eufZ0ZkZNY81ltS7U7gmHhkc/dotwnyeYT4fc3rifRX6QiQVn5NFd1qPTTc4U39AjpmFmcmqFSlWm0wyN599Ax8b9CGYsQMzcKONKnMhVaf34Gm3b4wVenI/2yodkrSiGG0mMy4azimZe7J7U0BgTHOjrjj3g8rchyzgF9nEXEpUfa4feqla3+kR94jnrFWVfszpgnO7bInCFusb8rDEaEO5/b6rbxxTLnVa1eqUynoHOWi7Vc7sHIKqEHYNZ27ZEAXFH3dpwbgNVA9x8Ep7UarhbWU00lAvjvTFkLadpfDY43PzkgF80dCNJVY3iridWXOcA7B8ozKLVKk5cWEjWbq64vJ10iCZhvKzYCAlIcNTiCrZAlBt9I03LknNNOnMOnYfHd2tP2YAfX8pl1m+caAEgAoDlPFGiia2Vk0kGYGLrpR9gGGYYMIY5SJVFJ8JFhMgUUNB6evPJcveLTY7yhqJAE35Bcp8CHC7Y+yeYdz3MAGFY8rg9gHezwB1AORpNmJuBIGGHgmdn59BzM88ZCRBmiBV3JaINJEkzYlpXJhqrhtD9h4tWocbbVraE6aTa0MzUiIg5DYRGCjMSNg+5VI5sjJdjsSUgaGoM2iuYkyQkqgVUG8WDcFB7SASGWNq+JF3VccMO79c5Pr3Lh2ISYOFgfBQV/H6fbWYdHyFqgYW7xelL3GYgtqYXPE6XE31GkhtwPeDTe9GduCWIUe5npYW6MmB7lTkmgdx/m1lOTKUbdgnIszBeu0H+jQTISzTsGJA51JRNcBfBXk6PjF0bMJHTI4nLL0FND9pPz8ZU6BAsj9+sgUEMqeZDfqUuSva9773N5HQsu+2N3kPgbehtXRTTfBqQvhq+kaoXeN09Z7Pb/EmQUkUNBOHAUQ+JLyJyqY8I2JfGuKmwabHSTOHUoCkCDcOQF1piPCywCnQQOJpPtuPgIsSP0Oage7z8hVzJ4WZMDdRZdlmU3pnZ2OkWErUCmaxEN6vEc022K93zGmRDZ92E65JREqrHhCRJpcpFBYX+Qsejt9Aq00BeZ1dLcmwoamtTgl1uj1BFzlJ8bHx8t3ciU2ZQQ/OvVcmGSF2pIla5RfqUejSJ1GyOaA8HxOCiBiF6RelIOgoJkoC38Afb+dBy9G2KqmhHPLbG92oQMEvaK1wP/N2qanbWuGzGwXtAVPvvgj6cOqU2tE2Q27pYBocBh5r+vWQ6XFK7CBhYyD+csPGk6iB8wqJdmQfVHF/kNfZQifTTRT0w1JB2oX7NMZtVmFf1T5dqD7MJFXEgxLLg4FfnH9y1dZwN9vxbMI5tve1RR6rwOeem5yxxD61yfQSoQAva7ZD3ggibqtlftdD90MqMLjFmZhucKOMecD+Nh4AXG63oK7sLXUHB1KbYh9pTXatFT3I+/YuN8MeM786rvz+M++2Wr6LGIkWM6FQtfe6HMdXJQ0EQFW00e4PyXNm7ifSuwmciYxS8ZxcsKK1G81I0opKf2QE0YgLk69uopBzTaS3oqj+HHn46/BzvqaSpE8UmpGup7xxsRVY8+2IP53JCaAfNIbMWUPyBb842komIBnXbo9c2W3rufbM/BUPqx7/90x95X56tUfjya8fIuDyS9zgH3Hl8cjQfOmiijvpoKlP4c3H3Pw2At1uvIG+d0luflUicih/uzQ70Px1PFJ6uPV44qEdv8RZj24HB9ok1LfR0kQa75o5+Co7o+4g2xnXMw+KKGgYu1XLmSfhat31VQT9xI6QUGW2YMm30V1RO8TbxvKt5RRwRjA40VU+ZowlUd9EMYeMNZFJbCaKCswKSS9pSiX1kFwrQvfIgaaC2KC0xwab2LkwGkgiaHNiC5qa2nPFKmdW4a3LXlx0U6jt8RLy0LNAN9v0pcHspDB+YyKK9TmgsPDMsS7druxENWmo3eVXqMdFtAdrlKQdj5B1dJlvXCCVpB4MVePFkMrQPhiBOMqz4a88Gw6U6+nfVOH+SlHQt0ggJUTLsrHLE0wn6Ou3NE2PrN3V3DXN2unl6+ZV420OwBK7rFcj2kIUreuONfxGl1egdvWTq9z3mrvL9+wNDp5Kpv6eZdq16Yyd1fsuVMJjBtUTjG4J46C8htFUJgdgJVmfWEFJCUOgYZ85gAOEmdgq+knbN5QPE4tDaYs+cZt4SgOQzOYebCD2V+kEBSOM+8x25324TnqIUDeXUKciJs3cBd8L3Yk4EdDrWQvAdsz4l43kn8FxK4EePIDGnD+1VTyl54j5BAS69+itmet4JjRDOtZOMwEOIl1RqWRtyYlJh4pC4pNoUFYfjvOWMx0pdkKHnYEgTMZSqcq4N6kGqaCY/gn6SH4fIeD8+lVpUZx8QndUajOGtAuP2ve0+I9AQhvqjEluO40bwYIoQArPre5vZzFMmRyTqcbrTEApxVCSZhJkwlTYV2w1WgvZCsn+spPuFZOKI5vhgmqUPeGai+MVTILHDgBXISpNNvFeyuVo+AlCTAzni5k+QMWH/dVwKZ0IieYRlHk3IxeJXK2ifuD539WU50Hmc2kVQ2hX4BJmkinoVaBVcUqurnL7B05sAlLhzXvEKjw5bAkxGjglHI/EOnj5aq/COmhOU2OeV3miltAcVJCF3MndIiTj36j0gxnLsKu/hGhYyZ9ehnx1xQt67RjOuggt6V7N1nNqXoZgwhca6yz3ahlS1tCgLi5itZ+8OlxHt1PHilL21fUH8tbwjFckgdeCZYifoLC+l4Wc6Kz6PUSA/nNom/My1K8TOBCnGftBzITsvxwv5P14sFkqUfRywodl2Wwg9qLWhklbCxWIS+NMxjPgj024K/EP2pclfyJX/qia3pkfuOubf/J1uFnhB05r7zLde/19iHcs27MsLVXxNRAZYlvybkJywU2FH5U7/E++bo3oCIF6jy1DvM/xgMUb3dvLsnJbOanES+h1w96H7vocevdbyt8/vXc/jpoLDmINJmmOeUBnPuVoyjoIyl7tvBRle7UzUa/0BE/u8C7DgCfdLbCiJbL3CaOnm3lfg0wdG4GLFlwUrXskNNEjVSqd0XlbTkNcNvHhm7M35enmJku6EyDO6YRx00R+W+NssWa9i6qH2tPSPQvmoWC7MWNirr1xsQKetFwU/1b07q4bEJB0oihvmJZq6bbukw2Xqt0XSsUjFVxfCt9N8Ks7AVyiDe1vrdx9TJWkUSQumytqv9SUdvid3rk6tHahlIiV3pM/JHaLtUfpNCyp7Yzygo5cH1ugjrvK7zKVzd23ZMgc3jY4igxGLJSSSvQ/vW2z68aHE94Xl9TWZLrrntCuJ85xgaVP9jlH7TJdmu7d+zMuT6qJtlBKVbyj4bD+k91HKG0CSxzW1Whep51PPxLq9vA6VzDuHLXUwC1+X2Wz5SrpGK+UhdzjuDuBp0+kt2QJLknhpBi8Thc0OK55Wo995fDh0fhSLMX9IXzXUqqqkFfqopbzKo3uhqdaKQarWhfXpjp0VFDWIS5P9Cw44Q4S6/Rh51Iwb5PYnaAadJxXiuePhF2exp3zUggWXhJ9LVofCPH6bSP7gimqYZWQj3VaCuzDCq6i+3tLFkphHSSKzq56jdXtF9daXNvFdOu/gEOTdUkUtU/I/0fAkT+9ApwV4PzfAhzCBeeBvDSPHsBEk0xtVT0NZECWBEwSx56vVdk9pYR7l6qZqpfa3SnHr71yao/l2bu3OteBWUGPBhi3VfVTT6gaJ9r+XAunkwu8R8urI+n9HWuQe3anAFkXuPxqqJ5L9+boFET9ztmpYQU8osjOLN2OiD3f5o0ycuLTvTidc9sjSGVC+cLwY7hzNtL7fbOTSo35VVQgU2X4h5VsgcL53JhTGdaoNUgs8UgH3tzl5/gyhCUPKge5xVkhgbFn2OUEMzCpjxzDpiJgc0O3xiSVqI8itSQsE5D5LrR9FD4Y3CuTV51Gch5AbaGAxkzKaaDUMOV4USudO+bzrj/X5ABH+zq4GrQmSGZfPxOtQyoF4CH7C7R0nWYY8Laf9/Nfja7kVUY3qOVmUkw38Cor7zCnR/GprE76ej2roCHzRhmO6826CcADF+py4zJSCXzqCo4/QwfsuiEhD+6lZkLOpobtFJFNLIleja9K+bm9haCnm3LBx1Rl9jFrCHpsoylD+3U8LQYoxzFAt34O+r++NvDuRlknt7iPsBMX7S+1S9ydvSPbx4RPz0zfXKtnFjXs3AIksN1qS/Morat5Q18Jx0ajXvPpmn34mVKAxpMN+5h1paTRL12h3pd5fASkfG2OJPpzP8sFyoBH3eMCJK06F2rpvx5UheHjK0kHf0WhD6wpAYgDwjk25pgDoD6cHz8HbJdkmVyD4JXoJ3yupRf85c5tH7zcqtMPO72kF+/lpKbelV7UqpgD6s5Ke3u6LU/0tkkkKw8mh0CxRGnl5i9ma/+ty/dLdVmjlglSrNcK3wwP+1TeysfYFBsMUfNVQp3Kif21kfQBI0W21DY4LIdfiLowuNH6fMHCV1qii9cduFbgxC/KGIcmqckbibvLXP3laD4fd2qRU918M1k50XvV0a2fnflE0Xt2vYO/oaQSvYUWCvKJOt8cSXE8Ml/4/oF3j/gE1G9VB+4UB2yT2nbfjp8zW+hM90m5mg3fOsMnKC7o6Gmz1qSr6uED/1GZTzu0Jh2+FeQT2N5dc1P8XV8cMnht+6sNtJfbEb2A6YHLYIw94AWYNVbvxXaq0hnj8IMkXuVB9RWSy4DDi6g95oTseV2ptkCf0WgNPvErpF+kuR/sPHDSkkAqEQdV+sf5wnu6rRH8egS5/wvYyGfNWH89ePyXyc/7/RZChcgBSMd/HALFxw0UuDm00stXsbb0SykfJhDC1W6b9hl/a6NJG+t9FnYhzlcx7Nt3+NGmKZwuyfCyiKxK9MebhesOUFzXICldG36ur5ZrAdnXeLTlGb8IH1Iy3gTl0Z+WR3yaq2V3inKExwLwx/hZSljCdmah0C4tvggMHVTwuS+0K6SEH1ayNUzLPHlMKZQft0uW6TSU4RUK40dZB059uMZ9fFE02YkPoTqdXd2SwWN42YX8TIIqaj96nEcms/mBh9Kkhz+wxnngFD+GYHg86gyGx80o/KxfbntJqDqvEJUvlX6GlWEfE5SV4+eZGgxDU3R4zNPwOD/+ipfN7SrlocWQnwn+U0idTWJzWwzQZWBmtw95sj7hZN3kWxsDqhJsjO1fhQPlp5Is+0o+KSb8HCcB64AlHwxVYJyJvsuSZtMP6SaRY6O5sLmZP/KlcL0UDSz+inKML6tJxn60z72XQOpnorJI9w9JXx1jX0fgaGh/fqi45/LxfJ91O5Y4cuLAb3JbTq9OkMXECMNZY32kvnpwJN3vkCrn4y37/t6IwHMFWhX3/3CfrbSRe/wh781ZmUhK29CSgSjSdtCJeYZ/0LMpsSXDlDvZblCoBLzge+qwCvI0Z3dLlewfEz6cWgiumikb5x/YHpTled2sfo+Lt10wHHTGE0SqJjM7UqtS/PZ/QlKusq+F+VYRVPKq9+DDYkZBiHatqBhYKDscUezSHgYP82d1C3VEsCd7H07V2e2/ADdm92wVl00UtVqml0Gc8xDriB3iKQKl7grKSJ+iP5LprtoKHzzFpFXAo2VZxNK+fss2V9DMCzV4b+97lwwUaeuO5HvaQUk0Cl0bBal8zQQitNWDguOGTcXdjVOr6RG97ex0M8fQIoYNHdjsq0iaTD8pooh7i/KjmrkXK7Dag+DcJhDNkVOwv7BjklOI3vZ86trcPNz13zjXW4Lz6qGLD3vK7BubRz6/ElFdmLjfNz7y+aWIPDUtrWp8H15bqGHGnxDxKHoUrKDbAs2nv5SHIRJvaaPqI31IkYWUt6FNNOnflNnXBwxSITVPdVJDY9DtlKzE8jLb1Tl7eD4/s8Q7hYvTPwqfedbEbGepFw9RMuHb+biMzFWZ/rh+LFFEIp88wdjoPQa2bxWZP8PRtUgJqUi4C9Lz5SmSRy5LUfcrQGSX66gnYbNeBxlPQmpEGbcp6aWz2ebCtMu3ez63Gvb7TRsDHm7sxbPepPp5VitSe7DvXMpHmP1hk6YEUb5c8qU+K2Z430zek73YetdQIwkrCr2dhQtEnklOuZMmPVs5EIzum6zXoSJ60RsSlU1SIR8oaOuYmBOxgTowBGHETXiULZDvJ9fj8gJP0L7k7DX8KdeHj3dLS3JqweRXeg1P3nrvdmfw7fh0kIqUbrFH/MWywxXFRdmw00dP+fe7eHtjiUCcNAvmL6fAUip0IiHYLlDUaw5VpVrXfY8x5qMZU0bDnnSY5LrNGBMII+tTXpvMy/PhsVT4UVSYZEAjkfn80J6GQJWz4cOQ/fkqju/6qeXuxuYQ+zYnzVvBCAvYqOE+L99kUNqMPZlQ8Xu6cIW0d0ukIiwWFwE651v7EaoQdUikd28tfPbAcE+/sOqldxCVgQqlOKpJO5+QxWjeTiIx0Cxc9vEtl/AzYN+W9I1/HpKSEyRPvv3ape4CQtknItDBPqsTpaXszPWgs36fQz3bYThovuC51Sk0J1paqhoqy/MrdPho6rHiMvLM446Nj1HATJX5ukTtkjV/0gC2+SrqsiyZKf9glSeasX25TXM+u38e0ybhtqNHeTGmgl90TN7YY6jCC3xz/Dz1LE6dWcALxif5+fxDYqBsuGiBxTy/kLaQaTjzQkwxv+D4IEEfb73G+R6MX+yfK7sGWIjFLvxYxBvLzdQHQruIGH5ce76rSZlHWg4V8ouNvsgUBi/sDXvyCf33YIFn4Lwo+4DvvFcFsWWGxw8m+VE6orl+mTVvVN7wC41aJ30psTwiNXucT+QfVsnqesALsr58J0z2VISa8RrO1VBdgdMKnFbg9P9bOA18SvNU3lP1bfiUNKRKpXkt252imtQSVV6+RFlpWuO9YQQaep5Lj0y2Gz3MG8vbok0BVnWHznomLcj/azXr96WrWRKxIzaePfVfX2k8+GiAt+Kp0mrNoN4Wj83v60oWlhQLB4qee2+en/FaZtm2GvFP1v3o1OTLbH3KMou673glliO4i9aEg5h5LaNJuOeUH2tgtfPMTG6X+LI7DU/L8Bp3L1holpsdGkL2rltmaVHhH616ot+lQyYMoxR/XNOGKkgtu563aMkXg9BZP0ZK3vRjJQ6N/6D5Nd1pCuWaymvhqxbnJeOfNGHRLFowDMz6+lqTHMuOAa7xANMqOwNkLsx2wridbvMl888IkCCWNWzSutZaBRLO6mehI1njjZKSbCVqJ5qSTentNKxsu1CHXsfrRO7AD15IT+pDbmnsGjS7jz6WCx57dgz+bVOo12WCk2VfZB1FqbYgLoRhjG0bpfwq3jFu+mwZCBd6cv3N1lQ0f5F1lbnacpjoJNS4J/nasfvd99qmZwUfazk3Mpq8f7RGEUZsX4lQ6DruJsx08y1lsmTswKpLxG6SYOzXWwjTRxGWxNktvuBkntHnbtf70VX17hWuuFBoUdfR4OjK4uV7opasOk3/U/swziZVnvZSCvA7CxX/+WPFgqHeGNEFkzCelYPPbfm96lnR/LXtuTtmOFLYEjGvhIX6dH+sbzJJiLazHzblELURkQvNehIyCaLQVq2Gf7mEu35BJtE/Kpf4o49XxY4ej0vzhM4MAOum7OHm21q5HKq551cjR+3AIugRnrETbmX86DxnD8YxN8gahj/imJBn7DSsWHWew7q/XnhUdwe5zfPXwu2E1ODs7am4t8CXi+rLJjf0iDA2k6dbxrp9EPUzqRh7jEfMSF4Wwnyew7CGKVdVQUbZOsz2MR+oSrtSFYhEGJo3m2QAWZDRudSO0YRNHlFOueXMy7d4MGLRBr9OeHKaPWOtbsQMU6V3o79tjlRHA3t1A7P737ccmU8mUdDMvvdQfcDdmblBcn6RAEBXvd+pI2yOQ5ixedf1yqEcltv6o1ZuSFgBp/qtJAEV4PHna8nj3C4gvB5dKCJPYS6sQAV38ZQUyo4153H1aZwKjON9hBM9XAhqDwqeT5U6P3vBtxcNNIyA4fyZPQGl9SOhqaqhtr91YT/65EYPSZCqEPaszTDYRPMmcrivdGylAEMHMdP65ooJL71VZPuz5J/zLINZaSDBbTTnNB6j9nyWoRfHXHuCh2QbhMsuDOSLZZq8zkpNJGVAi5dYipEixazdpqN4SRSFZLYwA1hOX5gEnSt3zYnO0tJN1XBJw1u9ncHkU9/OKVOfML88o+aCG4Hc1Mg64DELQ/cTJhJmVC/fIgGQJ4I76hMp7d8SKabhlq7A9q2qhDQhaD6gKZ9RjUsdTMYIgvdXMQ8SKFRlYuqVRmlvkZ27zFyL/kT/40uvGMJ30gpKF1B+YBnzclqFEVF3G56ZbLfHeJVPR67OkPZt6XzkNRy+HXRn2DS+zlZOAafrXhbje274kZ7hhd5JxxmRG53Cl9u1dC+1oRDRcj2WBBFLalqztaG8J+Pi0+JfUszzSRV3kKEqV1JrU65ZhBurW6K6gqDR0CEOpf6YpvT7Z3CGcMkCqGWWAbWdxHTPY+LGKHxVgIYJiX0x93wG51kjMeIIjWsumYBk95tMvqsZ3WxQ7zz3xlql/gIv+/VC2RDzeS0+NoyWzQA1D203m7hmoIhzlFMQ/MKpt3J7IZ/WV3Wjslg1pazqhLSxxBFg85MnX+u8Pj37orHgra4t463eEUuLidkYSV8StOZp+atXRNSZSqWwIYCVffFrZGjoI559zs907PeNv7xnMllKF4ubTlX9tvOSEkYWbbVCUh3lauh1DwsPqskBcODEFqMmoxyTovJ5RmLxN3NOX67n3BJt8ZQw8Meb1kF7PwQ/9+XUQypDKliviF2wU7tgWTYf8714FZY91UEPOk7bxCNxLol4zUJ4R3776XDa2kO2rM37nzZ8rYv7ZPS9Y3HLdUyrIuEaQ3LbdRrF6noP+1oLubBIPAUYQL/QszeDvCkx9+Tl1moVzsDaWp5x17u7JKJCytak0p7OTEcXbQB5si1fbMyGTjeq2LmrYyZzkWVPw9EEEX9KIeS001C9JRWo9puZj6sPmSpx8puL1PrRRZ4VQo9sR9tXJdlfRGCsfd0uGHGl7unvdcnAY/ATgodpZj2P39tALjrWkqNd0yXWUlVu69b/ajb2IAFBg+xX250SUtFnf8pDxZP2dXaEq+muDtstnsLw92xnBxQeV/Ntzf0SG7v6pdBrhvBdatE33K9eBvdHeOA44SYYwxrrc1+dPuETnzzB8BvvxrZt/MNuHjDfNG2YmKdVsSaj3TytXyw8JohmyCoWB6DoRyBDwOBay/PKiYdOd7l42jUSRX7NLzwErB0BvjGL2imTqGxMZ44wcGN01JYQEzwBMha2DaFDFZe27q5aaMvHZQhnYNemtOf2l9s2RrQQqJ4M2Qzp38bELIG1OGXwqDemXUoTqozYrWxOZimRKlQvzD63A41ORg1CqebmFeTpaFIkyqx9omwrQ1/jVxL7Mso+FA6plHS4bmwLM5M8TDEcPD87kz7y+E0XznRHysSeI30sn80quDcuf6LCUi9WHJdSwM08l4Q++RjmfbvhazZ1ywJwopcBjr4XApSmQdRRrLN9EpNCQjNy6Ltnso18rhq+Qn8bas1ldjrgog/1PhSq4hmrglVrLk5R47L1OpGqcOVv1p/2ow0EyUx2MytEj5ifLfBxqE6ANF85ANp5QPHTqW817F1mGWEjVf5ClijnuQrneXG/SbgYkooMi8WZ9B/9Gq1z2De6hCG14Kurl5nCzrpBQOUfUzW76vs6bghE4N5CcM6+pOKfXWqSZn4zH79ltFBhSCgguQy402PSLCbnzbZAbbU+O85o3o6lGW7sEbXSqyu0MsHujg+rRm+ygWfgkv/Wu9ebq0EvfNjtu8a7CdCIY1LV6qaKoVkE2Bzj6R2NV53xyOOTp/3q0oLr/EuGFk/uc3VCTt72eQfSGB9M0hS1Ol4inhLC4pERqUSPo2h18fr7a21WoWESrrSO3MW0vC6OlBiLMq8XwnBJmD1S7vJXzWaHH2CJ/7G6mNs+H3nVteoQRKyOJyLLjN/lfWXRL2xlK+zhEfXM+tPLLD8Lx6KO87K0UiFNDOfr3v6eD7yA5jZVs42nSpfnLx+OtXgSxK/hXgEX8f9j4smbKIZqvGTSQzZqquN4pCdncFP7s7s8Ppx5yClvp/H6+f3Apbt/NXTLFtJPbY1xz/kpz5FTNjzubPtgApFSNl/+YWJq+u+pmIXsKmCLAZ6XB93zWfO09PiyGwx5yIsRVmfm8dJV77/ljxm+S4ppP9jswytELOeXiQJWybAdeYoo57dek/4mpZxXaPgEv0w0N+4a5BEvXT3BJ38ccA1n8PgNDc2lBdM9Yiea+zDzbAzbZZWwsI4UgRaVigvjdh3nk6SWCXw0n6OYR5Bn8JERpejZz+mv+7LviAbWCU30plKjTDsTkJnOL9Xv2A6mGLx+vWSNs5X39V9dLs8u9BcjZEOYClQp2+f8ZJfrj70R9Bqe3p+m4xyXt5DrF/whsSsLuzmYucQJnH55USt8p/r5WtFkz+U3+n7b44uTrMlGiu4+ZiH3+APo/oc9betr+sT3LV7QRPNqdDzyMWKhZcuP+sKO0lSVcCMrWdfHvAyskXSgUafRZE68FNcFXDRXY8NLwWy0b5KO3YtYw4uKdFouhNnd9+2Mzhx3xB4Ww8rThIx8XLVp2SwwENuwDUsshdACapmQ88ZhiXGh4tKKM45xR3eNk+e55FpJyLDVgrcPpLNU5idUEOGPecgJlpEI9osg0rxvLHJDcRMS2RriKcSJ0vnZ0mChTJGArbevmQPXkLjT14k7UrfNTeYJqTmr5gIn6kQ7CaaM1s2X5kKUC60oqPzcGP+J8IRlE90srZASLV0ekwM+9JTuOmAoo6GryZ26Uxr7ST15Kk/ogfM9AGJ9Qk77k/ARo+08g9Z/M946nmre+EWbKaez+BBFWAJyYi6hbF/4nKw5Ap3mFa8r/bmJxQGsB15wq90zly1sHOqWHEyqIvWwt+NZm+ZT2dAPvJSCTHW00D3sO2TaUvRthV1mXAX85YoW9NVnh5/BYEEPd5DS2CbEFWymiI0a0S/OJxn+5CmkeVvDhFJVVRkN1RVcdDVJa4clXsRabfoaDEcgPX7mKq3gqa3O7BgrhXS1pmtnlPdYrhmc+SU1DW0n/1ff7nqv7QsSXsxO5cgNz7DELvokwIqK9I2/zWCNJ0/Q3s66ThlhWs0utaIydYQI05FgSaLIKTUR0AefXtjog2K7FNJDjWOk68/yVF/SdjlUCuXHZ4eO5ifL/AwpRo3ErsjaQMCl164Z3S5Qu+N+qDtIRkdmu80wlW6gQLLnET6MyuzHUeaH39uP5ZdhnMz9av3lhqpR7nG8/8LtvRV8az27/+mZkwCvgsSqa4k+iZEceQ94GW6R47grnq0mnnIvlJyPqrLpIvlXRhix0aw1KaSebV+lhytej7k1KBT2PdzikGy+YbqJKd1ih1lfnz+Couj5wGxlX8RefBu+9TTZSHTZveb6XgOKXr7gUuIMWq03EBELwPwJuNS28f6YmCZprWqzGQl8Gd/YJteO3pqc0lBOi5y7RgpNbrf5XLpzdVjRLuIuossV/S80qjS0ZbWFIZwuFxm45tF383TLVAqvlT+72GXErqKKWJHWbq60B8PHnxaPBtJn5Olre3i24fdwv19yypOKYu8kcx48vKi6ciCcOfdi3sZ4lIDupft+Dj1MA4krg65UlUMy7OygTRTS9rdJFOd7lmuwZ03TTg5HjxKAcQXLTs6clhHGSycesmgXejPyqmLkcGv0VR0JJUr6GTYKFP+H9I2WyNjmrhF2AsqGqlYQSDpg8Q6LnwaLeQEDFXGxeb6jYXPlXeTJdKBKfmxMZMKNVu3AQqEPFfXUII78XYrRL7dE2y9OOqju+g/GFo8kXUdmF4u+K7YoupQrfL9dtrP9wcafgOuiVkXQjU8vnO9ZrzmpGrNDJIW9QI6yfKNsyi8HGVxePD2dHGwh16MW9FRStnpMVOQn42whF9O35e6D43HKsn+J8o7CIT5MyYGT5Zd49Qrr22dVdoX0yUr9tHWTNVa7rUuFAAtbQn5uhv+XRP1MgcD9r5I00dVsfCS6XS2gTJJHK+7LXl0Ie3DInvrU1mCYam3cRKbsj+dQsAuRc+FUNISRRe5tfqxN9ueFdeFBI2XCBa+CDqTLlaXBVqsu7n5Sh+Jd0QILpOjZ7d5F4h2mV4Jzu7cnTHhXyy+ZkBT9tGf9QR5p8eWRls6fkZbr3prrbXiFHP5NWmJTTrjCL+Pi/l54LD/OMjrJ6qig7I6TcaMBt382r7+hzeOv1v17Nr6csKRYwteNV+4L7XKo4MeBDpZvusIjSg4F/ObQkXXNyIKLohuK+W26ejPa7MXjQBse81lIcdgRHLpj1z2hg/z2iTnogkNdeYUS+G042vDKTfE6TwNv+C1/LKemHxYtbKJfa5TWPWWXm7PL++hzY/QxKK0TCmKlRtY1VilohXwSHnymSBiJCsKFxY5o8Jn6dxX5ihXTHFWGTn/o66v9dvL+ssJfCF338/pxQjfgsR/VhJ7sX6UlWHUR5q+a+wXrEJffcGspjD5IKIpZFInKpq+zrfL6VkoieDrRR7jrB9JaJnBACpWi2koZDV2//EkdnjARqzVePFcRj8zsG2/Dj5Z2ey4povVEXZx7U2XmZg69LEBVtc/Dwv9cgYWz6g8Rflz4fSKSPPu+KgKNK3q+3WxinUp25XNJ/C88T9NoYFre4L10giMeCRTOrFr3OAFJcpP9vC96f4HqsqRP1Ir6nBdR5Ixh7i/ssgE3+hqidMJ+POO/7nsnw7M+UDkQL3f1YOEQGZ2Lab5FY42wgcVSa76vIBRovTv39ZLD/h3LLSLIJn4PlwvUjtAa2JdxAp6CW3STwd5z3+4I+Kuc13+UQncsTx7DJesvtobO76sJ/yq4nNf+16cK/eoKuRndNTrlypvhEov826v/Tkp/nrd8H1wetJj1l3zn8P8quJyn/tenenW2uqY65Rd8vAH6ypsXpbG3/zspdTZt+2pUdHoWexv374P5r4Lyy6wy/evT74HM+wu+NSbQVH8RJHb+l1LSMs+Fm3tXyC8Plu8Fl3q9J+v+Xcn34NX6PidjqisqcFHi5/hfStmr93oY2uq72ONd+Ou4oNdPSc7/VPIt08rIKDbR+VI20bXIUvPE/zsp7v5333DT3yyel/v81yIa1uHned+/Pv2Wqum4RXq/B1LK/r4iGWcj/99JqX23+wFb+0Hbknso/m1nP0sc//XpN47tjRprLcK1ABed+Uvb999JiXx04hALeChr8Q7xgP/OJfyvO5YeHXHuC2uzp0l0kc676IXrKaIN5qGfH+UHoZIQmiBzDNcASjFwJDVB6qkAulEMLIPhh2OMN0pi0OQRJmbSBlORRJer8sZ0x5zFqYD3vEAnmvMc8HSNLXbJWC6wvZffqtQQ53bhzCIaR24hOB9/R55NThEIm+3Dvgx80u2i7y3UIHKKxFWswRimORHy+1jhWX4CxvUYPXZbNimzDOtQaFW8/gdIRi1Yhy9ca1Jl7oNKxDwzeB6VZG4vIdnYjySW0NSwTa4HZ0wwDBOD5+fcLnRjm6Yj3fyid1xN0S6Dd6kz28fClO1QCBykBXJQy0RyD8VnTx2IBQBc6UIVR+SsrdesG8eOhSHYvW2fiTPQfGDn6gwASvpb3Kq76b0vJykjenFzcr4dwbaW63EJ93YxHXOT7xFq2Xj70G9yW87EWr+Q2z8YiWbkZGlp7w2DY3CEwTnS3NDz06tv7PkzpSEiZifUTbpnTHMMk3C3rE/3dMqd0lBYGYSXfxbmsCZ/mekKUo5p0W6Z7rLuxVXYhQaGImg+EyzI/gB4A6PLbPmV78aFQ8xW4Hgke6+0pygd288BWLlVGy5sUdyjmKyljW1E0VEnJ7vOfZU+jeKiBirqNUdMxVMszs/m5kv7o449lnbEByeRqFQjCeN8GDkyI1bRPraS9UsKpI3u8yi1PmjTX0H84Rdv2w7bvkXK+HVhbIa54laSa6LbtcJnvQ5LXz8kIC/ow4lVsFOuGTXbmwI/ltH++p1kArK9YV/LkcZWCOEORGXy9jorteQ+1oXPbhKTopZu6bHDU6rsTOqq26sLLx37cUfMQhdLd4rnJMKkfz30olvoDZC+X4HU/Pm16wkF5DBSS/fS+xH2dXwj0QmLC5Sr0XQAfILGwMv2Od/a1f3n09/rJryLlgSA1G/ehyCfiJIU69nUqySmKVksnvJknxARhak+ayaERz0NnXs0Tts3uTGk5dPXsseTDnI9exuD04qrWF+TJ2gQa9I2djtLJSfXk6d6sx07LQkQurwCrj1Vk6nk2W6BihyODtQruYMUOhr3w5hZfR+zRGTZ4bCYkZh4+BUXM2U36e6gJBpprfLBq5u8vOJv0DRaKkP2YV+NYNyGN+F4KXhUIG4TG0TfZgy4Ox3NS1lF9EjT1YhqOFMPUOLXILffW8wsf+rqDV2ocpU9TBlHxPvFxKaJ7idxXeUfd0v0jbaKZ8kvWWAR+WZbBK3Jt4K57Fr2Q8mQk24yy7vj8b+uFMBYhIKkTniZ8DyhQWyjjljgxqUnIv/yX5DMOlVnqf8cHFYFCv9Ewj/0o+JPfjgG+V9ymYYf9kT9l2Ff4MdTqv9dhFxRwooSVpTw/24lBDQSebmySveMcrnwwkINOimklYXyDxmtVDUJZVpErKK0tf54Ecc2cV5Srwyd9opLd7gRJyF3lVqj9U58QN1bQPONa9+V+QbtJWkAr7jZ15twEay+VPwJwZpi2XtsZXpUidiyyV+iQchugegPCZsiXK6IvorPA26++n2lSKF//KcMdMBX6CvMYI6E4ZLGFihikVSl5e04QYmmMJNcio1nd6caXX6Xq2zRP7tNIPP/A7cJ3IBUzTd7cprxrC49VwpWn+LCR6SrDPmA1GxxMOQ1657edNN2s7LEBJBwCb/9p5mcQ3LGEVK7xd0ZRXLgzXxOx9nGq/HQVxIKzPpSzFdi1CEeTt0pLfqdbvxO29marshbkbcib0Xe/6Y8fF8sZTO5CzDz8Vbtwg7QIfYMFeH559Rkuz1dOfrjzb5vR0bpCyvroVlhklcpeEVceGxg5HAdhVMyw2fS/bStxXf5vc/CqOriEGa3TzCWlwViaiPp/avhZbaxOLKaYj3CM1QxXxFs0jIyLWLpGTOSV39lfuCyZD+hvWYKIvbzufkAx18WppU/qws9X9gSGvfWcXqTxu/AIxwjbqbwTendqHvh6MF9KJNwN/ZMOFmaiAL1kElcOzrVVU4BR3RBo4hhxmbYgREIinK1rD3mCBwCnQvIhad1qfPr0o2FQ6TKYTLIgZ2FGsBzvslJrz9RPaVVW/zbqwFCL0Yev4lwW/0klGQlCQgv36qDxU2D2dGB800y9r2jxtgX1Rg5lUJ7Coopy5ImNUGamOxUgOXr6mIlG059QiYoliOPk/LULunz7D0uZqXmkIKpAiaDerRLovd6+PMNPenf2nVexsszHpZf5+O7On2PbvJFLVSA15nVj9sbztf8oYu6RiIdj38UCpPWsoP1Y99sTLTT9Ar+8DH22BekqoHQ65FtnDJ3sdOsBCSvUalqqaE11yOguf9QJWNh7ZfqnS4RISTcq1aRnSR2aguZSqY9ndyYidcsQ8zXJeQyXjNJGNI5Osj8yt5b8AEdy1bU+YqEkvYJ0LlhNKSCnaTNxge0Mcb/IPFZEQoQkl0Y9TF17POIkemdD89w0JI2/ml3CVavgEifeDjoIHXyD7aIFiW95xVxxOykobyGWT5CGfZq7Y7mdEM8M+4o4w6y7LpeEDkS1m4zYv/I6Y42H5YSgN34DWQP3bHKz8+wifdQljpBSafD5jouvZr5NLbHIcczSGWLT22x+9N+s9iC+tJhDpUGsYAnIGnQHvTWe32sXGRZqV+DPKVnZqz2iFlq5Zry0NT2cT0UiLVp/6ipoTsj25Slz2ePU6bUQZ4x59Rcc9ASej4TmXztyQTxys5K2du0pxMi6/LTuqoEKuoRw5Moke2kiPY7Oe0I3FwPOx4P95qlR0TDRjWZen2eJoQu+/i7NDMge/qEotNmFRgKGLglIBmxtkh6PYFVPhQd9RLEh2S9X71rYS5JwQD1rJ/fcl3AoPyCtlI2k04F8yNt75t0/jfkaRvQbn2kAtdzY1P2k06h+O0cy/ztm1ZrM6DGbCQGt72AXYPnt1pZdM2bl2IQn2VZ7adOUrFEPQJKgS9M73/HzVAZTpl0kNjtEo8iMogEIGl7btSgd2ys+dcXaiZpxNJodY+gLD5kWy/0Oi+piQk8N4zsuEejEsznObZRPULEadbClv7E+6C9znw9/N0F2+znOV/OBC4ycqy3uxlBAyuklmj7ZTFc+B29s43/9k198ZTXlHwvXw534aiDQirqGb8rruL0jL41N0trcuHekj6eo59y/3ajwXOeMtrKJ/aR+OrYcUHHEK9hzqrbZ1rRki7XxxljfbUGKtkbtvgGGkhYd6ZXtEXzO3hXdM3h+zBNS/05bfGniHE+Qhw2TC2DxN6PjUeWOb47TuM/yqcXvq4XFBhWz+9U3iL88pXnsyJvRd6KvBV5K/L4y5NOnFWuEoaxq2C1/3FGpmEmxclJUHaYX+i75+RyxmDXPaFVx/lFuQFOy6NHF0XD+e2LIu7UKNss6xAXx29flFYIlPLO2WKN8TF+B8xv3+lKES1oaOB7wNwQE+rPa3gOvwm28FeHRw+tcT49wE/74tlkQz1ew+34qd743LaIB0K7tEL48SthfHB2pmiBRT4/spbz9Jfao4KyctX8Zv1WUQ3sbNc43+N7k6TdiWt9BRdFxU/xm4aMY2zOfyi0i/iI3+a4/KKmIN6orMBpBU4rcFqB0wqcVuC0AqcVOK3AaQVOK3BagdMKnFbgtAKnFTitwGkFTitwWoHTCpxW4LQCpxU4rcBpBU4rcFqB0wqcVuC0AqcVOK3AaQVOK3BagdMKnFbgtAKnFTitwGkFTitwWoHTCpxW4LTMZfKf0jzHNqR9G76rslc7r35vWeahWwe96+YbtJa+ifs/T43B0z8YbucNgpuLqsfmQb2t31+s/eupMcDPnxqrSrYNLOGNi+PKU2P/z3hqTHl6LBJTyygWXla+llbNwoU3rnL4ZT77fuHOfvLqyTc+etmIDJNlKuj+Jw+dZdz8lCGt56j2QxG5vn+i++FyBTyhVenHBj4JtFj2kp1/XzdENBDsa33xtfWqwiPpH4okB/H/eiGWGAxjk2rtIZ+dasmzxeSe+i/u9B4AZ7zxE5pSPTg9aEiJsravzEFkbP4ReY/j/FyOaecbT6VvfX2dDodxKI9MNfDmKD8SIgYmi8sxIdhcQXrOz3ZGYqaTMK57OabMgeaJltDgqTXPowMSfxypx3GlsZ80zm360qcemMwTBRoJTdLuvNuR45jmOhz1akazwwcKNhbnDlubxxzb76sRpBiJMsxPnu/CmaGS6E4tcxzCPGfstefc16yWuQ5PbsfYwntLM3PEK2bhb9F2z8yBdzf3lRPM2DE0c+6IPQbJbMdta1F67GPqTZtgDxlgZhJDu3FTN24qs8rCd9OhrNpIHJ6Byo0p3eFZO0sK3W2uGcR2JXmkyC++1PTMhFtH4V37dZy7LbHjl1VOtV470/oWWjLFjAoEa4YcuYLszNTFhbKgWw9ZTN2tqvukLmJyjhw51hvdXi3iSKFK1zWzJOfHJcmc6Fdzyc8gYdd6rEUU9GBf3MgxDFZBQHwmrewqCTqKg46evqFEak7v0m+pxG07daChy7Jjmv0WiCL8ZoIi9eLKgNfCUsJEXlOfRo7JfsovmYtQrILhd8tH1CroLL77tOlMGpg1JrF5NUog7FFup0J4bkzvhBwrVqw1XC7mc5yLYlX89jBwvLV0bDMiPx5ZtjXcU26jhmC+oLNbfZrRRmCnXubG86jZ5scvRCwo5D2mgVUHx5XgxzgmQqPM9EqtyhQxSVBeSHxS+5375pNW5hUGDiCS8r6nTLNBxZ7DH4G4X6i9pggN8fqm61+dXGAmqRcIsqXan1v+jgdZiSZqk3MrIkal3ZEGJns2c5uB9c5XnII3JZZw/nwSYTTx6MO5eD/G6ycswG8uiR4lzytsCPlwq/jECXr0b0pbvNwq5ZERYqZqA9lBZNMDIkaen7pdBFRizn9vxxx25G1ZRUP4yLQd5Gi3wdgvGq/sT3BphntZnJqUTaSY7MVPfFjUpZ1tJo4p4iqck8J6fSohubNzj2wqr5MSkBqNRJdep0aia7QBzPzlzKoNgqfcIFGvLvu00jIb0biSBCTjdIhC4piYPVWZmeIpullS3g9XwTSzA9zNo9SmVNnUX92r9IBS3Rfm/QgddHzR3dPV8XHVZ2M+stblzI/VOLfbcEvAGPr2vWmej5t3VolZaW5IHANrvmAKHPxNoUrMUpOk+zgBeSVZxErFLBoVPHKQ7qjZG5AKjBz4soAve7P5wMZTxnZVnky93+s7/nZpa1y7eDInbj8bGux+PvQR+YJGLwFnPjfhtvY+ligWjwyN5iBZsimquv3gyduSnSewdGa7h65bzqAjy08AACEQp6NrN5i12JN1wk9So9wuR2REc+rqfXw5RfXzvpthowAruPwzGiQ7ZjcLfG74ijnnQ98m9HhCH4NgjnHbLLAXsHbvFLZ+yJB5DhnwJeRzVqCmUj4prHTn5zyPxY8Attub18c8f5EH3T4KMbcpiSF7TnG5fWRuX7HQG/bGRDxsArFxtgtUFW1xd7zoGff2649qw4F0bWMMXKRvqzgIoa4Cs2us1MOdzWr3iH2Al3ZA4bxn9ddIx7dQfvG6IFbkZmjMFcgb0S9D+A3IbxkKz4o2NIZk302uIOqHqbRLOhh/ch07LjeLZtUHsypLITQJezYhdkinMJP0B1evVOVK6rb108S594o4zoVgkMRDXEW4YpA5rdIy5921RfEUPTdVSt87cUIqABppStW3mcNHk2VZSsJYrKP7+r694vWfXhFFah9qiLBkZ4mfCLSv09WQ2foKTKUkitbPGVSqTH1NpNQmIIrtpC1QpDPNPuyZyVW3Tzr0tNiq1G481QKS/kOZ/Sczr+roVeDrfmu2QJ7hmFPqJ1dVsJvJFQ9TyprR5k2esYC1yRi6m/zsNfvYQe9TRbdN30/fTdVhbFVmyeDO75g0jZSbfaVROrp1B16x/PXHAM5a0EskCWD3dzqlI0WXf8aM/NM1ZN98qsYG0txg5OAIbQI8vNZsPM6A64EKNp8on4ZU0oDkY9CyUrlNMG+C10ubCJi2Weo2fGgNyKTFED4dnY1DMlJID6Ch7IrUCUZXMMcUWmpWwe05WUGpb2NfEbUKlk/cGxfOrtlkeGFzYdAVj3S3Lrnng2V3boTOcCa/ZPjkdm/esPeZUeX+A6uuaj2FtB0vwWEIsoktzypLDRNJrTF7OxppQADBNFfZ/t/jcFOiCXwwd9akDx16xSwfuebSBHgAWTqdU0FjENOnufotFeRtVMzrSo2tbsR0o7Q8nF556Uz0kcbu6XpTdA/hIaacXnvdZON4U+dkZKfIIUphB+X00U3nLzrh/WgLjeaxwjRZTYB8X4m0wSq2R9OZxEeQgwJRowljxCSqqYX7vqohsyGkD5tlhCXqgw2LbXVbK+OGHQG9Y0aLCHrn6YGFN3aCZeNRa/bsuRdQuCkf6S5mlY/xORTSXeIduABUCAaIWrO3/VhaGSi2mR6ZHx/bXTj3frScm6tE7USZb0hUJsFI6ngTaCTIa9x0EjSVYyYckApG23a9UFh4e6Pd9+mL5M5TrPqGyo7cCSx492hA+eH2jj8mztQG64Ne9oCwxGiRHhPxHM9D0jqBbw4EhT3jLLT02cvFLb2Hy8fRxbRJ/m3T7qGecgrm86M+5uzEjj9svHzd9hhJmKnJpZRWqvxROylXvE42Pyn1pECdungKO+hCoMbvLPeZ6BIt3cDdvDhf++05rQUSPxQz+kuC726cR3V+Wopm2597ThQqJo6ZoHzvV0WTiXkxPMe56IGAkucNmU+C0bZsyD7LZ9NBW3x2W2QkIqWHK1nPsuF+GkdY7vWGEgIk/7dM9ikxMcKFDnLmbIWDQeoef2I/XReKDs/gxF7wEbsIJI0cbh8JzdHgNW9BScrrrOY/ec6dY3UB4X0X06E4wiAqsCyl8yzKf8BVrmby0QitLZ0kfowum0HrWu9+HeZ7cPhZKvDRtXP9nt6F/dlVnSf//ibYvieT4Lc7q1Rmc0oh0/ZiXx6qfN28xetUhyEXsJspYw63CJkFuE91W76bLnffiplkhuDwXi8ZO6kYTcVUSjBViRrte26Yc4qalPkwDadSI+4hNzsPmX6xYXByf8Yqd8a9MZL3OvtawCV8w8KLgX3gfkZuH5s8P2cQO/+5dO7zWD5sNj+4ReQgLiYO0HE19BmOq69hRUIVZ2RrxNclaulmUtGvhySLlT/pUp3r3yX9zX9lCvdPlUQWx5S2Rb/fUKhKekWcya8haN4Kfj5gOu1Wc8RsLGz2uSXtl5mZ7SU+T0u2pWVAbDetrhx46n6ze28YolTcvWd+EjR+34xh/whRWufe4znEfFLmjJihuSTiXRKhPN7Twx0lzI3uFSJcjBlms6B0VlBLU1eXulsUJQDdEHMKz6geBW8J0Hx65S6RUOWXJqsIbhzJw9G7xD47yhmD5Ghvr1qxa9tCFXuok7ck8uN8wcFvSEcE9iiVkgiMOofjF/5Gxwd0V9kDppzTtCa7rrBGwQQiEzzMaf9oPyN1b0S03QlGr/9IT293iKx5GkY+9xUHTQtSEVDUy0hsYBw0oZ6UV9B/SlDzGt4tnnLs3gKXhgsj2y/qtrTod2M3w3rEco1TjuZDNLPb7Y941jhDZ7ccZnun98yl1WUb1+rW/wpD/3IB2s3JlPr6jpIOz3q/W+jNdCT7T7QersxZswo+wWEYxij+m20e0hp3w0y5VYkeSHMJV57VnUGFPCy+a8pDrKkqSMMSyHnrc243N7V6cnoPCDbs3zaibQ+j55byrFadfIlQfaYGMh4M1oiL6GckHKGKWDU2OYKYvHCTE4/kkeLRtk90nEv8WC1tO+zr9kjeb9hTNhszDyYfd7lsPvvAvCbaZDX5SoBUuVGAx6mHJMUYr1z8bSXRAxSjTiHMNKNrs52mks/D/U1iU2X3Jk6lfdFUouhKASZd1PITG22mztfO6+osfuWOPMesgs+ZVU/WOq+Owlm+nO4zaGk1nwBg65nIw6Eq7EvPmeUj2gcMu6C5M6NX9MTc7+K5xI5MRkzTp697hpNBg0wr6uap62QKhTlzPw+FGHFbVTHbry8XRP2l2yLdleIkZ7zOinL55iDAkhrnY1oNm0mDRTP6zFrPGQ8dh346HoHhvMbsFql/qlqR0HmJ+Ekrqi3p9U4v39qm2oQY7bB3ZpWac4F0k7dBnjHwO3mUVv2rUaGA8JlGrqgVRXFI47ik0usFH2iOWvTegq3w3ATPX7sUWpVjZFzkMZNyx4zwNso4Hk0hF4taPrjL2iNefzbOzn3blI45Q8cg+E8TCWO1vtzS6WSELa7paS9i+hpiIWO+4u5VM4mtDWeXUcGtNypZXkaT6Jwyy7C5ofdpmXvcGCcvZMXs7iObWgTpuTnB8yjhtfOL3gqy0FuFmH2Xr7/p6l6AsA3GOjWCbW0++6Zjf4FWOBOK/JaAPCZapaEJx+Fzw/C57ze65gDye8SYb8WCixqSf08cOceQ/tqMAa7jPkrb4OwnRTVOtdpfcAc5d7nmLJ6W/LdU8+xAfz04i4dM5do88jPrGoAZAEr7NFGc6pJoh93sNaxPZrw795VF3zfTr/nimEJTpSLubWhNHyz978nUvftxpTDul6qYeWI/JikXDLOBP39Gx7ydw3y9U9rrf4xXc/mxQPbeW3DWUFbp+hxMcMHrj6UmB2QTc83FAUykdb2HM8XsrkI8ZVzl2Ta1IJ/4v/mtL1o8ttL9hfXyM/vEvhPcabASeYFQToPnHYvjkeVak1w6bL5f0mGWYT7P6Fz1ZprN+WVmWiCvCsOl7b0VmVH3+qPkKXUVOvXNl2Y6EWoXTZDChSrNPzLKi5anlJ1d9KQDJzVyjHzOvnv+jyknZigNaDeTA3tkR2NOnvua5nriQura4dvHgAh2LzUIWxTd9WySjph9hOjhztHn0VqToo1EzEwWRl6/YbRycIoKHaMGARjnx2zkBmeUWGWTWKohx8fv5VWS/N9mmwZqxJs6aqgvbj4e1elXC3t5NvnR+TqqYWpUcpr/jWcApUSPgM9Q/0scMcy4WC0vNfYEGEmllJXZPhxu8egUK8QVEiiy9C+hqeqy7NY6n6uUYUZUjEeB2t8TdGetkLGDmlQR1j626TZCzfuisdvG2TXTO4HaPOlqT498QM92lI4N1lstvMuoLHEARud5bu8jySmgfQcNXBqXmb2albt6ULMzZhujzGL8nekXhfIap8vE1sF8J4T9iJZuRGzJnWP5G7aaqNf678ZrYtui5onVpoZz2Z7q818wc18M0lxwoEtEM81T+Zf07Op/mB47HTSQ+fSx09PiwNzKKQahTr1I1EonMqQNiIj5/Kivlswd68sxiewfVzJPIpXM9CrWtjxfbppEbxWWuAoBrdcTwXcmqSw3iTT8bYJM4xTfCTqz2aJEhk4Y7scqdm+OGgCT2blaR354UOh/rsm/qjgZ1+kBBg3fun1Vc/ug/5+Hliv34Fu5haeQsQ6PzJcVJS4OUj1PXBsxzzp3oeAjbPIjeUZ7mamxwE6Lj4iJCzKJLZ3zHMK8eA4Hi3YfVQbDActoyH3VTTCqtLOROP2chZnn9hWWondtqPw1c5kprwV+1mPxMftmpB1mTuVU7Qc76ya/6wK8X78ftDtQYnn60v8BUEsDBBQAAgAIAINzh0mZ25pjTQAAAGsAAAAbAAAAdW5pdmVyc2FsL3VuaXZlcnNhbC5wbmcueG1ss7GvyM1RKEstKs7Mz7NVMtQzULK34+WyKShKLctMLVeoAIoZ6RlAgJJCpa2SCRK3PDOlJAOowsDEFCGYkZqZnlFiq2RuYQIX1AeaCQBQSwECAAAUAAIACABElFdHI7RO+/sCAACwCAAAFAAAAAAAAAABAAAAAAAAAAAAdW5pdmVyc2FsL3BsYXllci54bWxQSwECAAAUAAIACACDc4dJRHFqQEZFAACGqgAAFwAAAAAAAAAAAAAAAAAtAwAAdW5pdmVyc2FsL3VuaXZlcnNhbC5wbmdQSwECAAAUAAIACACDc4dJmduaY00AAABrAAAAGwAAAAAAAAABAAAAAACoSAAAdW5pdmVyc2FsL3VuaXZlcnNhbC5wbmcueG1sUEsFBgAAAAADAAMA0AAAAC5JAAAAAA=="/>
  <p:tag name="ISPRING_PRESENTATION_TITLE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">
  <a:themeElements>
    <a:clrScheme name="自定义 25">
      <a:dk1>
        <a:srgbClr val="000000"/>
      </a:dk1>
      <a:lt1>
        <a:srgbClr val="FFFFFF"/>
      </a:lt1>
      <a:dk2>
        <a:srgbClr val="51647E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D77A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2564</TotalTime>
  <Words>369</Words>
  <Application>Microsoft Office PowerPoint</Application>
  <PresentationFormat>全屏显示(16:9)</PresentationFormat>
  <Paragraphs>62</Paragraphs>
  <Slides>3</Slides>
  <Notes>1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4" baseType="lpstr">
      <vt:lpstr>Office 主题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Windows 用户</cp:lastModifiedBy>
  <cp:revision>107</cp:revision>
  <dcterms:created xsi:type="dcterms:W3CDTF">2016-08-03T07:39:45Z</dcterms:created>
  <dcterms:modified xsi:type="dcterms:W3CDTF">2018-07-12T17:29:20Z</dcterms:modified>
</cp:coreProperties>
</file>