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61" r:id="rId2"/>
    <p:sldId id="262" r:id="rId3"/>
    <p:sldId id="264" r:id="rId4"/>
    <p:sldId id="274" r:id="rId5"/>
    <p:sldId id="275" r:id="rId6"/>
    <p:sldId id="276" r:id="rId7"/>
    <p:sldId id="271" r:id="rId8"/>
    <p:sldId id="280" r:id="rId9"/>
    <p:sldId id="277" r:id="rId10"/>
    <p:sldId id="278" r:id="rId11"/>
    <p:sldId id="265" r:id="rId12"/>
    <p:sldId id="281" r:id="rId13"/>
    <p:sldId id="272" r:id="rId14"/>
    <p:sldId id="279" r:id="rId15"/>
    <p:sldId id="282" r:id="rId16"/>
    <p:sldId id="283" r:id="rId17"/>
    <p:sldId id="284" r:id="rId18"/>
    <p:sldId id="285" r:id="rId19"/>
    <p:sldId id="260" r:id="rId20"/>
  </p:sldIdLst>
  <p:sldSz cx="9144000" cy="5143500" type="screen16x9"/>
  <p:notesSz cx="6858000" cy="9144000"/>
  <p:embeddedFontLst>
    <p:embeddedFont>
      <p:font typeface="华文中宋" panose="02010600040101010101" pitchFamily="2" charset="-122"/>
      <p:regular r:id="rId22"/>
    </p:embeddedFont>
    <p:embeddedFont>
      <p:font typeface="Comic Sans MS" panose="030F0702030302020204" pitchFamily="66" charset="0"/>
      <p:regular r:id="rId23"/>
      <p:bold r:id="rId24"/>
      <p:italic r:id="rId25"/>
      <p:boldItalic r:id="rId26"/>
    </p:embeddedFont>
    <p:embeddedFont>
      <p:font typeface="方正姚体" panose="02010601030101010101" pitchFamily="2" charset="-122"/>
      <p:regular r:id="rId27"/>
    </p:embeddedFont>
    <p:embeddedFont>
      <p:font typeface="微软雅黑" panose="020B0503020204020204" pitchFamily="34" charset="-122"/>
      <p:regular r:id="rId28"/>
      <p:bold r:id="rId29"/>
    </p:embeddedFont>
    <p:embeddedFont>
      <p:font typeface="Segoe UI Black" panose="020B0A02040204020203" pitchFamily="34" charset="0"/>
      <p:bold r:id="rId30"/>
      <p:boldItalic r:id="rId31"/>
    </p:embeddedFont>
  </p:embeddedFont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  <a:srgbClr val="F39B73"/>
    <a:srgbClr val="FFD966"/>
    <a:srgbClr val="F56D79"/>
    <a:srgbClr val="FF6363"/>
    <a:srgbClr val="A9D18E"/>
    <a:srgbClr val="F4B183"/>
    <a:srgbClr val="8D8D8D"/>
    <a:srgbClr val="8C8BCF"/>
    <a:srgbClr val="F67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>
        <p:scale>
          <a:sx n="82" d="100"/>
          <a:sy n="82" d="100"/>
        </p:scale>
        <p:origin x="-1038" y="-294"/>
      </p:cViewPr>
      <p:guideLst>
        <p:guide orient="horz" pos="1620"/>
        <p:guide pos="291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67402-9292-419D-B00D-02B241FB9AE6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8213D-DA88-4B49-AF3E-FEBD96EDAC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91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8213D-DA88-4B49-AF3E-FEBD96EDAC6A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8213D-DA88-4B49-AF3E-FEBD96EDAC6A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8213D-DA88-4B49-AF3E-FEBD96EDAC6A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8213D-DA88-4B49-AF3E-FEBD96EDAC6A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8213D-DA88-4B49-AF3E-FEBD96EDAC6A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8213D-DA88-4B49-AF3E-FEBD96EDAC6A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8213D-DA88-4B49-AF3E-FEBD96EDAC6A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8213D-DA88-4B49-AF3E-FEBD96EDAC6A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8213D-DA88-4B49-AF3E-FEBD96EDAC6A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8213D-DA88-4B49-AF3E-FEBD96EDAC6A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8213D-DA88-4B49-AF3E-FEBD96EDAC6A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8213D-DA88-4B49-AF3E-FEBD96EDAC6A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8213D-DA88-4B49-AF3E-FEBD96EDAC6A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8213D-DA88-4B49-AF3E-FEBD96EDAC6A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8213D-DA88-4B49-AF3E-FEBD96EDAC6A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8213D-DA88-4B49-AF3E-FEBD96EDAC6A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8213D-DA88-4B49-AF3E-FEBD96EDAC6A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8213D-DA88-4B49-AF3E-FEBD96EDAC6A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8213D-DA88-4B49-AF3E-FEBD96EDAC6A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2133-BDE4-468D-9196-F53E315331D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19215-712A-4930-98F9-DC1B0A32BF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2133-BDE4-468D-9196-F53E315331D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19215-712A-4930-98F9-DC1B0A32BF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2133-BDE4-468D-9196-F53E315331D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19215-712A-4930-98F9-DC1B0A32BF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2133-BDE4-468D-9196-F53E315331D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19215-712A-4930-98F9-DC1B0A32BF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2133-BDE4-468D-9196-F53E315331D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19215-712A-4930-98F9-DC1B0A32BF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2133-BDE4-468D-9196-F53E315331D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19215-712A-4930-98F9-DC1B0A32BF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2133-BDE4-468D-9196-F53E315331D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19215-712A-4930-98F9-DC1B0A32BF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2133-BDE4-468D-9196-F53E315331D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19215-712A-4930-98F9-DC1B0A32BF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2133-BDE4-468D-9196-F53E315331D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19215-712A-4930-98F9-DC1B0A32BF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2133-BDE4-468D-9196-F53E315331D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19215-712A-4930-98F9-DC1B0A32BF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2133-BDE4-468D-9196-F53E315331D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19215-712A-4930-98F9-DC1B0A32BF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E2133-BDE4-468D-9196-F53E315331D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19215-712A-4930-98F9-DC1B0A32BF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34.GIF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35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38.GIF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40.GIF"/><Relationship Id="rId5" Type="http://schemas.openxmlformats.org/officeDocument/2006/relationships/image" Target="../media/image39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42.GIF"/><Relationship Id="rId5" Type="http://schemas.openxmlformats.org/officeDocument/2006/relationships/image" Target="../media/image41.jpe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7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48.jpeg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GIF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9.jpeg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7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7.jpe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53975" y="814466"/>
            <a:ext cx="5178418" cy="1690844"/>
            <a:chOff x="1710230" y="1647149"/>
            <a:chExt cx="6904556" cy="2254459"/>
          </a:xfrm>
        </p:grpSpPr>
        <p:sp>
          <p:nvSpPr>
            <p:cNvPr id="7" name="文本框 6"/>
            <p:cNvSpPr txBox="1"/>
            <p:nvPr/>
          </p:nvSpPr>
          <p:spPr>
            <a:xfrm>
              <a:off x="4056183" y="1647149"/>
              <a:ext cx="787791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2</a:t>
              </a:r>
              <a:endParaRPr lang="zh-CN" altLang="en-US" sz="54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710230" y="2670501"/>
              <a:ext cx="6904556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700" b="1" dirty="0">
                  <a:solidFill>
                    <a:srgbClr val="F56D79"/>
                  </a:solidFill>
                  <a:latin typeface="Comic Sans MS" panose="030F0702030302020204" pitchFamily="66" charset="0"/>
                  <a:ea typeface="方正姚体" panose="02010601030101010101" pitchFamily="2" charset="-122"/>
                </a:rPr>
                <a:t>PEP </a:t>
              </a:r>
              <a:r>
                <a:rPr lang="en-US" altLang="zh-CN" sz="2700" b="1" dirty="0" smtClean="0">
                  <a:solidFill>
                    <a:srgbClr val="F56D79"/>
                  </a:solidFill>
                  <a:latin typeface="Comic Sans MS" panose="030F0702030302020204" pitchFamily="66" charset="0"/>
                  <a:ea typeface="方正姚体" panose="02010601030101010101" pitchFamily="2" charset="-122"/>
                </a:rPr>
                <a:t>M6U2—Poems</a:t>
              </a:r>
            </a:p>
            <a:p>
              <a:r>
                <a:rPr lang="en-US" altLang="zh-CN" sz="2700" dirty="0" smtClean="0">
                  <a:solidFill>
                    <a:srgbClr val="F56D79"/>
                  </a:solidFill>
                  <a:latin typeface="Comic Sans MS" panose="030F0702030302020204" pitchFamily="66" charset="0"/>
                  <a:ea typeface="方正姚体" panose="02010601030101010101" pitchFamily="2" charset="-122"/>
                </a:rPr>
                <a:t>Song: </a:t>
              </a:r>
              <a:r>
                <a:rPr lang="en-US" altLang="zh-CN" sz="2700" b="1" dirty="0" smtClean="0">
                  <a:solidFill>
                    <a:srgbClr val="F56D79"/>
                  </a:solidFill>
                  <a:latin typeface="Comic Sans MS" panose="030F0702030302020204" pitchFamily="66" charset="0"/>
                  <a:ea typeface="方正姚体" panose="02010601030101010101" pitchFamily="2" charset="-122"/>
                </a:rPr>
                <a:t>Hush, Little Baby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154905" y="4081108"/>
            <a:ext cx="2989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rgbClr val="F56D7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作者：苏明慧</a:t>
            </a:r>
            <a:endParaRPr lang="en-US" altLang="zh-CN" sz="1600" b="1" dirty="0" smtClean="0">
              <a:solidFill>
                <a:srgbClr val="F56D79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1600" b="1" dirty="0" smtClean="0">
                <a:solidFill>
                  <a:srgbClr val="F56D7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单位：华南师范大学外文学院</a:t>
            </a:r>
            <a:endParaRPr lang="zh-CN" altLang="en-US" sz="1600" b="1" dirty="0">
              <a:solidFill>
                <a:srgbClr val="F56D79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026" name="Picture 2" descr="https://maxcdn.icons8.com/Color/PNG/512/Music/musical_notes-51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3" y="1504072"/>
            <a:ext cx="741667" cy="74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freestockphotos.biz/pictures/8/8511/treble+cle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393" y="4056735"/>
            <a:ext cx="294047" cy="63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222" y="2602793"/>
            <a:ext cx="2062678" cy="24108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585" y="227206"/>
            <a:ext cx="533808" cy="701209"/>
          </a:xfrm>
          <a:prstGeom prst="rect">
            <a:avLst/>
          </a:prstGeom>
        </p:spPr>
      </p:pic>
      <p:pic>
        <p:nvPicPr>
          <p:cNvPr id="13" name="Pre-Teens - Hush Little Bab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48170" y="2272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>
        <p14:ferris dir="l"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3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000"/>
                            </p:stCondLst>
                            <p:childTnLst>
                              <p:par>
                                <p:cTn id="7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9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245" y="259307"/>
            <a:ext cx="5007239" cy="466950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300">
        <p:checker/>
      </p:transition>
    </mc:Choice>
    <mc:Fallback xmlns="">
      <p:transition spd="slow" advTm="33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4"/>
          <a:stretch/>
        </p:blipFill>
        <p:spPr>
          <a:xfrm>
            <a:off x="2801805" y="0"/>
            <a:ext cx="5485495" cy="40395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300">
        <p14:honeycomb/>
      </p:transition>
    </mc:Choice>
    <mc:Fallback xmlns="">
      <p:transition spd="slow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3070747" y="358604"/>
            <a:ext cx="5677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Hush, little baby, don't say a </a:t>
            </a:r>
            <a:r>
              <a:rPr lang="en-US" altLang="zh-CN" sz="2400" b="1" u="sng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w</a:t>
            </a:r>
            <a:r>
              <a:rPr lang="en-US" altLang="zh-CN" sz="24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ord</a:t>
            </a:r>
            <a:endParaRPr lang="zh-CN" altLang="en-US" sz="2400" b="1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17" y="1175072"/>
            <a:ext cx="3138064" cy="31380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205" y="1175072"/>
            <a:ext cx="2442017" cy="30055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14:vortex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3014802" y="220104"/>
            <a:ext cx="5677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Papa's </a:t>
            </a:r>
            <a:r>
              <a:rPr lang="en-US" altLang="zh-CN" sz="2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gonna</a:t>
            </a:r>
            <a:r>
              <a:rPr lang="en-US" altLang="zh-CN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buy you a </a:t>
            </a:r>
            <a:r>
              <a:rPr lang="en-US" altLang="zh-CN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mocking</a:t>
            </a:r>
            <a:r>
              <a:rPr lang="en-US" altLang="zh-CN" sz="2400" b="1" u="sng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b</a:t>
            </a:r>
            <a:r>
              <a:rPr lang="en-US" altLang="zh-CN" sz="24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ird</a:t>
            </a:r>
            <a:r>
              <a:rPr lang="en-US" altLang="zh-CN" sz="2400" b="1" u="sng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.</a:t>
            </a:r>
            <a:r>
              <a:rPr lang="en-US" altLang="zh-CN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endParaRPr lang="en-US" altLang="zh-CN" sz="2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388" y="829941"/>
            <a:ext cx="2465408" cy="246540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:dissolve/>
      </p:transition>
    </mc:Choice>
    <mc:Fallback xmlns="">
      <p:transition spd="slow" advTm="3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523553" y="1136486"/>
            <a:ext cx="6129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If that mockingbird won't </a:t>
            </a:r>
            <a:r>
              <a:rPr lang="en-US" altLang="zh-CN" sz="2400" b="1" u="sng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s</a:t>
            </a:r>
            <a:r>
              <a:rPr lang="en-US" altLang="zh-CN" sz="24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altLang="zh-CN" sz="2400" b="1" u="sng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,</a:t>
            </a:r>
            <a:r>
              <a:rPr lang="en-US" altLang="zh-CN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980" y="1841881"/>
            <a:ext cx="6430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Papa's</a:t>
            </a:r>
            <a:r>
              <a:rPr lang="en-US" altLang="zh-CN" dirty="0" smtClean="0"/>
              <a:t> </a:t>
            </a:r>
            <a:r>
              <a:rPr lang="en-US" altLang="zh-CN" sz="2400" b="1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gonna</a:t>
            </a:r>
            <a:r>
              <a:rPr lang="en-US" altLang="zh-CN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buy you a diamond </a:t>
            </a:r>
            <a:r>
              <a:rPr lang="en-US" altLang="zh-CN" sz="2400" b="1" u="sng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r</a:t>
            </a:r>
            <a:r>
              <a:rPr lang="en-US" altLang="zh-CN" sz="24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altLang="zh-CN" sz="2400" b="1" u="sng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.</a:t>
            </a:r>
            <a:endParaRPr lang="en-US" altLang="zh-CN" sz="2400" b="1" u="sng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624" y="2487896"/>
            <a:ext cx="1345354" cy="208459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567" y="994397"/>
            <a:ext cx="2683699" cy="16949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3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600"/>
                            </p:stCondLst>
                            <p:childTnLst>
                              <p:par>
                                <p:cTn id="12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5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523553" y="1136486"/>
            <a:ext cx="6129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If that diamond ring turns </a:t>
            </a:r>
            <a:r>
              <a:rPr lang="en-US" altLang="zh-CN" sz="2400" b="1" u="sng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br</a:t>
            </a:r>
            <a:r>
              <a:rPr lang="en-US" altLang="zh-CN" sz="24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ass</a:t>
            </a:r>
            <a:r>
              <a:rPr lang="en-US" altLang="zh-CN" sz="2400" b="1" u="sng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,</a:t>
            </a:r>
            <a:endParaRPr lang="en-US" altLang="zh-CN" sz="2400" b="1" u="sng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980" y="1841881"/>
            <a:ext cx="6430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Papa's </a:t>
            </a:r>
            <a:r>
              <a:rPr lang="en-US" altLang="zh-CN" sz="2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gonna</a:t>
            </a:r>
            <a:r>
              <a:rPr lang="en-US" altLang="zh-CN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buy you a looking </a:t>
            </a:r>
            <a:r>
              <a:rPr lang="en-US" altLang="zh-CN" sz="2400" b="1" u="sng" dirty="0">
                <a:solidFill>
                  <a:srgbClr val="7030A0"/>
                </a:solidFill>
                <a:latin typeface="Comic Sans MS" panose="030F0702030302020204" pitchFamily="66" charset="0"/>
              </a:rPr>
              <a:t>gl</a:t>
            </a:r>
            <a:r>
              <a:rPr lang="en-US" altLang="zh-CN" sz="24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ass</a:t>
            </a:r>
            <a:r>
              <a:rPr lang="en-US" altLang="zh-CN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7368">
            <a:off x="3442871" y="2322860"/>
            <a:ext cx="1249645" cy="283674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958" y="1136486"/>
            <a:ext cx="2295466" cy="229546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00"/>
                            </p:stCondLst>
                            <p:childTnLst>
                              <p:par>
                                <p:cTn id="12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7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523553" y="1136486"/>
            <a:ext cx="6129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If that looking glass gets </a:t>
            </a:r>
            <a:r>
              <a:rPr lang="en-US" altLang="zh-CN" sz="2400" b="1" u="sng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br</a:t>
            </a:r>
            <a:r>
              <a:rPr lang="en-US" altLang="zh-CN" sz="24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r>
              <a:rPr lang="en-US" altLang="zh-CN" sz="2400" b="1" u="sng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ke,</a:t>
            </a:r>
            <a:endParaRPr lang="en-US" altLang="zh-CN" sz="2400" b="1" u="sng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980" y="1841881"/>
            <a:ext cx="6430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Papa's </a:t>
            </a:r>
            <a:r>
              <a:rPr lang="en-US" altLang="zh-CN" sz="2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gonna</a:t>
            </a:r>
            <a:r>
              <a:rPr lang="en-US" altLang="zh-CN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buy you a </a:t>
            </a:r>
            <a:r>
              <a:rPr lang="en-US" altLang="zh-CN" sz="2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billy</a:t>
            </a:r>
            <a:r>
              <a:rPr lang="en-US" altLang="zh-CN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400" b="1" u="sng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g</a:t>
            </a:r>
            <a:r>
              <a:rPr lang="en-US" altLang="zh-CN" sz="24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oa</a:t>
            </a:r>
            <a:r>
              <a:rPr lang="en-US" altLang="zh-CN" sz="2400" b="1" u="sng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t.</a:t>
            </a:r>
            <a:endParaRPr lang="en-US" altLang="zh-CN" sz="2400" b="1" u="sng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698" y="606525"/>
            <a:ext cx="2528935" cy="229600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652" y="2303546"/>
            <a:ext cx="2749118" cy="272025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300">
        <p14:flash/>
      </p:transition>
    </mc:Choice>
    <mc:Fallback xmlns="">
      <p:transition spd="slow" advTm="4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00"/>
                            </p:stCondLst>
                            <p:childTnLst>
                              <p:par>
                                <p:cTn id="12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523553" y="1136486"/>
            <a:ext cx="6129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If that </a:t>
            </a:r>
            <a:r>
              <a:rPr lang="en-US" altLang="zh-CN" sz="2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billy</a:t>
            </a:r>
            <a:r>
              <a:rPr lang="en-US" altLang="zh-CN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goat won't </a:t>
            </a:r>
            <a:r>
              <a:rPr lang="en-US" altLang="zh-CN" sz="2400" b="1" u="sng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p</a:t>
            </a:r>
            <a:r>
              <a:rPr lang="en-US" altLang="zh-CN" sz="24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ull</a:t>
            </a:r>
            <a:r>
              <a:rPr lang="en-US" altLang="zh-CN" sz="2400" b="1" u="sng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, </a:t>
            </a:r>
            <a:endParaRPr lang="en-US" altLang="zh-CN" sz="2400" b="1" u="sng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980" y="1841881"/>
            <a:ext cx="6430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Papa's </a:t>
            </a:r>
            <a:r>
              <a:rPr lang="en-US" altLang="zh-CN" sz="2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gonna</a:t>
            </a:r>
            <a:r>
              <a:rPr lang="en-US" altLang="zh-CN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buy you a cart and </a:t>
            </a:r>
            <a:r>
              <a:rPr lang="en-US" altLang="zh-CN" sz="2400" b="1" u="sng" dirty="0">
                <a:solidFill>
                  <a:srgbClr val="7030A0"/>
                </a:solidFill>
                <a:latin typeface="Comic Sans MS" panose="030F0702030302020204" pitchFamily="66" charset="0"/>
              </a:rPr>
              <a:t>b</a:t>
            </a:r>
            <a:r>
              <a:rPr lang="en-US" altLang="zh-CN" sz="24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ul</a:t>
            </a:r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</a:t>
            </a:r>
            <a:r>
              <a:rPr lang="en-US" altLang="zh-CN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61" y="2902532"/>
            <a:ext cx="2438400" cy="2438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763" y="2650603"/>
            <a:ext cx="3298839" cy="237516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294" y="522549"/>
            <a:ext cx="3348706" cy="243785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">
        <p14:window dir="vert"/>
      </p:transition>
    </mc:Choice>
    <mc:Fallback xmlns="">
      <p:transition spd="slow" advTm="5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400"/>
                            </p:stCondLst>
                            <p:childTnLst>
                              <p:par>
                                <p:cTn id="12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350"/>
                            </p:stCondLst>
                            <p:childTnLst>
                              <p:par>
                                <p:cTn id="1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523553" y="1136486"/>
            <a:ext cx="6129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If that cart and bull fall </a:t>
            </a:r>
            <a:r>
              <a:rPr lang="en-US" altLang="zh-CN" sz="2400" b="1" u="sng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d</a:t>
            </a:r>
            <a:r>
              <a:rPr lang="en-US" altLang="zh-CN" sz="24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own</a:t>
            </a:r>
            <a:r>
              <a:rPr lang="en-US" altLang="zh-CN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, </a:t>
            </a:r>
            <a:endParaRPr lang="en-US" altLang="zh-CN" sz="2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3082" y="1841880"/>
            <a:ext cx="8169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You'll be the sweetest little baby in </a:t>
            </a:r>
            <a:r>
              <a:rPr lang="en-US" altLang="zh-CN" sz="2400" b="1" u="sng" dirty="0">
                <a:solidFill>
                  <a:srgbClr val="7030A0"/>
                </a:solidFill>
                <a:latin typeface="Comic Sans MS" panose="030F0702030302020204" pitchFamily="66" charset="0"/>
              </a:rPr>
              <a:t>t</a:t>
            </a:r>
            <a:r>
              <a:rPr lang="en-US" altLang="zh-CN" sz="24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own</a:t>
            </a:r>
            <a:r>
              <a:rPr lang="en-US" altLang="zh-CN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236" y="2293842"/>
            <a:ext cx="2743381" cy="267971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">
        <p14:window dir="vert"/>
      </p:transition>
    </mc:Choice>
    <mc:Fallback xmlns="">
      <p:transition spd="slow" advTm="5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750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64764" y="1974620"/>
            <a:ext cx="3128502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4500" dirty="0" smtClean="0">
                <a:solidFill>
                  <a:srgbClr val="F56D79"/>
                </a:solidFill>
                <a:latin typeface="Comic Sans MS" panose="030F0702030302020204" pitchFamily="66" charset="0"/>
                <a:ea typeface="Segoe UI Black" panose="020B0A02040204020203" pitchFamily="34" charset="0"/>
                <a:cs typeface="Segoe UI Black" panose="020B0A02040204020203" pitchFamily="34" charset="0"/>
              </a:rPr>
              <a:t>Thank You</a:t>
            </a:r>
            <a:endParaRPr lang="zh-CN" altLang="en-US" sz="4500" dirty="0">
              <a:solidFill>
                <a:srgbClr val="F56D79"/>
              </a:solidFill>
              <a:latin typeface="Comic Sans MS" panose="030F0702030302020204" pitchFamily="66" charset="0"/>
              <a:ea typeface="方正姚体" panose="02010601030101010101" pitchFamily="2" charset="-122"/>
              <a:cs typeface="Segoe UI Black" panose="020B0A02040204020203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790" y="697610"/>
            <a:ext cx="2026757" cy="236882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89" y="2894657"/>
            <a:ext cx="4204948" cy="18133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1" y="697610"/>
            <a:ext cx="813958" cy="10692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73948"/>
            <a:ext cx="2759123" cy="272627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070747" y="358604"/>
            <a:ext cx="5677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Hush, little baby, don't say a </a:t>
            </a:r>
            <a:r>
              <a:rPr lang="en-US" altLang="zh-CN" sz="2400" b="1" u="sng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word</a:t>
            </a:r>
            <a:r>
              <a:rPr lang="en-US" altLang="zh-CN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,</a:t>
            </a:r>
            <a:endParaRPr lang="zh-CN" altLang="en-US" sz="2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164" y="1243115"/>
            <a:ext cx="1904609" cy="2037208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622646" y="565414"/>
            <a:ext cx="6521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Papa's </a:t>
            </a:r>
            <a:r>
              <a:rPr lang="en-US" altLang="zh-CN" sz="2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gonna</a:t>
            </a:r>
            <a:r>
              <a:rPr lang="en-US" altLang="zh-CN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buy you a </a:t>
            </a:r>
            <a:r>
              <a:rPr lang="en-US" altLang="zh-CN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mocking</a:t>
            </a:r>
            <a:r>
              <a:rPr lang="en-US" altLang="zh-CN" sz="2400" b="1" u="sng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bird</a:t>
            </a:r>
            <a:r>
              <a:rPr lang="en-US" altLang="zh-CN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. </a:t>
            </a:r>
            <a:endParaRPr lang="zh-CN" altLang="en-US" sz="2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608" y="1473948"/>
            <a:ext cx="4791484" cy="219039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prism isContent="1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9" grpId="1"/>
      <p:bldP spid="41" grpId="0"/>
      <p:bldP spid="4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3070747" y="358604"/>
            <a:ext cx="5677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CN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f </a:t>
            </a:r>
            <a:r>
              <a:rPr lang="en-US" altLang="zh-CN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that mockingbird w</a:t>
            </a:r>
            <a:r>
              <a:rPr lang="en-US" altLang="zh-CN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on't </a:t>
            </a:r>
            <a:r>
              <a:rPr lang="en-US" altLang="zh-CN" sz="2400" b="1" u="sng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sing</a:t>
            </a:r>
            <a:r>
              <a:rPr lang="en-US" altLang="zh-CN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, </a:t>
            </a:r>
            <a:endParaRPr lang="zh-CN" altLang="en-US" sz="2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526" y="879428"/>
            <a:ext cx="2168572" cy="21685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32" y="1230214"/>
            <a:ext cx="1161551" cy="179979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05" y="1230214"/>
            <a:ext cx="1897913" cy="2427172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2711982" y="648595"/>
            <a:ext cx="6209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altLang="zh-CN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Papa's </a:t>
            </a:r>
            <a:r>
              <a:rPr lang="en-US" altLang="zh-CN" sz="2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gonna</a:t>
            </a:r>
            <a:r>
              <a:rPr lang="en-US" altLang="zh-CN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buy you a </a:t>
            </a:r>
            <a:r>
              <a:rPr lang="en-US" altLang="zh-CN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diamond </a:t>
            </a:r>
            <a:r>
              <a:rPr lang="en-US" altLang="zh-CN" sz="2400" b="1" u="sng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ring</a:t>
            </a:r>
            <a:r>
              <a:rPr lang="en-US" altLang="zh-CN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. </a:t>
            </a:r>
            <a:endParaRPr lang="zh-CN" altLang="en-US" sz="2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577" y="2202816"/>
            <a:ext cx="1313491" cy="290913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7" presetClass="emph" presetSubtype="0" fill="remove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5" presetClass="exit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5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8" grpId="1"/>
      <p:bldP spid="58" grpId="2"/>
      <p:bldP spid="5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3070747" y="358604"/>
            <a:ext cx="5677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If </a:t>
            </a:r>
            <a:r>
              <a:rPr lang="en-US" altLang="zh-CN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that diamond ring turns </a:t>
            </a:r>
            <a:r>
              <a:rPr lang="en-US" altLang="zh-CN" sz="2400" b="1" u="sng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brass</a:t>
            </a:r>
            <a:r>
              <a:rPr lang="en-US" altLang="zh-CN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,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49" y="773129"/>
            <a:ext cx="1011815" cy="156778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278" y="904960"/>
            <a:ext cx="1435956" cy="1435956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594284" y="1341015"/>
            <a:ext cx="7124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Papa's </a:t>
            </a:r>
            <a:r>
              <a:rPr lang="en-US" altLang="zh-CN" sz="2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gonna</a:t>
            </a:r>
            <a:r>
              <a:rPr lang="en-US" altLang="zh-CN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buy you a looking </a:t>
            </a:r>
            <a:r>
              <a:rPr lang="en-US" altLang="zh-CN" sz="2400" b="1" u="sng" dirty="0">
                <a:solidFill>
                  <a:srgbClr val="7030A0"/>
                </a:solidFill>
                <a:latin typeface="Comic Sans MS" panose="030F0702030302020204" pitchFamily="66" charset="0"/>
              </a:rPr>
              <a:t>glass</a:t>
            </a:r>
            <a:r>
              <a:rPr lang="en-US" altLang="zh-CN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. </a:t>
            </a:r>
            <a:endParaRPr lang="en-US" altLang="zh-CN" sz="24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706" y="1802680"/>
            <a:ext cx="2659606" cy="26596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949" y="2925087"/>
            <a:ext cx="2286000" cy="2286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3070747" y="358604"/>
            <a:ext cx="5677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If </a:t>
            </a:r>
            <a:r>
              <a:rPr lang="en-US" altLang="zh-CN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that looking glass gets </a:t>
            </a:r>
            <a:r>
              <a:rPr lang="en-US" altLang="zh-CN" sz="2400" b="1" u="sng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broke</a:t>
            </a:r>
            <a:r>
              <a:rPr lang="en-US" altLang="zh-CN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,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754" y="820269"/>
            <a:ext cx="2803378" cy="280337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98311" y="1520938"/>
            <a:ext cx="5677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Papa's </a:t>
            </a:r>
            <a:r>
              <a:rPr lang="en-US" altLang="zh-CN" sz="2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gonna</a:t>
            </a:r>
            <a:r>
              <a:rPr lang="en-US" altLang="zh-CN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buy you a </a:t>
            </a:r>
            <a:r>
              <a:rPr lang="en-US" altLang="zh-CN" sz="2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billy</a:t>
            </a:r>
            <a:r>
              <a:rPr lang="en-US" altLang="zh-CN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400" b="1" u="sng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goat</a:t>
            </a:r>
            <a:r>
              <a:rPr lang="en-US" altLang="zh-CN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520" y="2161728"/>
            <a:ext cx="2770194" cy="24239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015" y="1619194"/>
            <a:ext cx="1328722" cy="132872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/>
        </p:nvSpPr>
        <p:spPr>
          <a:xfrm>
            <a:off x="3070747" y="358604"/>
            <a:ext cx="5677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If </a:t>
            </a:r>
            <a:r>
              <a:rPr lang="en-US" altLang="zh-CN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that </a:t>
            </a:r>
            <a:r>
              <a:rPr lang="en-US" altLang="zh-CN" sz="2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billy</a:t>
            </a:r>
            <a:r>
              <a:rPr lang="en-US" altLang="zh-CN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goat won't </a:t>
            </a:r>
            <a:r>
              <a:rPr lang="en-US" altLang="zh-CN" sz="2400" b="1" u="sng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pull</a:t>
            </a:r>
            <a:r>
              <a:rPr lang="en-US" altLang="zh-CN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, 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72" y="820269"/>
            <a:ext cx="2679282" cy="2735807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823186" y="1597573"/>
            <a:ext cx="7572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Papa's </a:t>
            </a:r>
            <a:r>
              <a:rPr lang="en-US" altLang="zh-CN" sz="2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gonna</a:t>
            </a:r>
            <a:r>
              <a:rPr lang="en-US" altLang="zh-CN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buy you a cart and </a:t>
            </a:r>
            <a:r>
              <a:rPr lang="en-US" altLang="zh-CN" sz="2400" b="1" u="sng" dirty="0">
                <a:solidFill>
                  <a:srgbClr val="7030A0"/>
                </a:solidFill>
                <a:latin typeface="Comic Sans MS" panose="030F0702030302020204" pitchFamily="66" charset="0"/>
              </a:rPr>
              <a:t>bull</a:t>
            </a:r>
            <a:r>
              <a:rPr lang="en-US" altLang="zh-CN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. </a:t>
            </a:r>
            <a:endParaRPr lang="en-US" altLang="zh-CN" sz="24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167" y="2071080"/>
            <a:ext cx="3335280" cy="22911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7" r="31070"/>
          <a:stretch>
            <a:fillRect/>
          </a:stretch>
        </p:blipFill>
        <p:spPr>
          <a:xfrm>
            <a:off x="986958" y="2059238"/>
            <a:ext cx="2424981" cy="223557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300">
        <p:dissolve/>
      </p:transition>
    </mc:Choice>
    <mc:Fallback xmlns="">
      <p:transition spd="slow" advClick="0" advTm="53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Box 82"/>
          <p:cNvSpPr txBox="1"/>
          <p:nvPr/>
        </p:nvSpPr>
        <p:spPr>
          <a:xfrm>
            <a:off x="2893325" y="302711"/>
            <a:ext cx="8185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If that cart </a:t>
            </a:r>
            <a:r>
              <a:rPr lang="en-US" altLang="zh-CN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and </a:t>
            </a:r>
            <a:r>
              <a:rPr lang="en-US" altLang="zh-CN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bull </a:t>
            </a:r>
            <a:r>
              <a:rPr lang="en-US" altLang="zh-CN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fall </a:t>
            </a:r>
            <a:r>
              <a:rPr lang="en-US" altLang="zh-CN" sz="2400" b="1" u="sng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down</a:t>
            </a:r>
            <a:r>
              <a:rPr lang="en-US" altLang="zh-CN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, </a:t>
            </a:r>
            <a:endParaRPr lang="en-US" altLang="zh-CN" sz="2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854" y="1296026"/>
            <a:ext cx="7192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You'll be the sweetest little baby in </a:t>
            </a:r>
            <a:r>
              <a:rPr lang="en-US" altLang="zh-CN" sz="2400" b="1" u="sng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town</a:t>
            </a:r>
            <a:r>
              <a:rPr lang="en-US" altLang="zh-CN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. </a:t>
            </a:r>
            <a:endParaRPr lang="zh-CN" altLang="en-US" sz="2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624" y="806497"/>
            <a:ext cx="2319022" cy="270097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797" y="1988190"/>
            <a:ext cx="3001312" cy="255491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547" y="1788821"/>
            <a:ext cx="2021453" cy="185096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300">
        <p:random/>
      </p:transition>
    </mc:Choice>
    <mc:Fallback xmlns="">
      <p:transition spd="slow" advTm="83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36" y="606472"/>
            <a:ext cx="1740943" cy="174094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20" y="1906563"/>
            <a:ext cx="1846589" cy="16907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920" y="3634959"/>
            <a:ext cx="1470950" cy="147715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062" y="2720558"/>
            <a:ext cx="1870065" cy="239155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2425" y="927527"/>
            <a:ext cx="1889363" cy="418458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000">
        <p14:ripple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39 -0.029 C 0.02396 -0.02962 0.0309 -0.0324 0.03281 -0.03456 C 0.04271 -0.04536 0.04652 -0.06696 0.05677 -0.07683 C 0.06892 -0.08855 0.08142 -0.09473 0.09409 -0.10336 C 0.09687 -0.10522 0.10121 -0.11077 0.10451 -0.11139 C 0.11406 -0.11355 0.15243 -0.11632 0.15677 -0.11663 C 0.19288 -0.12404 0.18229 -0.12311 0.24774 -0.11663 C 0.25364 -0.11602 0.2585 -0.10861 0.26423 -0.10614 C 0.26771 -0.10275 0.271 -0.09843 0.27465 -0.09534 C 0.28229 -0.08886 0.29184 -0.08732 0.3 -0.08207 C 0.31909 -0.05677 0.29444 -0.08701 0.31198 -0.07158 C 0.31944 -0.0648 0.32396 -0.05431 0.33142 -0.04783 C 0.3368 -0.03764 0.33472 -0.03116 0.3434 -0.02654 C 0.3493 -0.01574 0.35764 -0.00741 0.3658 -0.00247 C 0.3868 -0.00432 0.39774 -0.00216 0.41493 -0.01327 C 0.4158 -0.01512 0.41684 -0.01728 0.41805 -0.01851 C 0.41944 -0.02006 0.42118 -0.01975 0.42239 -0.02129 C 0.43055 -0.03271 0.421 -0.0253 0.42847 -0.03456 C 0.43211 -0.03919 0.43472 -0.04011 0.43889 -0.04227 C 0.44357 -0.05122 0.45902 -0.05863 0.4658 -0.06079 C 0.47448 -0.07189 0.47048 -0.06881 0.48819 -0.06881 C 0.51111 -0.06881 0.53368 -0.06726 0.55677 -0.06634 C 0.55781 -0.06449 0.5585 -0.06202 0.55955 -0.06079 C 0.56111 -0.05924 0.56302 -0.06017 0.56423 -0.05832 C 0.56545 -0.05647 0.56458 -0.05245 0.56562 -0.05029 C 0.56788 -0.04567 0.5717 -0.04412 0.57465 -0.04227 C 0.58316 -0.03147 0.58784 -0.03147 0.59861 -0.029 C 0.61215 -0.0216 0.62656 -0.02685 0.64027 -0.03178 C 0.65225 -0.04567 0.6684 -0.04567 0.68211 -0.04783 C 0.71198 -0.05986 0.74027 -0.05122 0.76875 -0.0398 C 0.77239 -0.03672 0.77534 -0.03147 0.77916 -0.029 C 0.78993 -0.02191 0.80364 -0.01635 0.81493 -0.01327 C 0.84288 -0.01419 0.87083 -0.01327 0.89843 -0.01574 C 0.90764 -0.01666 0.92725 -0.03147 0.93715 -0.03703 C 0.94323 -0.04382 0.94843 -0.04536 0.95521 -0.04783 C 0.95972 -0.05307 0.96371 -0.05523 0.96875 -0.05832 C 0.97326 -0.06634 0.97604 -0.07066 0.98211 -0.07405 C 0.98802 -0.08485 0.98159 -0.07498 0.99114 -0.08207 C 0.996 -0.08578 0.99826 -0.09442 1.00312 -0.09812 C 1.0059 -0.10028 1.00902 -0.10151 1.01198 -0.10336 C 1.01371 -0.10429 1.01475 -0.10799 1.01649 -0.10861 C 1.02031 -0.10984 1.02448 -0.10861 1.02847 -0.10861 L 1.0434 -0.06634 " pathEditMode="relative" rAng="0" ptsTypes="fffffffffffffffffffffffffffffffffffffffff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2" y="-34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6.70781E-6 C 0.00243 -0.01635 0.00851 -0.0219 0.01493 -0.03177 C 0.02552 -0.04844 0.02778 -0.06109 0.04184 -0.06633 C 0.04861 -0.07435 0.05469 -0.07929 0.06268 -0.08207 C 0.06806 -0.08855 0.07309 -0.08916 0.07917 -0.09287 C 0.08768 -0.10459 0.09566 -0.10829 0.10608 -0.11138 C 0.11163 -0.11477 0.11667 -0.11724 0.1224 -0.1194 C 0.14879 -0.11848 0.17518 -0.11817 0.20157 -0.11662 C 0.21163 -0.11601 0.22309 -0.10582 0.23282 -0.10089 C 0.25469 -0.09009 0.27657 -0.0833 0.29861 -0.07435 C 0.33212 -0.07559 0.34757 -0.06849 0.37309 -0.08484 C 0.38021 -0.09657 0.3908 -0.10305 0.4 -0.1086 C 0.404 -0.11107 0.41198 -0.11416 0.41198 -0.11416 C 0.43542 -0.11261 0.45834 -0.1123 0.48056 -0.09811 C 0.48438 -0.09163 0.48768 -0.0904 0.49254 -0.08762 C 0.49844 -0.08052 0.5066 -0.07435 0.51198 -0.06633 C 0.51563 -0.06109 0.5165 -0.05646 0.52084 -0.05306 C 0.52413 -0.0506 0.52795 -0.04998 0.53143 -0.04782 C 0.54115 -0.04134 0.55104 -0.03023 0.56129 -0.02653 C 0.57049 -0.02344 0.57865 -0.02283 0.58802 -0.02128 C 0.6125 -0.02221 0.63681 -0.02221 0.66129 -0.02375 C 0.66893 -0.02437 0.67275 -0.03208 0.67917 -0.03702 C 0.69757 -0.05121 0.72066 -0.05738 0.74028 -0.06109 C 0.76285 -0.07034 0.78663 -0.06849 0.80903 -0.05831 C 0.83264 -0.03023 0.86407 -0.02838 0.89115 -0.02653 C 0.89861 -0.02313 0.90469 -0.02499 0.91198 -0.029 C 0.9191 -0.04257 0.92882 -0.058 0.93889 -0.06355 C 0.95035 -0.08423 0.94427 -0.07559 0.95677 -0.09009 C 0.96094 -0.09472 0.96354 -0.10274 0.96719 -0.1086 " pathEditMode="relative" ptsTypes="ffffffffffffffffffffffffffff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8 -2.43752E-7 C 0.00364 -0.02777 0.02257 -0.04289 0.03437 -0.05863 C 0.03663 -0.06171 0.03802 -0.06603 0.04028 -0.06912 C 0.04791 -0.0793 0.05833 -0.083 0.06719 -0.08763 C 0.07291 -0.09072 0.07778 -0.09936 0.0835 -0.1009 C 0.12309 -0.11231 0.10469 -0.10614 0.13281 -0.11139 C 0.14896 -0.11447 0.16458 -0.12095 0.18055 -0.12466 C 0.25208 -0.1225 0.24288 -0.12404 0.28507 -0.11694 C 0.30486 -0.09905 0.33576 -0.09997 0.35677 -0.09812 C 0.37083 -0.09349 0.3842 -0.08794 0.39844 -0.08485 C 0.44132 -0.0614 0.49375 -0.08732 0.53871 -0.09565 C 0.54705 -0.10028 0.5559 -0.10152 0.56423 -0.10614 C 0.58802 -0.10522 0.61198 -0.10522 0.63576 -0.10368 C 0.64132 -0.10337 0.65399 -0.07591 0.66267 -0.06912 C 0.68246 -0.05369 0.71649 -0.05955 0.73281 -0.05863 C 0.75486 -0.04505 0.73889 -0.054 0.79392 -0.05863 C 0.8059 -0.05955 0.82986 -0.06387 0.82986 -0.06387 C 0.8467 -0.07313 0.85937 -0.07035 0.87916 -0.07159 C 0.89583 -0.08208 0.91389 -0.08084 0.93125 -0.08485 C 0.93802 -0.09689 0.94479 -0.0938 0.95521 -0.09565 C 0.96632 -0.10028 0.97656 -0.10614 0.98802 -0.10892 C 0.99566 -0.11787 0.99045 -0.11324 1.00295 -0.11694 C 1.00538 -0.11756 1.01041 -0.11941 1.01041 -0.11941 " pathEditMode="relative" ptsTypes="ffffffffffffffffffffff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729 -0.01942 0.01354 -0.0299 0.02621 -0.0373 C 0.03385 -0.05148 0.03923 -0.0561 0.05 -0.06072 C 0.06007 -0.07275 0.0717 -0.07922 0.0842 -0.07953 C 0.16319 -0.0823 0.24201 -0.08261 0.32101 -0.08415 C 0.33993 -0.08662 0.36493 -0.0971 0.3842 -0.09802 C 0.45 -0.10111 0.51562 -0.10111 0.58142 -0.10265 C 0.61927 -0.10758 0.60608 -0.10758 0.62101 -0.10758 " pathEditMode="relative" ptsTypes="fffffffA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729 -0.01942 0.01354 -0.0299 0.02621 -0.0373 C 0.03385 -0.05148 0.03923 -0.0561 0.05 -0.06072 C 0.06007 -0.07275 0.0717 -0.07922 0.0842 -0.07953 C 0.16319 -0.0823 0.24201 -0.08261 0.32101 -0.08415 C 0.33993 -0.08662 0.36493 -0.0971 0.3842 -0.09802 C 0.45 -0.10111 0.51562 -0.10111 0.58142 -0.10265 C 0.61927 -0.10758 0.60608 -0.10758 0.62101 -0.10758 " pathEditMode="relative" ptsTypes="fffffff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19" y="0"/>
            <a:ext cx="4981432" cy="471852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18" y="1556982"/>
            <a:ext cx="1905000" cy="1905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000">
        <p14:rippl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0e026943-957a-4a60-83fe-e16111a1027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0e026943-957a-4a60-83fe-e16111a1027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0e026943-957a-4a60-83fe-e16111a1027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0e026943-957a-4a60-83fe-e16111a1027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0e026943-957a-4a60-83fe-e16111a1027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0e026943-957a-4a60-83fe-e16111a1027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0e026943-957a-4a60-83fe-e16111a1027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0e026943-957a-4a60-83fe-e16111a1027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0e026943-957a-4a60-83fe-e16111a1027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0e026943-957a-4a60-83fe-e16111a1027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0e026943-957a-4a60-83fe-e16111a1027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0e026943-957a-4a60-83fe-e16111a1027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0e026943-957a-4a60-83fe-e16111a1027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0e026943-957a-4a60-83fe-e16111a1027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0e026943-957a-4a60-83fe-e16111a1027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0e026943-957a-4a60-83fe-e16111a1027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0e026943-957a-4a60-83fe-e16111a10270"/>
</p:tagLst>
</file>

<file path=ppt/theme/theme1.xml><?xml version="1.0" encoding="utf-8"?>
<a:theme xmlns:a="http://schemas.openxmlformats.org/drawingml/2006/main" name="www.33ppt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x3gv1viq">
      <a:majorFont>
        <a:latin typeface="华文中宋"/>
        <a:ea typeface="微软雅黑"/>
        <a:cs typeface=""/>
      </a:majorFont>
      <a:minorFont>
        <a:latin typeface="华文中宋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227</Words>
  <Application>Microsoft Office PowerPoint</Application>
  <PresentationFormat>全屏显示(16:9)</PresentationFormat>
  <Paragraphs>49</Paragraphs>
  <Slides>19</Slides>
  <Notes>19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8" baseType="lpstr">
      <vt:lpstr>Arial</vt:lpstr>
      <vt:lpstr>宋体</vt:lpstr>
      <vt:lpstr>华文中宋</vt:lpstr>
      <vt:lpstr>Comic Sans MS</vt:lpstr>
      <vt:lpstr>方正姚体</vt:lpstr>
      <vt:lpstr>等线</vt:lpstr>
      <vt:lpstr>微软雅黑</vt:lpstr>
      <vt:lpstr>Segoe UI Black</vt:lpstr>
      <vt:lpstr>www.33ppt.com​​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www.33ppt.com</Manager>
  <Company>www.33ppt.com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www.33ppt.com</dc:title>
  <dc:subject>www.33ppt.com</dc:subject>
  <dc:creator>www.33ppt.com</dc:creator>
  <cp:keywords>www.33ppt.com</cp:keywords>
  <dc:description>www.33ppt.com</dc:description>
  <cp:lastModifiedBy>asus</cp:lastModifiedBy>
  <cp:revision>48</cp:revision>
  <dcterms:created xsi:type="dcterms:W3CDTF">2017-08-10T03:36:00Z</dcterms:created>
  <dcterms:modified xsi:type="dcterms:W3CDTF">2018-07-15T03:09:23Z</dcterms:modified>
  <cp:category>www.33ppt.com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