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60" r:id="rId5"/>
    <p:sldId id="262" r:id="rId6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C"/>
    <a:srgbClr val="01011D"/>
    <a:srgbClr val="A1D5CE"/>
    <a:srgbClr val="85C1BE"/>
    <a:srgbClr val="84C1B5"/>
    <a:srgbClr val="A5D9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1" autoAdjust="0"/>
    <p:restoredTop sz="94660"/>
  </p:normalViewPr>
  <p:slideViewPr>
    <p:cSldViewPr>
      <p:cViewPr varScale="1">
        <p:scale>
          <a:sx n="92" d="100"/>
          <a:sy n="92" d="100"/>
        </p:scale>
        <p:origin x="-5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0D25B-B810-4082-8A05-EC678C126587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A8866-3160-4BDA-A405-643F54BE7A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680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A8866-3160-4BDA-A405-643F54BE7A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891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A8866-3160-4BDA-A405-643F54BE7AF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184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9196-A7B9-4607-AA5C-36203B345FFD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E2E8-E356-4110-BD2E-C4663814B1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809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9196-A7B9-4607-AA5C-36203B345FFD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E2E8-E356-4110-BD2E-C4663814B1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84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9196-A7B9-4607-AA5C-36203B345FFD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E2E8-E356-4110-BD2E-C4663814B1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047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9196-A7B9-4607-AA5C-36203B345FFD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E2E8-E356-4110-BD2E-C4663814B1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37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9196-A7B9-4607-AA5C-36203B345FFD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E2E8-E356-4110-BD2E-C4663814B1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9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9196-A7B9-4607-AA5C-36203B345FFD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E2E8-E356-4110-BD2E-C4663814B1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662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9196-A7B9-4607-AA5C-36203B345FFD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E2E8-E356-4110-BD2E-C4663814B1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248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9196-A7B9-4607-AA5C-36203B345FFD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E2E8-E356-4110-BD2E-C4663814B1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48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9196-A7B9-4607-AA5C-36203B345FFD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E2E8-E356-4110-BD2E-C4663814B1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735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9196-A7B9-4607-AA5C-36203B345FFD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E2E8-E356-4110-BD2E-C4663814B1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365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9196-A7B9-4607-AA5C-36203B345FFD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E2E8-E356-4110-BD2E-C4663814B1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28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19196-A7B9-4607-AA5C-36203B345FFD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CE2E8-E356-4110-BD2E-C4663814B1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50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61" y="0"/>
            <a:ext cx="522646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9"/>
          <p:cNvSpPr>
            <a:spLocks noChangeArrowheads="1"/>
          </p:cNvSpPr>
          <p:nvPr/>
        </p:nvSpPr>
        <p:spPr bwMode="auto">
          <a:xfrm>
            <a:off x="5202199" y="2839284"/>
            <a:ext cx="394180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人教</a:t>
            </a:r>
            <a:r>
              <a:rPr lang="zh-CN" altLang="en-US" sz="24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版</a:t>
            </a:r>
            <a:endParaRPr lang="en-US" altLang="zh-CN" sz="2400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选修</a:t>
            </a:r>
            <a:r>
              <a:rPr lang="zh-CN" altLang="en-US" sz="24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六 </a:t>
            </a:r>
            <a:r>
              <a:rPr lang="en-US" altLang="zh-CN" sz="24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Unit 6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 Healthy Life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By </a:t>
            </a:r>
            <a:endParaRPr lang="en-US" altLang="zh-CN" sz="2400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华南</a:t>
            </a:r>
            <a:r>
              <a:rPr lang="zh-CN" altLang="en-US" sz="24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师范大学外文学院 </a:t>
            </a:r>
            <a:endParaRPr lang="en-US" altLang="zh-CN" sz="2400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李</a:t>
            </a:r>
            <a:r>
              <a:rPr lang="zh-CN" altLang="en-US" sz="24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思洁</a:t>
            </a:r>
            <a:endParaRPr lang="zh-CN" altLang="en-US" sz="24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9"/>
          <p:cNvSpPr>
            <a:spLocks noChangeArrowheads="1"/>
          </p:cNvSpPr>
          <p:nvPr/>
        </p:nvSpPr>
        <p:spPr bwMode="auto">
          <a:xfrm>
            <a:off x="4572000" y="1706493"/>
            <a:ext cx="4571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Keep Healthy</a:t>
            </a:r>
            <a:endParaRPr lang="zh-CN" altLang="en-US" sz="40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3395475897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9812.3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514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95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10" b="100000" l="9783" r="877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5178681" cy="51435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269480" y="4894"/>
            <a:ext cx="4829232" cy="518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 dirty="0">
                <a:solidFill>
                  <a:prstClr val="black"/>
                </a:solidFill>
              </a:rPr>
              <a:t>This song is about Maria</a:t>
            </a:r>
          </a:p>
          <a:p>
            <a:pPr lvl="0">
              <a:lnSpc>
                <a:spcPct val="150000"/>
              </a:lnSpc>
            </a:pPr>
            <a:r>
              <a:rPr lang="en-US" altLang="zh-CN" sz="2800" dirty="0">
                <a:solidFill>
                  <a:prstClr val="black"/>
                </a:solidFill>
              </a:rPr>
              <a:t>A close friend of </a:t>
            </a:r>
            <a:r>
              <a:rPr lang="en-US" altLang="zh-CN" sz="2800" dirty="0" smtClean="0">
                <a:solidFill>
                  <a:prstClr val="black"/>
                </a:solidFill>
              </a:rPr>
              <a:t>mine</a:t>
            </a:r>
          </a:p>
          <a:p>
            <a:pPr lvl="0">
              <a:lnSpc>
                <a:spcPct val="150000"/>
              </a:lnSpc>
            </a:pPr>
            <a:r>
              <a:rPr lang="en-US" altLang="zh-CN" sz="2800" dirty="0"/>
              <a:t>Who lost herself in drugs</a:t>
            </a:r>
            <a:endParaRPr lang="en-US" altLang="zh-CN" sz="28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zh-CN" sz="2800" dirty="0">
                <a:solidFill>
                  <a:prstClr val="black"/>
                </a:solidFill>
              </a:rPr>
              <a:t>She told me to wait for her</a:t>
            </a:r>
          </a:p>
          <a:p>
            <a:pPr lvl="0">
              <a:lnSpc>
                <a:spcPct val="150000"/>
              </a:lnSpc>
            </a:pPr>
            <a:r>
              <a:rPr lang="en-US" altLang="zh-CN" sz="2800" dirty="0">
                <a:solidFill>
                  <a:prstClr val="black"/>
                </a:solidFill>
              </a:rPr>
              <a:t>But guess what</a:t>
            </a:r>
            <a:r>
              <a:rPr lang="en-US" altLang="zh-CN" sz="2800" dirty="0" smtClean="0">
                <a:solidFill>
                  <a:prstClr val="black"/>
                </a:solidFill>
              </a:rPr>
              <a:t>...</a:t>
            </a:r>
          </a:p>
          <a:p>
            <a:pPr lvl="0">
              <a:lnSpc>
                <a:spcPct val="150000"/>
              </a:lnSpc>
            </a:pPr>
            <a:r>
              <a:rPr lang="en-US" altLang="zh-CN" sz="2800" dirty="0">
                <a:solidFill>
                  <a:prstClr val="black"/>
                </a:solidFill>
              </a:rPr>
              <a:t>She never came back</a:t>
            </a:r>
          </a:p>
          <a:p>
            <a:pPr lvl="0">
              <a:lnSpc>
                <a:spcPct val="150000"/>
              </a:lnSpc>
            </a:pPr>
            <a:r>
              <a:rPr lang="en-US" altLang="zh-CN" sz="2800" dirty="0">
                <a:solidFill>
                  <a:prstClr val="black"/>
                </a:solidFill>
              </a:rPr>
              <a:t>And I'm still </a:t>
            </a:r>
            <a:r>
              <a:rPr lang="en-US" altLang="zh-CN" sz="2800" dirty="0" smtClean="0">
                <a:solidFill>
                  <a:prstClr val="black"/>
                </a:solidFill>
              </a:rPr>
              <a:t>waiting</a:t>
            </a:r>
          </a:p>
          <a:p>
            <a:pPr>
              <a:lnSpc>
                <a:spcPct val="150000"/>
              </a:lnSpc>
            </a:pPr>
            <a:r>
              <a:rPr lang="en-US" altLang="zh-CN" sz="2800" dirty="0"/>
              <a:t>She told </a:t>
            </a:r>
            <a:r>
              <a:rPr lang="en-US" altLang="zh-CN" sz="2800" dirty="0" smtClean="0"/>
              <a:t>me</a:t>
            </a:r>
            <a:endParaRPr lang="en-US" altLang="zh-CN" sz="28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t="14014" r="10969" b="71828"/>
          <a:stretch/>
        </p:blipFill>
        <p:spPr>
          <a:xfrm>
            <a:off x="4448849" y="169532"/>
            <a:ext cx="4470493" cy="81424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t="71066" r="10969" b="14467"/>
          <a:stretch/>
        </p:blipFill>
        <p:spPr>
          <a:xfrm>
            <a:off x="4448849" y="3418859"/>
            <a:ext cx="4470493" cy="8320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t="57007" r="10969" b="28786"/>
          <a:stretch/>
        </p:blipFill>
        <p:spPr>
          <a:xfrm>
            <a:off x="4448849" y="2595609"/>
            <a:ext cx="4470493" cy="81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t="27751" r="10969" b="57485"/>
          <a:stretch/>
        </p:blipFill>
        <p:spPr>
          <a:xfrm>
            <a:off x="4448849" y="989937"/>
            <a:ext cx="4470493" cy="84908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t="43080" r="10969" b="43979"/>
          <a:stretch/>
        </p:blipFill>
        <p:spPr>
          <a:xfrm>
            <a:off x="4448849" y="1845180"/>
            <a:ext cx="4470493" cy="74427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t="85696" r="10969"/>
          <a:stretch/>
        </p:blipFill>
        <p:spPr>
          <a:xfrm>
            <a:off x="4448849" y="4257058"/>
            <a:ext cx="4470493" cy="82265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1" y="127107"/>
            <a:ext cx="4448849" cy="488928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lvl="0">
              <a:lnSpc>
                <a:spcPts val="4200"/>
              </a:lnSpc>
            </a:pPr>
            <a:r>
              <a:rPr lang="en-US" altLang="zh-CN" sz="2800" dirty="0">
                <a:solidFill>
                  <a:prstClr val="black"/>
                </a:solidFill>
              </a:rPr>
              <a:t>Wait 'til you hear from me</a:t>
            </a:r>
          </a:p>
          <a:p>
            <a:pPr lvl="0">
              <a:lnSpc>
                <a:spcPts val="4200"/>
              </a:lnSpc>
            </a:pPr>
            <a:r>
              <a:rPr lang="en-US" altLang="zh-CN" sz="2800" dirty="0">
                <a:solidFill>
                  <a:prstClr val="black"/>
                </a:solidFill>
              </a:rPr>
              <a:t>Monday, Tuesday it won't be</a:t>
            </a:r>
          </a:p>
          <a:p>
            <a:pPr lvl="0">
              <a:lnSpc>
                <a:spcPts val="4200"/>
              </a:lnSpc>
            </a:pPr>
            <a:r>
              <a:rPr lang="en-US" altLang="zh-CN" sz="2800" dirty="0">
                <a:solidFill>
                  <a:prstClr val="black"/>
                </a:solidFill>
              </a:rPr>
              <a:t>Wednesday, Thursday we will see</a:t>
            </a:r>
          </a:p>
          <a:p>
            <a:pPr lvl="0">
              <a:lnSpc>
                <a:spcPts val="4200"/>
              </a:lnSpc>
            </a:pPr>
            <a:r>
              <a:rPr lang="en-US" altLang="zh-CN" sz="2800" dirty="0">
                <a:solidFill>
                  <a:prstClr val="black"/>
                </a:solidFill>
              </a:rPr>
              <a:t>If only you can wait baby</a:t>
            </a:r>
          </a:p>
          <a:p>
            <a:pPr lvl="0">
              <a:lnSpc>
                <a:spcPts val="4200"/>
              </a:lnSpc>
            </a:pPr>
            <a:r>
              <a:rPr lang="en-US" altLang="zh-CN" sz="2800" dirty="0">
                <a:solidFill>
                  <a:prstClr val="black"/>
                </a:solidFill>
              </a:rPr>
              <a:t>Wait 'til you hear from me</a:t>
            </a:r>
          </a:p>
          <a:p>
            <a:pPr lvl="0">
              <a:lnSpc>
                <a:spcPts val="4200"/>
              </a:lnSpc>
            </a:pPr>
            <a:r>
              <a:rPr lang="en-US" altLang="zh-CN" sz="2800" dirty="0">
                <a:solidFill>
                  <a:prstClr val="black"/>
                </a:solidFill>
              </a:rPr>
              <a:t>Friday use your fantasy</a:t>
            </a:r>
          </a:p>
          <a:p>
            <a:pPr lvl="0">
              <a:lnSpc>
                <a:spcPts val="4200"/>
              </a:lnSpc>
            </a:pPr>
            <a:r>
              <a:rPr lang="en-US" altLang="zh-CN" sz="2800" dirty="0">
                <a:solidFill>
                  <a:prstClr val="black"/>
                </a:solidFill>
              </a:rPr>
              <a:t>Saturday you got over me</a:t>
            </a:r>
          </a:p>
          <a:p>
            <a:pPr lvl="0">
              <a:lnSpc>
                <a:spcPts val="4200"/>
              </a:lnSpc>
            </a:pPr>
            <a:r>
              <a:rPr lang="en-US" altLang="zh-CN" sz="2800" dirty="0">
                <a:solidFill>
                  <a:prstClr val="black"/>
                </a:solidFill>
              </a:rPr>
              <a:t>If only you can wait baby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121" y="218182"/>
            <a:ext cx="4033327" cy="465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17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83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43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700"/>
                                  </p:stCondLst>
                                  <p:iterate type="wd">
                                    <p:tmPct val="6667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8200"/>
                                  </p:stCondLst>
                                  <p:iterate type="wd">
                                    <p:tmPct val="3846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6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3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iterate type="wd">
                                    <p:tmPct val="5556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400"/>
                                  </p:stCondLst>
                                  <p:iterate type="wd">
                                    <p:tmPct val="7778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7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1710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8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8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18300"/>
                                  </p:stCondLst>
                                  <p:iterate type="wd">
                                    <p:tmPct val="18667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21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22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20900"/>
                                  </p:stCondLst>
                                  <p:iterate type="wd">
                                    <p:tmPct val="33846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2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23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24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23300"/>
                                  </p:stCondLst>
                                  <p:iterate type="wd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2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26300"/>
                                  </p:stCondLst>
                                  <p:iterate type="wd">
                                    <p:tmPct val="10588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7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2"/>
                                            </p:cond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28900"/>
                                  </p:stCondLst>
                                  <p:iterate type="wd">
                                    <p:tmPct val="6667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18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32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31200"/>
                                  </p:stCondLst>
                                  <p:iterate type="wd">
                                    <p:tmPct val="9524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28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35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34300"/>
                                  </p:stCondLst>
                                  <p:iterate type="wd">
                                    <p:tmPct val="875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20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36700"/>
                                  </p:stCondLst>
                                  <p:iterate type="wd">
                                    <p:tmPct val="6667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21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38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29564"/>
            <a:ext cx="7092280" cy="5113936"/>
          </a:xfrm>
        </p:spPr>
        <p:txBody>
          <a:bodyPr wrap="square" anchor="ctr" anchorCtr="0">
            <a:noAutofit/>
          </a:bodyPr>
          <a:lstStyle/>
          <a:p>
            <a:pPr marL="0" indent="0">
              <a:lnSpc>
                <a:spcPts val="5000"/>
              </a:lnSpc>
              <a:spcBef>
                <a:spcPts val="0"/>
              </a:spcBef>
              <a:buNone/>
            </a:pPr>
            <a:r>
              <a:rPr lang="en-US" altLang="zh-CN" sz="2500" dirty="0" smtClean="0"/>
              <a:t>She </a:t>
            </a:r>
            <a:r>
              <a:rPr lang="en-US" altLang="zh-CN" sz="2500" dirty="0"/>
              <a:t>was called Maria and she really was a friend</a:t>
            </a:r>
          </a:p>
          <a:p>
            <a:pPr marL="0" indent="0">
              <a:lnSpc>
                <a:spcPts val="5000"/>
              </a:lnSpc>
              <a:spcBef>
                <a:spcPts val="0"/>
              </a:spcBef>
              <a:buNone/>
            </a:pPr>
            <a:r>
              <a:rPr lang="en-US" altLang="zh-CN" sz="2500" dirty="0" smtClean="0"/>
              <a:t>I </a:t>
            </a:r>
            <a:r>
              <a:rPr lang="en-US" altLang="zh-CN" sz="2500" dirty="0"/>
              <a:t>remember when we were walking hand in hand</a:t>
            </a:r>
          </a:p>
          <a:p>
            <a:pPr marL="0" indent="0">
              <a:lnSpc>
                <a:spcPts val="5000"/>
              </a:lnSpc>
              <a:spcBef>
                <a:spcPts val="0"/>
              </a:spcBef>
              <a:buNone/>
            </a:pPr>
            <a:r>
              <a:rPr lang="en-US" altLang="zh-CN" sz="2500" dirty="0" smtClean="0"/>
              <a:t>She </a:t>
            </a:r>
            <a:r>
              <a:rPr lang="en-US" altLang="zh-CN" sz="2500" dirty="0"/>
              <a:t>was telling me that she understands</a:t>
            </a:r>
          </a:p>
          <a:p>
            <a:pPr marL="0" indent="0">
              <a:lnSpc>
                <a:spcPts val="5000"/>
              </a:lnSpc>
              <a:spcBef>
                <a:spcPts val="0"/>
              </a:spcBef>
              <a:buNone/>
            </a:pPr>
            <a:r>
              <a:rPr lang="en-US" altLang="zh-CN" sz="2500" dirty="0" smtClean="0"/>
              <a:t>All </a:t>
            </a:r>
            <a:r>
              <a:rPr lang="en-US" altLang="zh-CN" sz="2500" dirty="0"/>
              <a:t>the world and every thrill by taking little pills</a:t>
            </a:r>
          </a:p>
          <a:p>
            <a:pPr marL="0" indent="0">
              <a:lnSpc>
                <a:spcPts val="5000"/>
              </a:lnSpc>
              <a:spcBef>
                <a:spcPts val="0"/>
              </a:spcBef>
              <a:buNone/>
            </a:pPr>
            <a:r>
              <a:rPr lang="en-US" altLang="zh-CN" sz="2500" dirty="0" smtClean="0"/>
              <a:t>So </a:t>
            </a:r>
            <a:r>
              <a:rPr lang="en-US" altLang="zh-CN" sz="2500" dirty="0"/>
              <a:t>she was trying everything and more</a:t>
            </a:r>
          </a:p>
          <a:p>
            <a:pPr marL="0" indent="0">
              <a:lnSpc>
                <a:spcPts val="5000"/>
              </a:lnSpc>
              <a:spcBef>
                <a:spcPts val="0"/>
              </a:spcBef>
              <a:buNone/>
            </a:pPr>
            <a:r>
              <a:rPr lang="en-US" altLang="zh-CN" sz="2500" dirty="0" smtClean="0"/>
              <a:t>Alcohol </a:t>
            </a:r>
            <a:r>
              <a:rPr lang="en-US" altLang="zh-CN" sz="2500" dirty="0"/>
              <a:t>and speed, coke and weed and tried to score</a:t>
            </a:r>
          </a:p>
          <a:p>
            <a:pPr marL="0" indent="0">
              <a:lnSpc>
                <a:spcPts val="5000"/>
              </a:lnSpc>
              <a:spcBef>
                <a:spcPts val="0"/>
              </a:spcBef>
              <a:buNone/>
            </a:pPr>
            <a:r>
              <a:rPr lang="en-US" altLang="zh-CN" sz="2500" dirty="0" smtClean="0"/>
              <a:t>Tragedy</a:t>
            </a:r>
            <a:r>
              <a:rPr lang="en-US" altLang="zh-CN" sz="2500" dirty="0"/>
              <a:t>: she didn't feel much better than before</a:t>
            </a:r>
          </a:p>
          <a:p>
            <a:pPr marL="0" indent="0">
              <a:lnSpc>
                <a:spcPts val="5000"/>
              </a:lnSpc>
              <a:spcBef>
                <a:spcPts val="0"/>
              </a:spcBef>
              <a:buNone/>
            </a:pPr>
            <a:r>
              <a:rPr lang="en-US" altLang="zh-CN" sz="2500" dirty="0" smtClean="0"/>
              <a:t>So </a:t>
            </a:r>
            <a:r>
              <a:rPr lang="en-US" altLang="zh-CN" sz="2500" dirty="0"/>
              <a:t>she got away here quick to find a better </a:t>
            </a:r>
            <a:r>
              <a:rPr lang="en-US" altLang="zh-CN" sz="2500" dirty="0" smtClean="0"/>
              <a:t>kick</a:t>
            </a:r>
            <a:endParaRPr lang="en-US" altLang="zh-CN" sz="25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11578"/>
            <a:ext cx="4860032" cy="3231922"/>
          </a:xfrm>
          <a:prstGeom prst="rect">
            <a:avLst/>
          </a:prstGeom>
        </p:spPr>
      </p:pic>
      <p:pic>
        <p:nvPicPr>
          <p:cNvPr id="1026" name="Picture 2" descr="F:\康东\STUDY\专业选修\课件设计\歌曲MV\th (4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-236562"/>
            <a:ext cx="41148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BDAAsJCQcJCQcJCQkJCwkJCQkJCQsJCwsMCwsLDA0QDBEODQ4MEhkSJRodJR0ZHxwpKRYlNzU2GioyPi0pMBk7IRP/2wBDAQcICAsJCxULCxUsHRkdLCwsLCwsLCwsLCwsLCwsLCwsLCwsLCwsLCwsLCwsLCwsLCwsLCwsLCwsLCwsLCwsLCz/wAARCAEsAcIDASIAAhEBAxEB/8QAGwAAAQUBAQAAAAAAAAAAAAAAAAECAwQFBgf/xABDEAABAwMCAwYDBQYDBwUBAAABAAIDBBEhEjEFQVEGEyJhcZEUMoEVQlKhsQcjM3LB0WKS8BYkQ1Nz4fElNDWCorL/xAAaAQEAAwEBAQAAAAAAAAAAAAAAAQIDBAUG/8QAKxEAAgIBBAICAgEEAwEAAAAAAAECEQMEEiExBUETURQiMgYjQmEVUnGR/9oADAMBAAIRAxEAPwD1kk3SandUrtymqxAtz1Rc4ykSqQLc9UmooQoAXPVFz1QhAAJ6pbnqkQgFueqLnqkQgFuUXKRCAW5SXKEIEGo9UandUIQkLnqluUiRCB1z1Rc9UiEJDU7qjU7qhIgF1O6o1OSJUAanJNTuqVIgF1O6o1O6pEIBbu6o1O6oSIA1O6o1O6oQgDU7qjU7qkQgHaj1S3PVNwjCAXUeqNTuqRGMoBdR6o1Hqm4QgF1O6o1HqkQgHaj1Rqd1SIQC6j1QCUgSqALcpblNShALcouUiVAKLoygIUAMoyhCAMoQhANO5SIduUKxAIQhSAQhCAEIQoAIQhACEIQAhCEAIQhACEIwhIJEqEAIQkQCoQhAIlQhCAQhIpJBCEIBUiEIAQhCgCISpMIAQhGEAI6pEIA5pUiEA5IjCEAqEIQAlSIUAVKEiUIASoQgFCEBCgAhCEAqEIQEbtyhDtykVyBUJEIBUJEIBUJEIBUJEIBUJEKAKhIEqAEJEdEAqTKEqkkEJEIBUiEIASpEIBUJEqgCIQhACEJEAqEiEAqQkDdNc4AKB8jje2ykErpWi6iM55KEgm6LKQSd+5AncorF2wSlgCgFhs4KlDg7ZUS0eic1z27FLBdQoWSg7qUEFAOQkQFAHJEJUAIQhQBUoSJQgFQhCAUfVHugIUAPdHuhCAX3QhCAjduUiV25SK5AIQhACEIQAhCEAIQhACEIQAhCEJBHRCEAIQhACEIQAi6EiAW6LoSIBbouhIgBCEl0A5JdNL+iaXCxuUA8u6JpvzUZlaAcqB9SLHKEFhxYAfJQGaPqqpme4EAGyaGPNr3Uklu4dkFPYzUVXYCFZhda10IJHtDG43VYk33Us8oF+izZKkMO4VJcFoqy4XHogHFyst3EmN6KB/EycNWe8vsNcyt1YIUzJiNyufhqXOkBcd1qseHWtbNleMrKyVGoyUOFrqQEb3Wc0lTNlcMKxUuJVCyUHBUoIQCoQhQBUoSJQgBKkSoBcISJVABCEIBUIQgI3blIgkElCuQCEYQgBCEIAQhCAEIQhIJEIQChCEiAVCRHRACEIQAhCEAIQhACEuU0uaNyobSAqaXAc1HI8n5VEHW33UrkFjUTskNuZUHekXsoXSuuUILLpGg2uFE52rZNjic863YA2SkgXAQlIhe2Q7XUXdPPzXVv1KMbJZNDIIRkuNwpHaQbAJjzpGFH3hGSpKkt2lJkZBUJk5pRJcWUE0MlkJBBWTU68kLYc1rlWkhB3CPklcHOymToo2mQ8it91Ix3IJG0cY+6FTYX3mbTwyucDYrdgjLWtRDAxpFgrscYKso0UbsRkbjlPDQFI7AACZ5pZFCgBSAuHNMCUkAclFgma8c08KoHgnBUrHnmgJ0qYHAp+EAqVIEqAEuEiXCgBhGEYRhAGEJcIQGUXSXNneyjNRUs3N1QbUVbSdbHfRXWubKwX3Wm0ix32g9vzA2UzOIwkZx6qg9tiVE5o2ss7ZY3W1ELgLHdSAg7EWWJDTuwS5zQdhfKuMfowCSrEGghVRUDYhPEoO3RSCdIoBOBuE4TsQEqEwSsPNODmHmgFQi4QgBHRCMIAQhJdAKhJdF1AFQkugmyPjkCSyBrbDos2WZxdupp5BlVDa11w5JNs6YRolZLp+YqcSRv9VnOJF8pGylp3KrDK4kyxpmlpsSnRsaXC4VSOqacOKmbMw5aQV2wyKRzyg0WZXsY0t2VIzMByU2plDgbbrEqJntvkpN0WhGzd7+A7uTHVdPGD4guVfVPz4j7qPv3O3cfdZb2bfCjoJa9rnWacKwyQPaD1XNNkytijeS0A3WsW/ZnKNF4jdMu4bKQD1T9HkfZaJmQxsnVS6gQojGehTRqbuCgJixp2SaLXFkBxTw4ZQgVlgQrLTjCgbpOyVxLdlNkCyygfRVzVBpTJTe+6oS6wedlnJGkf9mj8e0dEx1W5+Asu5vspmE43VKZbg0oJPFlXGm+yzYGPJBsVoxtsAFdFGTi6kBKY1pT7WUlR4cnBMATgoA5KmgpyAEIQgBCVCApvhYSbgKN8cUTXHCR0zrmyhfrk325rTkqRuYHAuBwVGyIlwJ2CsFoDQxSkxRwm9tSrXsmyAnICXSQLpI9LzqKtBrXAbISQNLT6qZrdIvdIYm73ATHuDWkXSwLcOJtyKDZQQP8bm+ymKmgPaAcn8khfa+m+6rS1bI8YwqUnEQL2Q2jhlI1xI4ZJS9+eq5x/FXi+VCeMPv8wUWaLTSOpE70oqOoXNx8baLasrRg4jTT28QDjyJQzlhlHmjWE7U8PYdlTj0vuRtvgpxdY+EKTEuWKFT7+QJRO/yUAtXSHIPooHVEMeXu+gyVVm4vRRghxcPMhQ39m0MOSf8AFCzjdUpJLYumyV8UrS6N4cN91kSVT3SOHqV5eWTT4PRxaaTdNGk6doHmqktdHHvZZtTVuAs36rHmqHEkudfyWcslHv6bxkWrkdA7isZPQK1TcVphYah55XDyTuJwT7qMVL2kkE+6yjnadnbPxGKUaPTWzQ1AvG4G+/kqs1MH3vlcfQcVkhLfFbrnddbR8RjqmC38QC5aea9HFnU+GfL67xktM7j0VJOH3OFEOHP1YW6Jad2HENPO6pS1DRq0bXIFlGpzRxQtHJp8UssqZHHT0kA8dnu/JPNbHHcNaAs+Wc3OVTfKcr5nNrsl9nu49JCujbHEyLbe6uwcVjeQ14A5XC498xHNIyrc0jOyjB5PLGXLJyePxzXR6E1weA5pBadiEFjSLEey5rhfFg1wjkPgdi55FdA+qp2tBDgbi+6+p02qjmhaPndRppYZ0I9mnY4UeqyrOrmOkAbtdWA5rhceS7Iy3HK4tD2y2UzXh2+yqlhKS72dbBAWjGHZCidD1CI5RgHdWA4O3UWKKnwzT0UjKdotgKzoB2TgzbCUVsSNmm1gFYa25Ca1Sja45JQHHFgi6jLwmiQIySwEvsoRIl1kqATBOBKiadlKEIFQhCAEJUIDEdILnPRJ3tsDdVyx9zk8lIyM3vnda2VLLDqyU50DZDcnA5JGCwTnOICggjkfFA3JAsFlS8bpIXEaySOTQVaqmmRpWFJ3UDjqh1HqQijfZayy/tE9+IqeRw8+ZTWcQ4vOfBTaB1dclQiuiY3wQjV6JWVlbMQGt0gnlhaKMEVtmpw8Vmp76hwJvyFh6WVmoqbAgKGHvGQuLrk2uSqM8pKpI6tNG+WRzzEk/wB1nTzkAqZwmldpjje9x5NaSfyTHcI4vP8AJTlo6yOaAFk7PTjtXZmSTnOVWdOeq229l+IvzLUU8Q5i5cVL/srSBj9Ve90liRpDQ2/RZ8myyQOc+JI5qeKuLSDqTH0vDIHPZNPK57HFpDbDbql+J4RDYRwaza93G66YabJOmj04ePy5EnFWmbtBxuWNwaSXNPLmuiir2TMDmtsbZDsLgPttrDaOnjZ0sEHjlYRdsmkeS6o6KXtkS8BOfPR3xmncbBRve6AGSWWzVxEHH66JwJcSN82U1Zx34ptnutqFwPPzRaRxlyzLH/T2SORbnaNqq7QUzHEBt7c77rNn4pBWCwIYeQxkrmZ5gXuOq/SyiElgSN7LolpYNUfUY/GYsaW1cmvJWvpX6mvAIyQTgjyU1PxRlS4kWyMrlaiRzruc4knmSm01Q6F7Xg4v4vML5fU1HJtXo1nosb59nVVE9z4fO6yppTlSfEMc3UCMi/n6LOnl1HB3OLbk9FwZGxix1wxjpyCU34nGQrNNwbjNZmGlk0H78o0N/wD1la0HY2qIDquriiHMRtLiPqVhaXbL5dTgx8OSMFtUL9AFpUnFTA6N4fsRz3C0/wDZCgI/+Ql/yNUE3Y9wH7iva48hLGR//JVo5EumcGXUabKtrZszcUZJSiTULkCxB6psNWJY2m+QsL7H4/TQmIsZMwHUO5eCbDyOUsEk8DjHNG9juYeCFy6nJKTu+DysenxQTUHZsSyXuVUllAG6R0wcN1SleS49F5ko2zeMRz5STuozIb7qNzvNNLgrrGkasuQzlpC1oauR7QC8kBc5rytDh7zI/QPvbLv0UnjypemebrcalBv6N6KW5C26aQuY1ZVLRPJF8LahhEYA8sr66Ko+SnRZYn6QeSWOMW1E2HJTDRsBlXbM6KjouYCGlzTvjorvhtkJCyNwSyCJr/NTtfgc1A6K21kgL24QFwW5J2qyrtepg4FTZA12Uw3HJTaRyRoVSSJt+imafJK1gTw0dEoWK0bKUJoFuSehAqEIQCoQhAZZIubwn6BDTHfxMcFKXyAnZIZHc2BaFABp/wDV0hEBxrATmuYfuZ5WCXu2OyYylgrOhiP3wqslDE87tPsr7qeC+Q4fVRvo4HWLZHNPkUskz/spvRp9lKyg0Ws0fSys/BSfdqHD6oFLVC2moO/PmpsgeylLgWuFm2yVDK2hpmu0RNJA3cASfqVde8xxWcbuAyVh1swN/PZcuXLtOzBBsU8SDDZrWt9AB+igl4jKdnemViSz2e4A5BSF8zgCI5CPJjv7Lilqb9nqLDE0n1sh3fZV3VrvxG+OazXvnF7xyj/6Ot+iqvqHA2OoHzBCweof2bRxRM3jZ01pffwytD8bX2WYZhjNlc4y+4p39LsJ8t1c4LwFlSG1ddq7jBjiGC/zcd16OPyix41Z9jp9RHFp1KXoxQ98r9MbXvdsAxpd+ivs4ZxqVo00Uwb1cNN/ddpH8JStEdNBFE0ADwMANh52umSVhAJJXny89KN7Tll5Wcv4ROVZwXtET/7YNHLXIwf1UMvB+Pxuu6je/wD6bmv/AEK6R9c65s4pg4g8c1yv+oMr7IXkM/dI5KoZUU9xPDLGf8bXAe6q/EGxIXdjiMTgRKxrw4WIkAcPYrPrOFcF4g0mJgpZ8kPiw0n/ABNXT/zjyuro6I+SbdTjRxE0x0uufRJFIS0XT+JcNreHTN79muEOBbIzLHAHmn0sZ4jWwwU7Q101gbDDQN3FWcVKDndnDHyLepSfRpcJoq7iUwgph4W5kld8kY6kldvScH4Tw1odoFRU28U0oBz/AIQcBSUMFJwylZTQNAsPG770jubiVHNM0u+ZeNn1HFRKajVTzypOkWxVOti1m9MBUamteS4aseSry1IAIB5LPknF915c8s5cGMMau2i2aqS5N0w1so2cs9046phmHVVUZm+xGq2vmBvrKe+tjmboqGB4PMjI9CsbvR1ThMtFvj0VcF6LM8Aja6WAl0XNp3as97wVcjqLY5HDh5LPq291JcfI/LVtj/Z0y8X6G6kXuoNacHLocKJZIVpcHJNbA3qcrMDld4XWUVJWRvqZQwE6WX5uW2CLeSJxamX9tnokIAKsl8bGOceiz4J2SNa5jg5pF9TTcfknTyXieD0wvrEz5Fx55LLK+F5DNeytsmYdiLLhnzSslNicEq7BxCYWFzhc6yu6ZrLEqtHYB4/El7xg3IXNsr5zjUpW1Mrt3K6yX0Y7KNo1DS4AHmprg5WKx5uDdacUl2tC1i2ZyRY0hK3UErU8C6vRUc1ykBaVFpStuCgJwE4KMO2UgKggcN05IEqAVCEIBUIQgKLhkpWNDjbkMlOe3xEeihLzHLp6gLQoWgGtwAnKEzNsm/EM5nKq5ItRObWUT42b7EJhqGW3Vaoq7MdY2FjlV3IttZLpO4KUB3JxTKdxfDG88+akcR7bpkyRxx3MouyORr5DYGzdiSoHU1GMvb3jv8eAfopHy4IGypyS9SvldT5Byf6mykyW9NGfBBE30Y39U11Va4Fh9AqUk3mqz5t8ryJ6uf2SrfZoOq3dR7BQunieLSRxPHPUxpus8yphl81ktTP7Lq10wrOD8Ar2t72mET2u1NdCdGfMbJJ6aWnjb3VpImgC7NwB1CTvj1QKlzTg+X+gt1nclUjsxanLDi7RnPqCdQJVCWc5ytGvgbM180FmyDLmjAcFzMs7tRBuCDYg8is/jc3R7+nyxyq12XDUJhmHNUDKSjvN7lbLBR1pl0y5wU5s9tis4yC4Sd90Kv8AAX7RqPmjnjkhnaHxvaQQVncLpYuG1NTKx1w8ARk7tbe9kgm81DJPYjK3x/IouCfDKrHFyTa6OhdxFxvd2VCa1xvlYIqSTun/ABG2Vl+K/Zr8aRpvqCb53UBlOc3VMzi26O8JyrRwUTSLBebppd5qISbpO8BV1AglMnmgPKi1N6pNYBVtg4LcchuAk4g/91Cb51FQMe29/f0TTDWcUnbDSMvHGLOe7ws1X680x4byJmUpJckAfdTRNmmc1kMb5HHGmNpcT7LqeFdjovBJXSukyDoj8LPqu1oqHh1G1rKeCKMAD5Wi+PPdelHSObPO1HkYQ4jyefUfZftDVgO7hsDD96d1j/lGVcf+zSerex1XxcRtbs2CPPu4r0TW21k10pFtDCSei7sWmhi/ZdnjZ9bkzLb6MThHZGk4S3S3iVbOObZnNt7LYfw2ie0tLn7HmqsvFaaFz2ucJJBuyHLWn/E84VN/Gzc2bG0ctRJx9F0fJFFIaPPl5SLE/Z3h8ty2Z7Xdd7FUZOzk8eYZmycwCLKRvGiTY93nkCR+qtwcWpnuAc/T1JNx+Sr8kGTPSZ8a5RhfDzxOMb2kOBta2VqUvC6yQBz7RtP4vmPoFph8EsolDWuOmweP7qV0x6i3kuDNrVF7YmSg32Mj4dSRZeXPIzc/2VkMp2gBrQFW1+acHnC5Vqpt9h40WgI+W6e0MVQPIUrX7LtxaqXsyljLQaxLpaomv2UgcOS9OGRSRg1QWsnNJCbrGAnBaEDwnhMCcEIHIQhACEIQFZhs7r6qOZrQ90gyLZTThx3UUjy0HocELRlDOnqi0vLTsSs6Xi5j3F8qLibC17nxFzb7gZC5qslq2mws7exXHkv0dEKN9/H3i+lv54VY8UqKjwl2kHFguY72scQC3daPDqeplmjL9r7ZWcFJsvKkj0XhTntoIhKQXNH67J75cHzVWIllNEy5tj8kxzgARdeP5fUPesa9GCXISS75VV798okdvlVHvOV8zKTNUhZJFWfIiR/mqrnbrCVlkiQyeajMnmoXOUTnm6ryaIsd55pDIqus9UaytIs0RaEh39VznGY2sf37BYONn269VrukAG6yuJvDqeovybce679PJqaOzSycJpoxu+80d+LEXWe6U8lbp6HiFSLsieR1tYe5X0UdK59I+lxx39DzKOqaJd8q9FwCukF3uZGP8Trn2CuQ9nacEd/USO8oWhv5uXTHx2V/4nX8FctmOJSSGi5cdmtBLj6AZWjTcE7Q1skIi4XWujc5uqR0TmMDTzu+y9D7NcC4Vw6JtYymBqpxdkk37x0cfINvsTzXS/EHbV7K8dAov9mfParyPxzccauvZ5Oewfa10rxFTwNiv4ZJ52Nx/KLlX4/2c8eLQZOI8PY7FwBK631wvRpJzgaio5p9LQAeXVbfjY0cb8nqZcWcM39n0EYtVcaeX7kU9O0Nv6vJKpVvYytgaX0FdDVW/wCHK3upD9QSF1dTUm5z+ao/FOabgkG+MrCeLG+KLR1eou3I52m7H8YmDXSTQsB3Au4jyuFpRdhgBeWreb/hAAXQ8NrP33duPhlFj5O5FbZIyLBVhpoNGebX506s4xnYfh+C+Wcna4db+iHdhuGnaaoaeuoH9QuxLgAfJJ3mBt1W34+P6Of87P8A9jhpOwQNu7r5QM+F8YN/qFco+zlfQABphe0cmAtPsV1veDfCTvvRR+Nj9EPWZpKpMzYTMwWkBaehCsd6QArBkjdcOaCCqNW0xsfJA10lgSYhbVbc6brTbtRknuZIZycXysat4nJO99NA8iGM/v5GGznu/A0jks2fjzXsqWRRPa9rC27zlrtuSoUjmiIkuILyTcnJcuWeXnaj3dBoE18k0XpJhGNLbWvsOn6rPlqHXdk+WUs77jG9uSzHy875vbK55yPpMWNUWXVD74cfdOZWSxkaXlZjprEi+fLZK2Q4N1TcXlBUdVQcZliIGrF/EDsfddNT1kVSwPYR/ibzb6rzeOTIPNbXDq10UjfFZrvC7OFnmgmrPC1ukjL9onbd5a6USErLZU3tf0VlkoOxXFGSZ8/KDRfDypA7ZVGvUzXLsgzGSLbXKXUSDZVWlTNK7sUmmYSRI0qww4VYDKsMGAvWi7RgyUJ4TAnqxUVCEIBUJEICkXUZuROz6uCY9kDwNM8efMXQYaAkgxs+gTPheFu8RYBbncgrQoVZuGd9cNexx6c1mzdnXuJHgP1Wv9n8OLnFpe3V0kcPbKjPA6R1yyrq2G98S3H5qjSZazFHZqUeLugQDyN1epuDyQlp7n0wpxwedriYuKVgbtbXj3T28P4zGNTeLzEcg9t8fVEkuhZLJTyNjN2O8PO2AsyV9itLuuOGzBVse0iz+8jGR5ELPrIJIjZwz1Gx9F815jTyb+VdF4lCSS18qs+S/NOmJBN1SkeQSvlmaoc6RQueonS75ULpULInc4KJxuVCZEwym6nbZdEpKYXKJ0vmo3PO97K6hZoh0kh6rH4rUFtPI2+X2aPNWp5hbdc1xGtbLL3YcC2MkY2J2Xr6HTOU0/o6sbpqwpzZ7H2aS0iwcLj6hbsfFqwW8bSByLcfkudhcMG49wr8btifa+4X1uklKLdH2GknHajooOKukce8Y0YGW7n1Vr49tnE3GwAXPsnYy9mBrsWGT7p/xj9LgbXLt2gbL21m45Z3OMe0j1eGcthgDRYCGMeVtKeKl2cD3XP0tcJqWkex1w6Fmb8wLFS/Eu5n814WSdSZ8Llxfu0/s2HVDtWSP7KComuCA6/p1WW6qG90x9TcXus95RYxZ3u3J3VPVe+cc098ocFWcd1yTZqlRap53MmjINg1wP5rphWAkZ3AXGiRrDqOMhXoqtxF7qcc2uzHNBS5OodUbWO6Z31+axGVLjbxH3U7Zyd1upWcbgahl80wzHqqPepDKeqlyCiWzORzChdVlv3ud1UfKq0kjQ1z5HBjGglxcenS6zlM6cUFZk8ZdTx1MksYa01LGukAwA5uOXVZ0VQwgXxpwLHCz+JcUbV1lQW/wRpjhHk3c/VUhM8HUHfRcMv5Nn3Gjxf2VFvk2ZJ3OO9r+XJU5JDnPNPooK7idQymooHTSkDV+CNv4nu5BdpQ9haNrWycUqpJZLXdHT/u4gemr5ispSrsz1OuwaRVN8/RwGu5vzUjXFem/wCy/ZNgA+CBsLXc9xPrdRSdlezEmGQyxHrHK4W9wojmgeXLzunb6f8A8OAjccWV2F5Fj5hb9V2NcwOfw+r7wgEiKpADrdA9qwe4qYJxBURPilBy14te3MHYhdMXGSLfmYs8XKDOhhl+W56K/FLtYrEieb74wtSmjqJbaI3u8w0291x/DzweHkfLNSOQnmrbHKtDRVth+6I9SArbKWraMxn6G61jin9HHJr7J2OU7TuqwD24c0j1FlK11l1wVdmEqLsYuLqcAKCEtLRYgqwF6kOEc77FuAn3UZvdKCtCCRCAhCBUIQgK5ZHf5W48kGOO1i1tvRIXguO3JIXD/RU7hQ10MTrEANcNnD+oUBYWk7j8WcH6qZ0rGgkkeipGqD6qFgLrPDm2bz9QikroiuCbQRcBx8Obcwl/ei3i3x5J5ti9rDb8OOnQpR4nBuRqwb4P57qzKkbXT50uPr0VSoeJBaQXAuCOfqCtNwwWgAAXHqqErW3zfzXLqOVTLo52rhy7Tte4vusecuaXagQurmiY4nCy6mjDg4t25gr5nP46LbcTVHMPl3sq7pCeadxUmjdqa3wucWkbZWM7iUY+6706LhjpJ3VFtxqiTzSPcAL3WXDWuqZmQQseZH/KMWsBckrrOB9nhxOpDZXu+GhAfVSN5g7RRnqeZW8NDOTqidxlUdLX8QkMVDTy1D2mzzGLRs/necD3XQ0/Ynic2k1lZT07dy2AOlk9LmzV3MMVLRwxwUsTIoYxZscYAAtzJ5nrdNMh/wDC9nH43HD+fLG9+jnIuw3ZtoHxJqqo/e72Ysa7y0xW/VW4+yfYmC2jglAf+qwyn3kJWmZSo3SE816EIRgqiiN0n7KZ7P8AZA78G4bYYxAwfoq83ZTsbJe/DImE4vC+Vh+ml1lfMouRn+iRs2+TfZXTo2jmyx6kznar9n/AJQ40lVWUrjsC5s0Y+jxf81ztd2F7Q0gc+kkp69jTf927u57f9OTH5r0TvjfeyO+2zc4t5KyyNOzsxeS1OP8Ays8z4RWPpTJwurjkgqIyXRsnaY3EE3IAd+S03VbQSC61t+oXW8Qo+F8UjENfTRzAG8byLSxO6xyDxArg+N8BrOHOMsU0s1E42Y65vG7k2QdfO6xm7dm71Uc8tzVNlh9a06rHbJJOAq3x7RfxgjnYrAI+YEuJaXEk3uLDm26icDpcdVm3NyCdNw29tQyD6hYWiyTOlbxGBp8T2gc7kY9Ur+KUbQdL9TrYDQVyL2SOc0NDtTi1txubZuSMFXoIJGWEl3u56cAKKsrM1W1rpJNT7aeQ6LShqISBmxWVFSl9tLH5ta7SPZXY6GZoF7tPQ/1Tac8ma0Ukdh+9H1CsNmhH/GZ7rFNNUAODdQczNhkEKn8Q9ri12CCbqaoz7Oq+IgG8zPommqpRe8hPTSFzQqNsqxTCeqlZDELud7AdSp7CjRrvr4WglrNRtjUfzXNcV4hPO4lxJsC1rWjwgeQXSx8HmlJja17iPvOaQPopj2YDgC9r97EAgKssUpdG+LLCDtnlE7pGvDw12HEm4Oy0uHQTcSqKakp/4sziLu2Y0C7nO8gu64l2bp4aUGONweX+Jzsut6HCTsnwiGGerrHsbrcfh4yBa0YOpxt5lZalrFDns9KHkXijLJF9nU8G4dR8Io2QU7LFw1SSH+JI78Tjurb3k3z7oe630Vd8hzZeDOb9nzGTJLLJzk7bFc9nVROmAUMkhUBeVzfJRSi4KggixTKunpq+MNmDdYB7uQAa2HrfoqoentecLqxZmSm4u0UqHh7o53NnAcWOs08iOR9V1tNC1rW+nJZULgXgkZtufVa0LxbdfQ6VxkrOmeXei41oHRPAAULXJ+pegqOVjy1hGQD6hV56NsjHNjdoc7nyU4KddNqBjiKqpnWJPQEG4Kuw1LsB+fNXHBrxpcLg/wCsKAwNB29ldEFhr2vyDyTwqoiLThTtLhgqSCYIQEKSBUIQgOffXRhx/eAbKu/icYveVgH8wXKVPFKW5/e6cA2kDgdlkzcVpbkfEMPpq/ssHI2UbO0l4zSjDXa3dADb6kqKCuc6opZ9JOmazWsybOwuJ+0ozbRqde1j8o9z/ZdT2el1O1OBe4bEN8LD9d0hbdlZ0kdw+122vdw5fN53CiqBJCyKQXuZLBo5YvfOUjJA4tdggWG5Lb88i1lNVMdK2FwNnRlx073BHJdUjBEQqWvaM2IwfVV31ETtQcLEdVQmqAHP0mzgSCOhWRUcWkY6wseWVyZJpdm8Itm46SE3P0GVUnlhaDkZusGTi8rgbaR6clSlrnv+aS4sb5wsqRqo0Z/aOWN72ta4W1A25XXLyN8s7Wv16FbHEXNns7V4Wuv5FZpjJxbkXEDf2OF5s3U2ZyNXsjFTnicxnHhMPd4IuNRsV6/QU1NQ0vdUwsxzi+/Mk8yvIuC2in1CwdZudsXXqnDpNcFr3sQRzwQvR09OO4oXXvuTZQOeLbpHG3soHO3WrNUOdJa+UzWLHOVG51rZCiLyFWy6Q9722yfzUYdYHJ98pjng3/oo9dgRvdVbLUTd5Y/3Sazb9T0VcuSd4obJosd55/2TJWsqoaimkF2TROZY5sSLh1uoNrKHUT6JxJjYXnBt4VVslJnltYWwTiIuFhuXYuWm3z7hDXtmAvJlvytwJpNRudB+8PVT1XCuLcW41Lw/h1PJPM2aUutiOFhNw+V5wAuspP2b01PG08V4vI+Z/wA0VDG1sTDbbXICT62Cn42+Udqyxikn2c3wOlbW1E0QLASb5GkAHFiweEH0XWN4K6nJtEDy1CxvbmrVB2Q4dRTOmpuJVROgMDagMc1rR0tYrYFA5mBWhw5gtIH0ytFj4Oecm3wYTKJwI0tNx7LWZT02hhk0BxA1DclTmgfynZ9SVE/htaf4csB6AuIRQa9FOzP4m+lipp3Qta2Rrb67W2Oy834xxN9PUt0xBwkYHuNyBfO2F1/E3VIdUQ3Epj1MPcanM1jcAkZXGV9DWSSMc6CZ1muLiY3Gw5ABKftGvwZEuEymOPTjApWX83OXZ9hq81ctZJNFGHMkja1ovta/PK4s0T2gao3DPiaWEWHK7SP6rpey7G0s1QAbOcBa55eSstvpGTjkXEj1wSRW1ADz02wmGopwNz7Lmvj5I2izv+6qycUeLi35o510UWNvs6KsnppY3RXOeZthVaAxxuc1ltLQQCNlzUvFJTzwOn/dbNJNYh34mheH5HNaiRNVGjYkeDdVnu3SGTkoXuvdeJN2YJEcj8qIuQ45KjJWS5LkgKka7ZQApwK6caKl2J9jdaUEoIwRjdY7Hf3SNne2Z5a4i5F+i9nT5dnAidMyS/NStcsiCsabB4t5haEcsbrWcD9V7EJpkNFsFPBULXX5p49VumVZMEtrqMFSNN/zVkQOATgAkCcFJA6yEIUkAhCEB5fV0TXh7mM/dnLmlzHaWtx/FPM8sLJk4RJfRpAz8+lo0u+azuoA5i6sHsTx9usN4rKA62rxk3ttdQydi+05axreKy2Z8t3Ox6Ku2Ja5E9LwZgcScZDvEHWc3Zujc3PoF09BRsiZGS7F2gXadRHm3f63XGDsn27ZMJW8XJcMAm+Ra22ynZwH9okAeIOKEawQ4nJ3vuVaMYr2VluZ6OxrQ7Vqs/Tm5ubc7Hb9FHUSzhpdFIAALHm0O5B3MfRcE2D9rEYjYKume1n4mjxjo7Cttn/aexxe+k4ZMADaM+AB1rah5rR7a7K1I1K5s73tL2WkIce8Y8BjtO9jzXN1gqS92lrgcYe06hfIJburvxHb/u3tm4BTPkOnQ9lQ29mm9nXUZf2pd3Zf2beyTxGR4na9xc7dzXE39FxZMKk7s3hNxXRgk8Qv87WtcCQ4tsDblcpXQVTzaR0jg0jW0tLdOL3c1ubfRavd8cD3h3ZutELjc929nisMNd9cprDxprG6uBcTa8ENszTosT43ah4rnHNT8bSJ3mU6mlJaSMuADWggXLsNDHZab9DZNFP84LbtYSXXBIa1uPGz5m35G9lqSfabbH7F4pZ4Jkb3DHtadm/uh4TYXymXqblp4bxdkUZ8ErqfU6zR4WszcZv1XHLTtuyjlYnDqZrJY9Q1Rmw0Oc03uLnu5NvzXZcKmhgqDAJpNErNLY5R8jwbghy5COe4Ej6PiUZaRq/3J2p/XUdvYK4ziDQQHsrDcAjvKeUCN2w8VtWAurDDYqKndPJBseufI+ahdm9iuapO1NG0ugrPiS2MloqO4kvpGBqbb81uxVNLUsbLTzMljP3mE/mDlXcTWLsV4Odun1UDieakc8b3NlE548lm0aoYb5ymA5tlOdJfoPRQmbzVaLD3aicAlN0m1zYDzKjfMfNQmU8yAoaJRdaY2NDr3d05KCeZ78DLnENaOVybAKvrJODf0Vam4pQni/C6Nk8Msr6qNsobI0iMDNvM8lVKybrk7ThtBS8Jppe7a34iqd31VJ96SQjmeg5BZlfVF0trnwi25z63WpVS2aM7bLlql0jppDv4ls3SpF9PG5Wy9HO4MJuco+JP4j7qg2SQMsm6nDPXzChNnTsTNL4p34io5+IOgp6qbVbuYJZR/M1p0qiZHGyocYlezhlcfxNYz/M8K0ZcmuHCpTiv9o5ocRrLYe4ZJw5wGTc4ul+1eIAgan5PNx/qs9rt7pwe24vy6r18U47eT7aWOEjR+2q5h8Vz6hp/VSs448C7mMJ53Y2/uBdZJe0uy0HFkaG48/quiLhLowlp1Zu/brMXiY7FjcEe2VTl4he5YQQ/5WvuCw+vRZ+louLXJ25KN4P9lzanFCcWkuTOejxzjUol50le8Al8UYdtoBeM9SV11JMe5pzcXMbb2N8gZXDRcSZQMd3kT5dUgw11iDY2wcLf4FxKHiMVUIonQmmMY7tx1EscPmuvjvIYW8W5ej4vVYfhzPGzrGS6mg80upxydlmxSkEdFbD8L59PccTVMV5yVGSmuJJOU2+VC7FEoOE4OKiGykC6oFGTA2BPkq7X3kceV7YT5ZNEbiNwMLOjfIxxcDe5yDsSvX08NysRRuxHZX4nHCxoKuIkB92u8xhasLmuALSD6Fenj4DNBjnWGSrLXHzVOPkrTF1xKFhhyFYadlWYRhWGnZaoqyUJ4TAnBSQOQjCMIQCEYQgM1zRc4SaApHAXKLBXBHpHRLo9E5FlAG6fRFvJPsElsICMt8khb5KSyEBDp8kaSOqlICQjZQTZFYpNKlISWCgERb1UbmDNxf1ViyYWqGiUUJqWN4+UX6EDCzJuHyMJdA4xu38GPcDC3yy4UToyoaLp0c0+XisXzRxzDb8Lvcf2Vd/EnjEtJUN5XYA8f0XTPgBVaSja7kFm4mikc47i9G0+Lv2/zQyf0uoHcaoBq8cp/lhkP9F0L+HMP3G+yrnhkZ+432CpsZfcjnn8cpz/AA4Kp5/k0j8yoHcVrH4io9N9jK4u+tm2/VdKeFx/8tvsgcNAtZgUbCVNHLu+0qoETOdoOCxvhYQeRAVmh4ZTU89NUNpomvglZK0taAQWm98LpG8PH4Qp20QHIKVFohyTNCaRssQkabh7QR7ZXPTnxu/mWvYxRlp25eSw6uaKN7tT2jn4iApaNsDpklxpTCRjZVxV07gQJYz6OaT+qXvW73UUdXJMSFmccd/6ZUNvvJBf/MrZmZyIWfxd4fw2sAIJHdv+jXBTFc8nRp5Vkj/6cu0WNyd09obe/IZUAkbbf/wl7wY6L0I/HFcH10cqJxpOT16J50nAbfH3VW1i+6e2Ui+dxZbRnBqjVZETmJ2oEHBF8nb1TXmNjRYnUL3zhRmd2kC/NQSP1WaLlzjZrRkknkAFXLlhCJV5Uk2jU4Fw1nF66eKVt4o4DK8+ZIa3+q6ul7O09BK6anJaXMdG4C9nNJuAR5ckdmOHfZdG6Sewq6wtkmbzijA8Ef8AUrbfK0jdeG4KSal7PhPI5fmzuSMJ+qF7mkWsc35KeOS45KSsEcmThwFtSz2yBpsSL9Oq+X1GleKVro4HyXwR7osFXbIDzTxIOq54x55KWTjCdcKv3ib3vIZK68UHJ0iCWU6iGD1KGQ6uSI2XIucq9HHgL3cMKRN0QNpziwViOFzSLXHorbIhjCssi8l2xiVsji74W8TvdXotZtclDIh0VlkdsWWyRDHxg4wrbLqJjbWU7QtCrHhSBMCeEKioQhSQKhCEBQO5SJXWuUiuARZCFAFSIQgEKLZSlJ7oBCkTkhQCWSEJyEA2yTSnW6IQkjLco0+SkSFQSQlg6JhjHRWLIslCyr3Xkm9yDyVvSEmkKKJsq9yOiTuR0CtWRpCihZV7odEhYOStFoTC1KJsz5Y9VweWFg13C457hzbjkuofHdQvhB3VWjWE9rPP5uzkVy4MtnFr3VV3A5230TTt9Hu/uvQnUzTfChdSNPIeyrtOlZ2efO4bxNl9NXUfVxP6qCWm4yGSMNS5zXNLXNc1puDy2XoL6Jp5D2VaSgH4Qm02hnpo8sdQVrCRpJCYYKsfccvS38LjN/AFCeEs/CPoFT4j0Y61HnWiqH3HeyT/AHgfdd7L0J3B4z9z8lGeCxf8sKNjXTNvzV9nAgzmw0u9lp8OPcSNk7m8o2e/OnzaDhdX9jRj7iezhLMeD8llOEn2ZZNbuVMjp62eQDVqzzKvNlkcMp0VBpxZXG0lht+SptkeROSfRnP1uHNUpYS6+4/Vb5pgon0d74WM8O7s52znrVMZIDiR0cntln/CPdbLqLyTPgs/L+S4XoeSvBmtMzrXNvIK5DHa26sto8jCtR0tuS6cWm2EcDIWK/FHsljgtbCuxxbWC9CEKKtiRxq0yPySsjI5KwxnVbJFWxGs2wrDGoDVIAtEiooCkCaE8KSBwTkgSqQKhHuj3QgVCPdCAoO3KRK7cpPdXAI+qEIAQhCgAhBSIAQhCARCDboiyAEIShAIkS2KEJEsUJUIBqSyd9EfRANsUWKchAMsmkKRIoJIyExzBdTEJLITZX0JjoxlWtI6JpaoJsqd0Oia6AFXNI5pCwcglFlIoGnHRMNOFoaEmhKL72Z5ph0SGlHRaOjySFiiifkZm/DDol+GaOWVoaPII0KKI3soiBo5KTuVa0DojQFFFWymYR0Cb3PlzV7R5BJo8lTaRZRMAuj4cdFe0Z2S6Ao2FbKQpxjClbAArYYE9rRhSokWQNhCnawCyeG7qQN2V6FiNapALIATwFJAoGyeElk4KSBQnBIE4KQOG6VIN0qEC5RlCEAuUJEICi45KS6lLW3GOQ/RNLW9FcEd0qeGtuMdEFreiAYkT9IRpaOXRQBqRPsCjS3ogGJDyUmlvRGlvRAMCQqTQ3ojQ3ohJGhSaW9EmlvRAMQpNDeiNDcYQgjQnljb7JdDeiEkSFLob0Rob0QEaE/Q3OEmlvRAMRZS6G9EhY3OOiAjISWUuhvRJob0QESQtwp9DenJNLG2GFBJCAeqLKXQ2+yXQ3opBDZIRyU+ht9uSTQ3ohJBpRpU+hvRIWtscKCSC2UWU2hvRGhvRAQ2RpUulvRGlvRQVIrJNKn0N6I0N6clAINOUoCm0N6I0N6ICMNTgFIGN6J2hvRARgJ4CeGN6Jwa3opIGgJwTg1vRODG9EA1OCfob0TtDeiEDOacnBjeiWwQDQlS2CEAIQhAKhCE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AutoShape 6" descr="data:image/jpeg;base64,/9j/4AAQSkZJRgABAQAAAQABAAD/2wBDAAsJCQcJCQcJCQkJCwkJCQkJCQsJCwsMCwsLDA0QDBEODQ4MEhkSJRodJR0ZHxwpKRYlNzU2GioyPi0pMBk7IRP/2wBDAQcICAsJCxULCxUsHRkdLCwsLCwsLCwsLCwsLCwsLCwsLCwsLCwsLCwsLCwsLCwsLCwsLCwsLCwsLCwsLCwsLCz/wAARCAEsAcIDASIAAhEBAxEB/8QAGwAAAQUBAQAAAAAAAAAAAAAAAAECAwQFBgf/xABDEAABAwMCAwYDBQYDBwUBAAABAAIDBBEhEjEFQVEGEyJhcZEUMoEVQlKhsQcjM3LB0WKS8BYkQ1Nz4fElNDWCorL/xAAaAQEAAwEBAQAAAAAAAAAAAAAAAQIDBAUG/8QAKxEAAgIBBAICAgEEAwEAAAAAAAECEQMEEiExBUETURQiMgYjQmEVUnGR/9oADAMBAAIRAxEAPwD1kk3SandUrtymqxAtz1Rc4ykSqQLc9UmooQoAXPVFz1QhAAJ6pbnqkQgFueqLnqkQgFuUXKRCAW5SXKEIEGo9UandUIQkLnqluUiRCB1z1Rc9UiEJDU7qjU7qhIgF1O6o1OSJUAanJNTuqVIgF1O6o1O6pEIBbu6o1O6oSIA1O6o1O6oQgDU7qjU7qkQgHaj1S3PVNwjCAXUeqNTuqRGMoBdR6o1Hqm4QgF1O6o1HqkQgHaj1Rqd1SIQC6j1QCUgSqALcpblNShALcouUiVAKLoygIUAMoyhCAMoQhANO5SIduUKxAIQhSAQhCAEIQoAIQhACEIQAhCEAIQhACEIwhIJEqEAIQkQCoQhAIlQhCAQhIpJBCEIBUiEIAQhCgCISpMIAQhGEAI6pEIA5pUiEA5IjCEAqEIQAlSIUAVKEiUIASoQgFCEBCgAhCEAqEIQEbtyhDtykVyBUJEIBUJEIBUJEIBUJEIBUJEKAKhIEqAEJEdEAqTKEqkkEJEIBUiEIASpEIBUJEqgCIQhACEJEAqEiEAqQkDdNc4AKB8jje2ykErpWi6iM55KEgm6LKQSd+5AncorF2wSlgCgFhs4KlDg7ZUS0eic1z27FLBdQoWSg7qUEFAOQkQFAHJEJUAIQhQBUoSJQgFQhCAUfVHugIUAPdHuhCAX3QhCAjduUiV25SK5AIQhACEIQAhCEAIQhACEIQAhCEJBHRCEAIQhACEIQAi6EiAW6LoSIBbouhIgBCEl0A5JdNL+iaXCxuUA8u6JpvzUZlaAcqB9SLHKEFhxYAfJQGaPqqpme4EAGyaGPNr3Uklu4dkFPYzUVXYCFZhda10IJHtDG43VYk33Us8oF+izZKkMO4VJcFoqy4XHogHFyst3EmN6KB/EycNWe8vsNcyt1YIUzJiNyufhqXOkBcd1qseHWtbNleMrKyVGoyUOFrqQEb3Wc0lTNlcMKxUuJVCyUHBUoIQCoQhQBUoSJQgBKkSoBcISJVABCEIBUIQgI3blIgkElCuQCEYQgBCEIAQhCAEIQhIJEIQChCEiAVCRHRACEIQAhCEAIQhACEuU0uaNyobSAqaXAc1HI8n5VEHW33UrkFjUTskNuZUHekXsoXSuuUILLpGg2uFE52rZNjic863YA2SkgXAQlIhe2Q7XUXdPPzXVv1KMbJZNDIIRkuNwpHaQbAJjzpGFH3hGSpKkt2lJkZBUJk5pRJcWUE0MlkJBBWTU68kLYc1rlWkhB3CPklcHOymToo2mQ8it91Ix3IJG0cY+6FTYX3mbTwyucDYrdgjLWtRDAxpFgrscYKso0UbsRkbjlPDQFI7AACZ5pZFCgBSAuHNMCUkAclFgma8c08KoHgnBUrHnmgJ0qYHAp+EAqVIEqAEuEiXCgBhGEYRhAGEJcIQGUXSXNneyjNRUs3N1QbUVbSdbHfRXWubKwX3Wm0ix32g9vzA2UzOIwkZx6qg9tiVE5o2ss7ZY3W1ELgLHdSAg7EWWJDTuwS5zQdhfKuMfowCSrEGghVRUDYhPEoO3RSCdIoBOBuE4TsQEqEwSsPNODmHmgFQi4QgBHRCMIAQhJdAKhJdF1AFQkugmyPjkCSyBrbDos2WZxdupp5BlVDa11w5JNs6YRolZLp+YqcSRv9VnOJF8pGylp3KrDK4kyxpmlpsSnRsaXC4VSOqacOKmbMw5aQV2wyKRzyg0WZXsY0t2VIzMByU2plDgbbrEqJntvkpN0WhGzd7+A7uTHVdPGD4guVfVPz4j7qPv3O3cfdZb2bfCjoJa9rnWacKwyQPaD1XNNkytijeS0A3WsW/ZnKNF4jdMu4bKQD1T9HkfZaJmQxsnVS6gQojGehTRqbuCgJixp2SaLXFkBxTw4ZQgVlgQrLTjCgbpOyVxLdlNkCyygfRVzVBpTJTe+6oS6wedlnJGkf9mj8e0dEx1W5+Asu5vspmE43VKZbg0oJPFlXGm+yzYGPJBsVoxtsAFdFGTi6kBKY1pT7WUlR4cnBMATgoA5KmgpyAEIQgBCVCApvhYSbgKN8cUTXHCR0zrmyhfrk325rTkqRuYHAuBwVGyIlwJ2CsFoDQxSkxRwm9tSrXsmyAnICXSQLpI9LzqKtBrXAbISQNLT6qZrdIvdIYm73ATHuDWkXSwLcOJtyKDZQQP8bm+ymKmgPaAcn8khfa+m+6rS1bI8YwqUnEQL2Q2jhlI1xI4ZJS9+eq5x/FXi+VCeMPv8wUWaLTSOpE70oqOoXNx8baLasrRg4jTT28QDjyJQzlhlHmjWE7U8PYdlTj0vuRtvgpxdY+EKTEuWKFT7+QJRO/yUAtXSHIPooHVEMeXu+gyVVm4vRRghxcPMhQ39m0MOSf8AFCzjdUpJLYumyV8UrS6N4cN91kSVT3SOHqV5eWTT4PRxaaTdNGk6doHmqktdHHvZZtTVuAs36rHmqHEkudfyWcslHv6bxkWrkdA7isZPQK1TcVphYah55XDyTuJwT7qMVL2kkE+6yjnadnbPxGKUaPTWzQ1AvG4G+/kqs1MH3vlcfQcVkhLfFbrnddbR8RjqmC38QC5aea9HFnU+GfL67xktM7j0VJOH3OFEOHP1YW6Jad2HENPO6pS1DRq0bXIFlGpzRxQtHJp8UssqZHHT0kA8dnu/JPNbHHcNaAs+Wc3OVTfKcr5nNrsl9nu49JCujbHEyLbe6uwcVjeQ14A5XC498xHNIyrc0jOyjB5PLGXLJyePxzXR6E1weA5pBadiEFjSLEey5rhfFg1wjkPgdi55FdA+qp2tBDgbi+6+p02qjmhaPndRppYZ0I9mnY4UeqyrOrmOkAbtdWA5rhceS7Iy3HK4tD2y2UzXh2+yqlhKS72dbBAWjGHZCidD1CI5RgHdWA4O3UWKKnwzT0UjKdotgKzoB2TgzbCUVsSNmm1gFYa25Ca1Sja45JQHHFgi6jLwmiQIySwEvsoRIl1kqATBOBKiadlKEIFQhCAEJUIDEdILnPRJ3tsDdVyx9zk8lIyM3vnda2VLLDqyU50DZDcnA5JGCwTnOICggjkfFA3JAsFlS8bpIXEaySOTQVaqmmRpWFJ3UDjqh1HqQijfZayy/tE9+IqeRw8+ZTWcQ4vOfBTaB1dclQiuiY3wQjV6JWVlbMQGt0gnlhaKMEVtmpw8Vmp76hwJvyFh6WVmoqbAgKGHvGQuLrk2uSqM8pKpI6tNG+WRzzEk/wB1nTzkAqZwmldpjje9x5NaSfyTHcI4vP8AJTlo6yOaAFk7PTjtXZmSTnOVWdOeq229l+IvzLUU8Q5i5cVL/srSBj9Ve90liRpDQ2/RZ8myyQOc+JI5qeKuLSDqTH0vDIHPZNPK57HFpDbDbql+J4RDYRwaza93G66YabJOmj04ePy5EnFWmbtBxuWNwaSXNPLmuiir2TMDmtsbZDsLgPttrDaOnjZ0sEHjlYRdsmkeS6o6KXtkS8BOfPR3xmncbBRve6AGSWWzVxEHH66JwJcSN82U1Zx34ptnutqFwPPzRaRxlyzLH/T2SORbnaNqq7QUzHEBt7c77rNn4pBWCwIYeQxkrmZ5gXuOq/SyiElgSN7LolpYNUfUY/GYsaW1cmvJWvpX6mvAIyQTgjyU1PxRlS4kWyMrlaiRzruc4knmSm01Q6F7Xg4v4vML5fU1HJtXo1nosb59nVVE9z4fO6yppTlSfEMc3UCMi/n6LOnl1HB3OLbk9FwZGxix1wxjpyCU34nGQrNNwbjNZmGlk0H78o0N/wD1la0HY2qIDquriiHMRtLiPqVhaXbL5dTgx8OSMFtUL9AFpUnFTA6N4fsRz3C0/wDZCgI/+Ql/yNUE3Y9wH7iva48hLGR//JVo5EumcGXUabKtrZszcUZJSiTULkCxB6psNWJY2m+QsL7H4/TQmIsZMwHUO5eCbDyOUsEk8DjHNG9juYeCFy6nJKTu+DysenxQTUHZsSyXuVUllAG6R0wcN1SleS49F5ko2zeMRz5STuozIb7qNzvNNLgrrGkasuQzlpC1oauR7QC8kBc5rytDh7zI/QPvbLv0UnjypemebrcalBv6N6KW5C26aQuY1ZVLRPJF8LahhEYA8sr66Ko+SnRZYn6QeSWOMW1E2HJTDRsBlXbM6KjouYCGlzTvjorvhtkJCyNwSyCJr/NTtfgc1A6K21kgL24QFwW5J2qyrtepg4FTZA12Uw3HJTaRyRoVSSJt+imafJK1gTw0dEoWK0bKUJoFuSehAqEIQCoQhAZZIubwn6BDTHfxMcFKXyAnZIZHc2BaFABp/wDV0hEBxrATmuYfuZ5WCXu2OyYylgrOhiP3wqslDE87tPsr7qeC+Q4fVRvo4HWLZHNPkUskz/spvRp9lKyg0Ws0fSys/BSfdqHD6oFLVC2moO/PmpsgeylLgWuFm2yVDK2hpmu0RNJA3cASfqVde8xxWcbuAyVh1swN/PZcuXLtOzBBsU8SDDZrWt9AB+igl4jKdnemViSz2e4A5BSF8zgCI5CPJjv7Lilqb9nqLDE0n1sh3fZV3VrvxG+OazXvnF7xyj/6Ot+iqvqHA2OoHzBCweof2bRxRM3jZ01pffwytD8bX2WYZhjNlc4y+4p39LsJ8t1c4LwFlSG1ddq7jBjiGC/zcd16OPyix41Z9jp9RHFp1KXoxQ98r9MbXvdsAxpd+ivs4ZxqVo00Uwb1cNN/ddpH8JStEdNBFE0ADwMANh52umSVhAJJXny89KN7Tll5Wcv4ROVZwXtET/7YNHLXIwf1UMvB+Pxuu6je/wD6bmv/AEK6R9c65s4pg4g8c1yv+oMr7IXkM/dI5KoZUU9xPDLGf8bXAe6q/EGxIXdjiMTgRKxrw4WIkAcPYrPrOFcF4g0mJgpZ8kPiw0n/ABNXT/zjyuro6I+SbdTjRxE0x0uufRJFIS0XT+JcNreHTN79muEOBbIzLHAHmn0sZ4jWwwU7Q101gbDDQN3FWcVKDndnDHyLepSfRpcJoq7iUwgph4W5kld8kY6kldvScH4Tw1odoFRU28U0oBz/AIQcBSUMFJwylZTQNAsPG770jubiVHNM0u+ZeNn1HFRKajVTzypOkWxVOti1m9MBUamteS4aseSry1IAIB5LPknF915c8s5cGMMau2i2aqS5N0w1so2cs9046phmHVVUZm+xGq2vmBvrKe+tjmboqGB4PMjI9CsbvR1ThMtFvj0VcF6LM8Aja6WAl0XNp3as97wVcjqLY5HDh5LPq291JcfI/LVtj/Z0y8X6G6kXuoNacHLocKJZIVpcHJNbA3qcrMDld4XWUVJWRvqZQwE6WX5uW2CLeSJxamX9tnokIAKsl8bGOceiz4J2SNa5jg5pF9TTcfknTyXieD0wvrEz5Fx55LLK+F5DNeytsmYdiLLhnzSslNicEq7BxCYWFzhc6yu6ZrLEqtHYB4/El7xg3IXNsr5zjUpW1Mrt3K6yX0Y7KNo1DS4AHmprg5WKx5uDdacUl2tC1i2ZyRY0hK3UErU8C6vRUc1ykBaVFpStuCgJwE4KMO2UgKggcN05IEqAVCEIBUIQgKLhkpWNDjbkMlOe3xEeihLzHLp6gLQoWgGtwAnKEzNsm/EM5nKq5ItRObWUT42b7EJhqGW3Vaoq7MdY2FjlV3IttZLpO4KUB3JxTKdxfDG88+akcR7bpkyRxx3MouyORr5DYGzdiSoHU1GMvb3jv8eAfopHy4IGypyS9SvldT5Byf6mykyW9NGfBBE30Y39U11Va4Fh9AqUk3mqz5t8ryJ6uf2SrfZoOq3dR7BQunieLSRxPHPUxpus8yphl81ktTP7Lq10wrOD8Ar2t72mET2u1NdCdGfMbJJ6aWnjb3VpImgC7NwB1CTvj1QKlzTg+X+gt1nclUjsxanLDi7RnPqCdQJVCWc5ytGvgbM180FmyDLmjAcFzMs7tRBuCDYg8is/jc3R7+nyxyq12XDUJhmHNUDKSjvN7lbLBR1pl0y5wU5s9tis4yC4Sd90Kv8AAX7RqPmjnjkhnaHxvaQQVncLpYuG1NTKx1w8ARk7tbe9kgm81DJPYjK3x/IouCfDKrHFyTa6OhdxFxvd2VCa1xvlYIqSTun/ABG2Vl+K/Zr8aRpvqCb53UBlOc3VMzi26O8JyrRwUTSLBebppd5qISbpO8BV1AglMnmgPKi1N6pNYBVtg4LcchuAk4g/91Cb51FQMe29/f0TTDWcUnbDSMvHGLOe7ws1X680x4byJmUpJckAfdTRNmmc1kMb5HHGmNpcT7LqeFdjovBJXSukyDoj8LPqu1oqHh1G1rKeCKMAD5Wi+PPdelHSObPO1HkYQ4jyefUfZftDVgO7hsDD96d1j/lGVcf+zSerex1XxcRtbs2CPPu4r0TW21k10pFtDCSei7sWmhi/ZdnjZ9bkzLb6MThHZGk4S3S3iVbOObZnNt7LYfw2ie0tLn7HmqsvFaaFz2ucJJBuyHLWn/E84VN/Gzc2bG0ctRJx9F0fJFFIaPPl5SLE/Z3h8ty2Z7Xdd7FUZOzk8eYZmycwCLKRvGiTY93nkCR+qtwcWpnuAc/T1JNx+Sr8kGTPSZ8a5RhfDzxOMb2kOBta2VqUvC6yQBz7RtP4vmPoFph8EsolDWuOmweP7qV0x6i3kuDNrVF7YmSg32Mj4dSRZeXPIzc/2VkMp2gBrQFW1+acHnC5Vqpt9h40WgI+W6e0MVQPIUrX7LtxaqXsyljLQaxLpaomv2UgcOS9OGRSRg1QWsnNJCbrGAnBaEDwnhMCcEIHIQhACEIQFZhs7r6qOZrQ90gyLZTThx3UUjy0HocELRlDOnqi0vLTsSs6Xi5j3F8qLibC17nxFzb7gZC5qslq2mws7exXHkv0dEKN9/H3i+lv54VY8UqKjwl2kHFguY72scQC3daPDqeplmjL9r7ZWcFJsvKkj0XhTntoIhKQXNH67J75cHzVWIllNEy5tj8kxzgARdeP5fUPesa9GCXISS75VV798okdvlVHvOV8zKTNUhZJFWfIiR/mqrnbrCVlkiQyeajMnmoXOUTnm6ryaIsd55pDIqus9UaytIs0RaEh39VznGY2sf37BYONn269VrukAG6yuJvDqeovybce679PJqaOzSycJpoxu+80d+LEXWe6U8lbp6HiFSLsieR1tYe5X0UdK59I+lxx39DzKOqaJd8q9FwCukF3uZGP8Trn2CuQ9nacEd/USO8oWhv5uXTHx2V/4nX8FctmOJSSGi5cdmtBLj6AZWjTcE7Q1skIi4XWujc5uqR0TmMDTzu+y9D7NcC4Vw6JtYymBqpxdkk37x0cfINvsTzXS/EHbV7K8dAov9mfParyPxzccauvZ5Oewfa10rxFTwNiv4ZJ52Nx/KLlX4/2c8eLQZOI8PY7FwBK631wvRpJzgaio5p9LQAeXVbfjY0cb8nqZcWcM39n0EYtVcaeX7kU9O0Nv6vJKpVvYytgaX0FdDVW/wCHK3upD9QSF1dTUm5z+ao/FOabgkG+MrCeLG+KLR1eou3I52m7H8YmDXSTQsB3Au4jyuFpRdhgBeWreb/hAAXQ8NrP33duPhlFj5O5FbZIyLBVhpoNGebX506s4xnYfh+C+Wcna4db+iHdhuGnaaoaeuoH9QuxLgAfJJ3mBt1W34+P6Of87P8A9jhpOwQNu7r5QM+F8YN/qFco+zlfQABphe0cmAtPsV1veDfCTvvRR+Nj9EPWZpKpMzYTMwWkBaehCsd6QArBkjdcOaCCqNW0xsfJA10lgSYhbVbc6brTbtRknuZIZycXysat4nJO99NA8iGM/v5GGznu/A0jks2fjzXsqWRRPa9rC27zlrtuSoUjmiIkuILyTcnJcuWeXnaj3dBoE18k0XpJhGNLbWvsOn6rPlqHXdk+WUs77jG9uSzHy875vbK55yPpMWNUWXVD74cfdOZWSxkaXlZjprEi+fLZK2Q4N1TcXlBUdVQcZliIGrF/EDsfddNT1kVSwPYR/ibzb6rzeOTIPNbXDq10UjfFZrvC7OFnmgmrPC1ukjL9onbd5a6USErLZU3tf0VlkoOxXFGSZ8/KDRfDypA7ZVGvUzXLsgzGSLbXKXUSDZVWlTNK7sUmmYSRI0qww4VYDKsMGAvWi7RgyUJ4TAnqxUVCEIBUJEICkXUZuROz6uCY9kDwNM8efMXQYaAkgxs+gTPheFu8RYBbncgrQoVZuGd9cNexx6c1mzdnXuJHgP1Wv9n8OLnFpe3V0kcPbKjPA6R1yyrq2G98S3H5qjSZazFHZqUeLugQDyN1epuDyQlp7n0wpxwedriYuKVgbtbXj3T28P4zGNTeLzEcg9t8fVEkuhZLJTyNjN2O8PO2AsyV9itLuuOGzBVse0iz+8jGR5ELPrIJIjZwz1Gx9F815jTyb+VdF4lCSS18qs+S/NOmJBN1SkeQSvlmaoc6RQueonS75ULpULInc4KJxuVCZEwym6nbZdEpKYXKJ0vmo3PO97K6hZoh0kh6rH4rUFtPI2+X2aPNWp5hbdc1xGtbLL3YcC2MkY2J2Xr6HTOU0/o6sbpqwpzZ7H2aS0iwcLj6hbsfFqwW8bSByLcfkudhcMG49wr8btifa+4X1uklKLdH2GknHajooOKukce8Y0YGW7n1Vr49tnE3GwAXPsnYy9mBrsWGT7p/xj9LgbXLt2gbL21m45Z3OMe0j1eGcthgDRYCGMeVtKeKl2cD3XP0tcJqWkex1w6Fmb8wLFS/Eu5n814WSdSZ8Llxfu0/s2HVDtWSP7KComuCA6/p1WW6qG90x9TcXus95RYxZ3u3J3VPVe+cc098ocFWcd1yTZqlRap53MmjINg1wP5rphWAkZ3AXGiRrDqOMhXoqtxF7qcc2uzHNBS5OodUbWO6Z31+axGVLjbxH3U7Zyd1upWcbgahl80wzHqqPepDKeqlyCiWzORzChdVlv3ud1UfKq0kjQ1z5HBjGglxcenS6zlM6cUFZk8ZdTx1MksYa01LGukAwA5uOXVZ0VQwgXxpwLHCz+JcUbV1lQW/wRpjhHk3c/VUhM8HUHfRcMv5Nn3Gjxf2VFvk2ZJ3OO9r+XJU5JDnPNPooK7idQymooHTSkDV+CNv4nu5BdpQ9haNrWycUqpJZLXdHT/u4gemr5ispSrsz1OuwaRVN8/RwGu5vzUjXFem/wCy/ZNgA+CBsLXc9xPrdRSdlezEmGQyxHrHK4W9wojmgeXLzunb6f8A8OAjccWV2F5Fj5hb9V2NcwOfw+r7wgEiKpADrdA9qwe4qYJxBURPilBy14te3MHYhdMXGSLfmYs8XKDOhhl+W56K/FLtYrEieb74wtSmjqJbaI3u8w0291x/DzweHkfLNSOQnmrbHKtDRVth+6I9SArbKWraMxn6G61jin9HHJr7J2OU7TuqwD24c0j1FlK11l1wVdmEqLsYuLqcAKCEtLRYgqwF6kOEc77FuAn3UZvdKCtCCRCAhCBUIQgK5ZHf5W48kGOO1i1tvRIXguO3JIXD/RU7hQ10MTrEANcNnD+oUBYWk7j8WcH6qZ0rGgkkeipGqD6qFgLrPDm2bz9QikroiuCbQRcBx8Obcwl/ei3i3x5J5ti9rDb8OOnQpR4nBuRqwb4P57qzKkbXT50uPr0VSoeJBaQXAuCOfqCtNwwWgAAXHqqErW3zfzXLqOVTLo52rhy7Tte4vusecuaXagQurmiY4nCy6mjDg4t25gr5nP46LbcTVHMPl3sq7pCeadxUmjdqa3wucWkbZWM7iUY+6706LhjpJ3VFtxqiTzSPcAL3WXDWuqZmQQseZH/KMWsBckrrOB9nhxOpDZXu+GhAfVSN5g7RRnqeZW8NDOTqidxlUdLX8QkMVDTy1D2mzzGLRs/necD3XQ0/Ynic2k1lZT07dy2AOlk9LmzV3MMVLRwxwUsTIoYxZscYAAtzJ5nrdNMh/wDC9nH43HD+fLG9+jnIuw3ZtoHxJqqo/e72Ysa7y0xW/VW4+yfYmC2jglAf+qwyn3kJWmZSo3SE816EIRgqiiN0n7KZ7P8AZA78G4bYYxAwfoq83ZTsbJe/DImE4vC+Vh+ml1lfMouRn+iRs2+TfZXTo2jmyx6kznar9n/AJQ40lVWUrjsC5s0Y+jxf81ztd2F7Q0gc+kkp69jTf927u57f9OTH5r0TvjfeyO+2zc4t5KyyNOzsxeS1OP8Ays8z4RWPpTJwurjkgqIyXRsnaY3EE3IAd+S03VbQSC61t+oXW8Qo+F8UjENfTRzAG8byLSxO6xyDxArg+N8BrOHOMsU0s1E42Y65vG7k2QdfO6xm7dm71Uc8tzVNlh9a06rHbJJOAq3x7RfxgjnYrAI+YEuJaXEk3uLDm26icDpcdVm3NyCdNw29tQyD6hYWiyTOlbxGBp8T2gc7kY9Ur+KUbQdL9TrYDQVyL2SOc0NDtTi1txubZuSMFXoIJGWEl3u56cAKKsrM1W1rpJNT7aeQ6LShqISBmxWVFSl9tLH5ta7SPZXY6GZoF7tPQ/1Tac8ma0Ukdh+9H1CsNmhH/GZ7rFNNUAODdQczNhkEKn8Q9ri12CCbqaoz7Oq+IgG8zPommqpRe8hPTSFzQqNsqxTCeqlZDELud7AdSp7CjRrvr4WglrNRtjUfzXNcV4hPO4lxJsC1rWjwgeQXSx8HmlJja17iPvOaQPopj2YDgC9r97EAgKssUpdG+LLCDtnlE7pGvDw12HEm4Oy0uHQTcSqKakp/4sziLu2Y0C7nO8gu64l2bp4aUGONweX+Jzsut6HCTsnwiGGerrHsbrcfh4yBa0YOpxt5lZalrFDns9KHkXijLJF9nU8G4dR8Io2QU7LFw1SSH+JI78Tjurb3k3z7oe630Vd8hzZeDOb9nzGTJLLJzk7bFc9nVROmAUMkhUBeVzfJRSi4KggixTKunpq+MNmDdYB7uQAa2HrfoqoentecLqxZmSm4u0UqHh7o53NnAcWOs08iOR9V1tNC1rW+nJZULgXgkZtufVa0LxbdfQ6VxkrOmeXei41oHRPAAULXJ+pegqOVjy1hGQD6hV56NsjHNjdoc7nyU4KddNqBjiKqpnWJPQEG4Kuw1LsB+fNXHBrxpcLg/wCsKAwNB29ldEFhr2vyDyTwqoiLThTtLhgqSCYIQEKSBUIQgOffXRhx/eAbKu/icYveVgH8wXKVPFKW5/e6cA2kDgdlkzcVpbkfEMPpq/ssHI2UbO0l4zSjDXa3dADb6kqKCuc6opZ9JOmazWsybOwuJ+0ozbRqde1j8o9z/ZdT2el1O1OBe4bEN8LD9d0hbdlZ0kdw+122vdw5fN53CiqBJCyKQXuZLBo5YvfOUjJA4tdggWG5Lb88i1lNVMdK2FwNnRlx073BHJdUjBEQqWvaM2IwfVV31ETtQcLEdVQmqAHP0mzgSCOhWRUcWkY6wseWVyZJpdm8Itm46SE3P0GVUnlhaDkZusGTi8rgbaR6clSlrnv+aS4sb5wsqRqo0Z/aOWN72ta4W1A25XXLyN8s7Wv16FbHEXNns7V4Wuv5FZpjJxbkXEDf2OF5s3U2ZyNXsjFTnicxnHhMPd4IuNRsV6/QU1NQ0vdUwsxzi+/Mk8yvIuC2in1CwdZudsXXqnDpNcFr3sQRzwQvR09OO4oXXvuTZQOeLbpHG3soHO3WrNUOdJa+UzWLHOVG51rZCiLyFWy6Q9722yfzUYdYHJ98pjng3/oo9dgRvdVbLUTd5Y/3Sazb9T0VcuSd4obJosd55/2TJWsqoaimkF2TROZY5sSLh1uoNrKHUT6JxJjYXnBt4VVslJnltYWwTiIuFhuXYuWm3z7hDXtmAvJlvytwJpNRudB+8PVT1XCuLcW41Lw/h1PJPM2aUutiOFhNw+V5wAuspP2b01PG08V4vI+Z/wA0VDG1sTDbbXICT62Cn42+Udqyxikn2c3wOlbW1E0QLASb5GkAHFiweEH0XWN4K6nJtEDy1CxvbmrVB2Q4dRTOmpuJVROgMDagMc1rR0tYrYFA5mBWhw5gtIH0ytFj4Oecm3wYTKJwI0tNx7LWZT02hhk0BxA1DclTmgfynZ9SVE/htaf4csB6AuIRQa9FOzP4m+lipp3Qta2Rrb67W2Oy834xxN9PUt0xBwkYHuNyBfO2F1/E3VIdUQ3Epj1MPcanM1jcAkZXGV9DWSSMc6CZ1muLiY3Gw5ABKftGvwZEuEymOPTjApWX83OXZ9hq81ctZJNFGHMkja1ovta/PK4s0T2gao3DPiaWEWHK7SP6rpey7G0s1QAbOcBa55eSstvpGTjkXEj1wSRW1ADz02wmGopwNz7Lmvj5I2izv+6qycUeLi35o510UWNvs6KsnppY3RXOeZthVaAxxuc1ltLQQCNlzUvFJTzwOn/dbNJNYh34mheH5HNaiRNVGjYkeDdVnu3SGTkoXuvdeJN2YJEcj8qIuQ45KjJWS5LkgKka7ZQApwK6caKl2J9jdaUEoIwRjdY7Hf3SNne2Z5a4i5F+i9nT5dnAidMyS/NStcsiCsabB4t5haEcsbrWcD9V7EJpkNFsFPBULXX5p49VumVZMEtrqMFSNN/zVkQOATgAkCcFJA6yEIUkAhCEB5fV0TXh7mM/dnLmlzHaWtx/FPM8sLJk4RJfRpAz8+lo0u+azuoA5i6sHsTx9usN4rKA62rxk3ttdQydi+05axreKy2Z8t3Ox6Ku2Ja5E9LwZgcScZDvEHWc3Zujc3PoF09BRsiZGS7F2gXadRHm3f63XGDsn27ZMJW8XJcMAm+Ra22ynZwH9okAeIOKEawQ4nJ3vuVaMYr2VluZ6OxrQ7Vqs/Tm5ubc7Hb9FHUSzhpdFIAALHm0O5B3MfRcE2D9rEYjYKume1n4mjxjo7Cttn/aexxe+k4ZMADaM+AB1rah5rR7a7K1I1K5s73tL2WkIce8Y8BjtO9jzXN1gqS92lrgcYe06hfIJburvxHb/u3tm4BTPkOnQ9lQ29mm9nXUZf2pd3Zf2beyTxGR4na9xc7dzXE39FxZMKk7s3hNxXRgk8Qv87WtcCQ4tsDblcpXQVTzaR0jg0jW0tLdOL3c1ubfRavd8cD3h3ZutELjc929nisMNd9cprDxprG6uBcTa8ENszTosT43ah4rnHNT8bSJ3mU6mlJaSMuADWggXLsNDHZab9DZNFP84LbtYSXXBIa1uPGz5m35G9lqSfabbH7F4pZ4Jkb3DHtadm/uh4TYXymXqblp4bxdkUZ8ErqfU6zR4WszcZv1XHLTtuyjlYnDqZrJY9Q1Rmw0Oc03uLnu5NvzXZcKmhgqDAJpNErNLY5R8jwbghy5COe4Ej6PiUZaRq/3J2p/XUdvYK4ziDQQHsrDcAjvKeUCN2w8VtWAurDDYqKndPJBseufI+ahdm9iuapO1NG0ugrPiS2MloqO4kvpGBqbb81uxVNLUsbLTzMljP3mE/mDlXcTWLsV4Odun1UDieakc8b3NlE548lm0aoYb5ymA5tlOdJfoPRQmbzVaLD3aicAlN0m1zYDzKjfMfNQmU8yAoaJRdaY2NDr3d05KCeZ78DLnENaOVybAKvrJODf0Vam4pQni/C6Nk8Msr6qNsobI0iMDNvM8lVKybrk7ThtBS8Jppe7a34iqd31VJ96SQjmeg5BZlfVF0trnwi25z63WpVS2aM7bLlql0jppDv4ls3SpF9PG5Wy9HO4MJuco+JP4j7qg2SQMsm6nDPXzChNnTsTNL4p34io5+IOgp6qbVbuYJZR/M1p0qiZHGyocYlezhlcfxNYz/M8K0ZcmuHCpTiv9o5ocRrLYe4ZJw5wGTc4ul+1eIAgan5PNx/qs9rt7pwe24vy6r18U47eT7aWOEjR+2q5h8Vz6hp/VSs448C7mMJ53Y2/uBdZJe0uy0HFkaG48/quiLhLowlp1Zu/brMXiY7FjcEe2VTl4he5YQQ/5WvuCw+vRZ+louLXJ25KN4P9lzanFCcWkuTOejxzjUol50le8Al8UYdtoBeM9SV11JMe5pzcXMbb2N8gZXDRcSZQMd3kT5dUgw11iDY2wcLf4FxKHiMVUIonQmmMY7tx1EscPmuvjvIYW8W5ej4vVYfhzPGzrGS6mg80upxydlmxSkEdFbD8L59PccTVMV5yVGSmuJJOU2+VC7FEoOE4OKiGykC6oFGTA2BPkq7X3kceV7YT5ZNEbiNwMLOjfIxxcDe5yDsSvX08NysRRuxHZX4nHCxoKuIkB92u8xhasLmuALSD6Fenj4DNBjnWGSrLXHzVOPkrTF1xKFhhyFYadlWYRhWGnZaoqyUJ4TAnBSQOQjCMIQCEYQgM1zRc4SaApHAXKLBXBHpHRLo9E5FlAG6fRFvJPsElsICMt8khb5KSyEBDp8kaSOqlICQjZQTZFYpNKlISWCgERb1UbmDNxf1ViyYWqGiUUJqWN4+UX6EDCzJuHyMJdA4xu38GPcDC3yy4UToyoaLp0c0+XisXzRxzDb8Lvcf2Vd/EnjEtJUN5XYA8f0XTPgBVaSja7kFm4mikc47i9G0+Lv2/zQyf0uoHcaoBq8cp/lhkP9F0L+HMP3G+yrnhkZ+432CpsZfcjnn8cpz/AA4Kp5/k0j8yoHcVrH4io9N9jK4u+tm2/VdKeFx/8tvsgcNAtZgUbCVNHLu+0qoETOdoOCxvhYQeRAVmh4ZTU89NUNpomvglZK0taAQWm98LpG8PH4Qp20QHIKVFohyTNCaRssQkabh7QR7ZXPTnxu/mWvYxRlp25eSw6uaKN7tT2jn4iApaNsDpklxpTCRjZVxV07gQJYz6OaT+qXvW73UUdXJMSFmccd/6ZUNvvJBf/MrZmZyIWfxd4fw2sAIJHdv+jXBTFc8nRp5Vkj/6cu0WNyd09obe/IZUAkbbf/wl7wY6L0I/HFcH10cqJxpOT16J50nAbfH3VW1i+6e2Ui+dxZbRnBqjVZETmJ2oEHBF8nb1TXmNjRYnUL3zhRmd2kC/NQSP1WaLlzjZrRkknkAFXLlhCJV5Uk2jU4Fw1nF66eKVt4o4DK8+ZIa3+q6ul7O09BK6anJaXMdG4C9nNJuAR5ckdmOHfZdG6Sewq6wtkmbzijA8Ef8AUrbfK0jdeG4KSal7PhPI5fmzuSMJ+qF7mkWsc35KeOS45KSsEcmThwFtSz2yBpsSL9Oq+X1GleKVro4HyXwR7osFXbIDzTxIOq54x55KWTjCdcKv3ib3vIZK68UHJ0iCWU6iGD1KGQ6uSI2XIucq9HHgL3cMKRN0QNpziwViOFzSLXHorbIhjCssi8l2xiVsji74W8TvdXotZtclDIh0VlkdsWWyRDHxg4wrbLqJjbWU7QtCrHhSBMCeEKioQhSQKhCEBQO5SJXWuUiuARZCFAFSIQgEKLZSlJ7oBCkTkhQCWSEJyEA2yTSnW6IQkjLco0+SkSFQSQlg6JhjHRWLIslCyr3Xkm9yDyVvSEmkKKJsq9yOiTuR0CtWRpCihZV7odEhYOStFoTC1KJsz5Y9VweWFg13C457hzbjkuofHdQvhB3VWjWE9rPP5uzkVy4MtnFr3VV3A5230TTt9Hu/uvQnUzTfChdSNPIeyrtOlZ2efO4bxNl9NXUfVxP6qCWm4yGSMNS5zXNLXNc1puDy2XoL6Jp5D2VaSgH4Qm02hnpo8sdQVrCRpJCYYKsfccvS38LjN/AFCeEs/CPoFT4j0Y61HnWiqH3HeyT/AHgfdd7L0J3B4z9z8lGeCxf8sKNjXTNvzV9nAgzmw0u9lp8OPcSNk7m8o2e/OnzaDhdX9jRj7iezhLMeD8llOEn2ZZNbuVMjp62eQDVqzzKvNlkcMp0VBpxZXG0lht+SptkeROSfRnP1uHNUpYS6+4/Vb5pgon0d74WM8O7s52znrVMZIDiR0cntln/CPdbLqLyTPgs/L+S4XoeSvBmtMzrXNvIK5DHa26sto8jCtR0tuS6cWm2EcDIWK/FHsljgtbCuxxbWC9CEKKtiRxq0yPySsjI5KwxnVbJFWxGs2wrDGoDVIAtEiooCkCaE8KSBwTkgSqQKhHuj3QgVCPdCAoO3KRK7cpPdXAI+qEIAQhCgAhBSIAQhCARCDboiyAEIShAIkS2KEJEsUJUIBqSyd9EfRANsUWKchAMsmkKRIoJIyExzBdTEJLITZX0JjoxlWtI6JpaoJsqd0Oia6AFXNI5pCwcglFlIoGnHRMNOFoaEmhKL72Z5ph0SGlHRaOjySFiiifkZm/DDol+GaOWVoaPII0KKI3soiBo5KTuVa0DojQFFFWymYR0Cb3PlzV7R5BJo8lTaRZRMAuj4cdFe0Z2S6Ao2FbKQpxjClbAArYYE9rRhSokWQNhCnawCyeG7qQN2V6FiNapALIATwFJAoGyeElk4KSBQnBIE4KQOG6VIN0qEC5RlCEAuUJEICi45KS6lLW3GOQ/RNLW9FcEd0qeGtuMdEFreiAYkT9IRpaOXRQBqRPsCjS3ogGJDyUmlvRGlvRAMCQqTQ3ojQ3ohJGhSaW9EmlvRAMQpNDeiNDcYQgjQnljb7JdDeiEkSFLob0Rob0QEaE/Q3OEmlvRAMRZS6G9EhY3OOiAjISWUuhvRJob0QESQtwp9DenJNLG2GFBJCAeqLKXQ2+yXQ3opBDZIRyU+ht9uSTQ3ohJBpRpU+hvRIWtscKCSC2UWU2hvRGhvRAQ2RpUulvRGlvRQVIrJNKn0N6I0N6clAINOUoCm0N6I0N6ICMNTgFIGN6J2hvRARgJ4CeGN6Jwa3opIGgJwTg1vRODG9EA1OCfob0TtDeiEDOacnBjeiWwQDQlS2CEAIQhAKhCE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47" y="211497"/>
            <a:ext cx="2452386" cy="245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87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4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3600"/>
                                  </p:stCondLst>
                                  <p:iterate type="wd">
                                    <p:tmPct val="2549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48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6600"/>
                                  </p:stCondLst>
                                  <p:iterate type="wd">
                                    <p:tmPct val="28889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9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12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4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3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15000"/>
                                  </p:stCondLst>
                                  <p:iterate type="wd">
                                    <p:tmPct val="52083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6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1750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94"/>
          <a:stretch/>
        </p:blipFill>
        <p:spPr>
          <a:xfrm>
            <a:off x="1709936" y="0"/>
            <a:ext cx="5724128" cy="5710312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-59739"/>
            <a:ext cx="9107488" cy="4524315"/>
          </a:xfrm>
        </p:spPr>
        <p:txBody>
          <a:bodyPr anchor="t" anchorCtr="0">
            <a:sp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Never </a:t>
            </a:r>
            <a:r>
              <a:rPr lang="en-US" altLang="zh-CN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let it, </a:t>
            </a:r>
            <a:r>
              <a:rPr lang="en-US" altLang="zh-CN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wanna</a:t>
            </a:r>
            <a:r>
              <a:rPr lang="en-US" altLang="zh-CN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find her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Can't </a:t>
            </a:r>
            <a:r>
              <a:rPr lang="en-US" altLang="zh-CN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forget it to remind </a:t>
            </a:r>
            <a:r>
              <a:rPr lang="en-US" altLang="zh-CN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her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en-US" altLang="zh-CN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en-US" altLang="zh-CN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She's </a:t>
            </a:r>
            <a:r>
              <a:rPr lang="en-US" altLang="zh-CN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my sister, </a:t>
            </a:r>
            <a:r>
              <a:rPr lang="en-US" altLang="zh-CN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wanna</a:t>
            </a:r>
            <a:r>
              <a:rPr lang="en-US" altLang="zh-CN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tell her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How </a:t>
            </a:r>
            <a:r>
              <a:rPr lang="en-US" altLang="zh-CN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 miss her, she told </a:t>
            </a:r>
            <a:r>
              <a:rPr lang="en-US" altLang="zh-CN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me</a:t>
            </a:r>
            <a:endParaRPr lang="en-US" altLang="zh-CN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62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3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3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3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7778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5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22727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iterate type="wd">
                                    <p:tmPct val="28571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-236562"/>
            <a:ext cx="6057850" cy="60578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" y="-39220"/>
            <a:ext cx="9144001" cy="5221942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</p:spPr>
        <p:txBody>
          <a:bodyPr wrap="square" anchor="ctr" anchorCtr="0">
            <a:spAutoFit/>
          </a:bodyPr>
          <a:lstStyle/>
          <a:p>
            <a:pPr lvl="0">
              <a:lnSpc>
                <a:spcPts val="5000"/>
              </a:lnSpc>
            </a:pPr>
            <a:r>
              <a:rPr lang="en-US" altLang="zh-CN" sz="3600" dirty="0">
                <a:solidFill>
                  <a:prstClr val="black"/>
                </a:solidFill>
              </a:rPr>
              <a:t>Wait 'til you hear from me</a:t>
            </a:r>
          </a:p>
          <a:p>
            <a:pPr lvl="0">
              <a:lnSpc>
                <a:spcPts val="5000"/>
              </a:lnSpc>
            </a:pPr>
            <a:r>
              <a:rPr lang="en-US" altLang="zh-CN" sz="3600" dirty="0">
                <a:solidFill>
                  <a:prstClr val="black"/>
                </a:solidFill>
              </a:rPr>
              <a:t>Monday, Tuesday it won't be</a:t>
            </a:r>
          </a:p>
          <a:p>
            <a:pPr lvl="0">
              <a:lnSpc>
                <a:spcPts val="5000"/>
              </a:lnSpc>
            </a:pPr>
            <a:r>
              <a:rPr lang="en-US" altLang="zh-CN" sz="3600" dirty="0">
                <a:solidFill>
                  <a:prstClr val="black"/>
                </a:solidFill>
              </a:rPr>
              <a:t>Wednesday, Thursday we will see</a:t>
            </a:r>
          </a:p>
          <a:p>
            <a:pPr lvl="0">
              <a:lnSpc>
                <a:spcPts val="5000"/>
              </a:lnSpc>
            </a:pPr>
            <a:r>
              <a:rPr lang="en-US" altLang="zh-CN" sz="3600" dirty="0">
                <a:solidFill>
                  <a:prstClr val="black"/>
                </a:solidFill>
              </a:rPr>
              <a:t>If only you can wait baby</a:t>
            </a:r>
          </a:p>
          <a:p>
            <a:pPr lvl="0">
              <a:lnSpc>
                <a:spcPts val="5000"/>
              </a:lnSpc>
            </a:pPr>
            <a:r>
              <a:rPr lang="en-US" altLang="zh-CN" sz="3600" dirty="0">
                <a:solidFill>
                  <a:prstClr val="black"/>
                </a:solidFill>
              </a:rPr>
              <a:t>Wait 'til you hear from me</a:t>
            </a:r>
          </a:p>
          <a:p>
            <a:pPr lvl="0">
              <a:lnSpc>
                <a:spcPts val="5000"/>
              </a:lnSpc>
            </a:pPr>
            <a:r>
              <a:rPr lang="en-US" altLang="zh-CN" sz="3600" dirty="0">
                <a:solidFill>
                  <a:prstClr val="black"/>
                </a:solidFill>
              </a:rPr>
              <a:t>Friday use your fantasy</a:t>
            </a:r>
          </a:p>
          <a:p>
            <a:pPr lvl="0">
              <a:lnSpc>
                <a:spcPts val="5000"/>
              </a:lnSpc>
            </a:pPr>
            <a:r>
              <a:rPr lang="en-US" altLang="zh-CN" sz="3600" dirty="0">
                <a:solidFill>
                  <a:prstClr val="black"/>
                </a:solidFill>
              </a:rPr>
              <a:t>Saturday you got over me</a:t>
            </a:r>
          </a:p>
          <a:p>
            <a:pPr lvl="0">
              <a:lnSpc>
                <a:spcPts val="5000"/>
              </a:lnSpc>
            </a:pPr>
            <a:r>
              <a:rPr lang="en-US" altLang="zh-CN" sz="3600" dirty="0">
                <a:solidFill>
                  <a:prstClr val="black"/>
                </a:solidFill>
              </a:rPr>
              <a:t>If only you can wait baby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647703"/>
            <a:ext cx="3491880" cy="3491880"/>
          </a:xfrm>
          <a:prstGeom prst="rect">
            <a:avLst/>
          </a:prstGeom>
        </p:spPr>
      </p:pic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0" y="60282"/>
            <a:ext cx="9144000" cy="3046988"/>
          </a:xfrm>
        </p:spPr>
        <p:txBody>
          <a:bodyPr wrap="square" anchor="ctr" anchorCtr="0">
            <a:sp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altLang="zh-CN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dirty="0" smtClean="0"/>
              <a:t>Wait</a:t>
            </a:r>
            <a:r>
              <a:rPr lang="en-US" altLang="zh-CN" dirty="0"/>
              <a:t>, don't call you've got to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dirty="0" smtClean="0"/>
              <a:t>Wait </a:t>
            </a:r>
            <a:r>
              <a:rPr lang="en-US" altLang="zh-CN" dirty="0"/>
              <a:t>'til you hear from me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dirty="0" smtClean="0"/>
              <a:t>Wait</a:t>
            </a:r>
            <a:r>
              <a:rPr lang="en-US" altLang="zh-CN" dirty="0"/>
              <a:t>, that's all you've got </a:t>
            </a:r>
            <a:r>
              <a:rPr lang="en-US" altLang="zh-CN" dirty="0" smtClean="0"/>
              <a:t>to</a:t>
            </a:r>
            <a:endParaRPr lang="en-US" altLang="zh-CN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905" y="194655"/>
            <a:ext cx="4754190" cy="47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38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8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8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8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2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6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6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6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1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1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1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7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7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7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12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6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6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6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9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9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9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17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6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6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6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31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1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217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24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4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4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9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3" presetID="2" presetClass="entr" presetSubtype="2" fill="hold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9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9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7" presetID="2" presetClass="entr" presetSubtype="1" fill="hold" nodeType="withEffect">
                                  <p:stCondLst>
                                    <p:cond delay="28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3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3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7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271</Words>
  <Application>Microsoft Office PowerPoint</Application>
  <PresentationFormat>全屏显示(16:9)</PresentationFormat>
  <Paragraphs>51</Paragraphs>
  <Slides>5</Slides>
  <Notes>2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6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LSJ</dc:creator>
  <cp:lastModifiedBy>LSJ</cp:lastModifiedBy>
  <cp:revision>220</cp:revision>
  <dcterms:created xsi:type="dcterms:W3CDTF">2018-07-09T03:04:53Z</dcterms:created>
  <dcterms:modified xsi:type="dcterms:W3CDTF">2018-07-10T18:55:39Z</dcterms:modified>
</cp:coreProperties>
</file>