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948" y="-96"/>
      </p:cViewPr>
      <p:guideLst>
        <p:guide orient="horz" pos="2160"/>
        <p:guide pos="28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94722-2AD1-4520-B6FE-F11A981E47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E98737-FCD1-47A5-A5BB-4F909660F93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image" Target="../media/image8.jpeg"/><Relationship Id="rId7" Type="http://schemas.openxmlformats.org/officeDocument/2006/relationships/image" Target="../media/image7.jpeg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9" Type="http://schemas.openxmlformats.org/officeDocument/2006/relationships/notesSlide" Target="../notesSlides/notesSlide1.xml"/><Relationship Id="rId18" Type="http://schemas.openxmlformats.org/officeDocument/2006/relationships/slideLayout" Target="../slideLayouts/slideLayout1.xml"/><Relationship Id="rId17" Type="http://schemas.openxmlformats.org/officeDocument/2006/relationships/image" Target="../media/image15.png"/><Relationship Id="rId16" Type="http://schemas.openxmlformats.org/officeDocument/2006/relationships/image" Target="../media/image14.png"/><Relationship Id="rId15" Type="http://schemas.microsoft.com/office/2007/relationships/media" Target="../media/audio1.wav"/><Relationship Id="rId14" Type="http://schemas.openxmlformats.org/officeDocument/2006/relationships/audio" Target="../media/audio1.wav"/><Relationship Id="rId13" Type="http://schemas.openxmlformats.org/officeDocument/2006/relationships/image" Target="../media/image13.jpeg"/><Relationship Id="rId12" Type="http://schemas.openxmlformats.org/officeDocument/2006/relationships/image" Target="../media/image12.jpeg"/><Relationship Id="rId11" Type="http://schemas.openxmlformats.org/officeDocument/2006/relationships/image" Target="../media/image11.jpeg"/><Relationship Id="rId10" Type="http://schemas.openxmlformats.org/officeDocument/2006/relationships/image" Target="../media/image10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849" y="1484784"/>
            <a:ext cx="3659365" cy="4824536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565356" y="2727063"/>
            <a:ext cx="4923881" cy="883366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4400" b="1" dirty="0" smtClean="0">
                <a:solidFill>
                  <a:schemeClr val="bg1"/>
                </a:solidFill>
                <a:latin typeface="Lucida Calligraphy" panose="03010101010101010101" pitchFamily="66" charset="0"/>
                <a:ea typeface="华文楷体" panose="02010600040101010101" pitchFamily="2" charset="-122"/>
              </a:rPr>
              <a:t>Chicken Fat</a:t>
            </a:r>
            <a:endParaRPr lang="zh-CN" altLang="en-US" sz="4400" b="1" dirty="0">
              <a:solidFill>
                <a:schemeClr val="bg1"/>
              </a:solidFill>
              <a:latin typeface="Lucida Calligraphy" panose="03010101010101010101" pitchFamily="66" charset="0"/>
              <a:ea typeface="华文楷体" panose="02010600040101010101" pitchFamily="2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331640" y="4188927"/>
            <a:ext cx="3888432" cy="576065"/>
          </a:xfrm>
          <a:prstGeom prst="roundRect">
            <a:avLst/>
          </a:prstGeom>
          <a:solidFill>
            <a:srgbClr val="92D050"/>
          </a:solidFill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rgbClr val="0070C0"/>
                </a:solidFill>
                <a:latin typeface="Lucida Calligraphy" panose="03010101010101010101" pitchFamily="66" charset="0"/>
                <a:ea typeface="华文楷体" panose="02010600040101010101" pitchFamily="2" charset="-122"/>
              </a:rPr>
              <a:t>Robert Preston</a:t>
            </a:r>
            <a:endParaRPr lang="en-US" altLang="zh-CN" sz="2800" b="1" dirty="0">
              <a:solidFill>
                <a:srgbClr val="0070C0"/>
              </a:solidFill>
              <a:latin typeface="Lucida Calligraphy" panose="03010101010101010101" pitchFamily="66" charset="0"/>
              <a:ea typeface="华文楷体" panose="0201060004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049020" y="5390515"/>
            <a:ext cx="70548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 b="1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Touch down </a:t>
            </a:r>
            <a:r>
              <a:rPr lang="en-US" altLang="zh-CN" sz="3600" b="1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e</a:t>
            </a:r>
            <a:r>
              <a:rPr lang="zh-CN" altLang="en-US" sz="3600" b="1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very morning </a:t>
            </a:r>
            <a:r>
              <a:rPr lang="en-US" altLang="zh-CN" sz="3600" b="1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t</a:t>
            </a:r>
            <a:r>
              <a:rPr lang="zh-CN" altLang="en-US" sz="3600" b="1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en times </a:t>
            </a:r>
            <a:endParaRPr lang="zh-CN" altLang="en-US" sz="3600" b="1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  <a:p>
            <a:pPr algn="l"/>
            <a:r>
              <a:rPr lang="zh-CN" altLang="en-US" sz="3600" b="1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Not just </a:t>
            </a:r>
            <a:r>
              <a:rPr lang="en-US" altLang="zh-CN" sz="3600" b="1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n</a:t>
            </a:r>
            <a:r>
              <a:rPr lang="zh-CN" altLang="en-US" sz="3600" b="1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ow and then </a:t>
            </a:r>
            <a:endParaRPr lang="zh-CN" altLang="en-US" sz="3600" b="1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7" name="图片 6" descr="瑜伽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020" y="1186815"/>
            <a:ext cx="7045960" cy="39636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72820" y="5390515"/>
            <a:ext cx="77577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Give that chicken fat </a:t>
            </a:r>
            <a:r>
              <a:rPr lang="en-US" altLang="zh-CN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b</a:t>
            </a:r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ack to the chicken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  <a:p>
            <a:pPr algn="l"/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And don't be chicken again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9" name="图片 8" descr="跑步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8310" y="1224280"/>
            <a:ext cx="5716270" cy="3888740"/>
          </a:xfrm>
          <a:prstGeom prst="rect">
            <a:avLst/>
          </a:prstGeom>
        </p:spPr>
      </p:pic>
      <p:pic>
        <p:nvPicPr>
          <p:cNvPr id="10" name="图片 9" descr="跑步"/>
          <p:cNvPicPr>
            <a:picLocks noChangeAspect="1"/>
          </p:cNvPicPr>
          <p:nvPr/>
        </p:nvPicPr>
        <p:blipFill>
          <a:blip r:embed="rId4"/>
          <a:srcRect l="6631"/>
          <a:stretch>
            <a:fillRect/>
          </a:stretch>
        </p:blipFill>
        <p:spPr>
          <a:xfrm>
            <a:off x="1802130" y="1281430"/>
            <a:ext cx="5539740" cy="377444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092960" y="5664200"/>
            <a:ext cx="55181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No don't be chicken again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12" name="图片 11" descr="冲浪"/>
          <p:cNvPicPr>
            <a:picLocks noChangeAspect="1"/>
          </p:cNvPicPr>
          <p:nvPr/>
        </p:nvPicPr>
        <p:blipFill>
          <a:blip r:embed="rId5"/>
          <a:srcRect b="8360"/>
          <a:stretch>
            <a:fillRect/>
          </a:stretch>
        </p:blipFill>
        <p:spPr>
          <a:xfrm>
            <a:off x="1483995" y="1281430"/>
            <a:ext cx="6184900" cy="3985895"/>
          </a:xfrm>
          <a:prstGeom prst="rect">
            <a:avLst/>
          </a:prstGeom>
        </p:spPr>
      </p:pic>
      <p:pic>
        <p:nvPicPr>
          <p:cNvPr id="14" name="图片 13" descr="冲浪2"/>
          <p:cNvPicPr>
            <a:picLocks noChangeAspect="1"/>
          </p:cNvPicPr>
          <p:nvPr/>
        </p:nvPicPr>
        <p:blipFill>
          <a:blip r:embed="rId6"/>
          <a:srcRect b="8651"/>
          <a:stretch>
            <a:fillRect/>
          </a:stretch>
        </p:blipFill>
        <p:spPr>
          <a:xfrm>
            <a:off x="1483995" y="1224280"/>
            <a:ext cx="6513195" cy="398589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585595" y="5390515"/>
            <a:ext cx="63106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Push up </a:t>
            </a:r>
            <a:r>
              <a:rPr lang="en-US" altLang="zh-CN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e</a:t>
            </a:r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very morning </a:t>
            </a:r>
            <a:r>
              <a:rPr lang="en-US" altLang="zh-CN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t</a:t>
            </a:r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en times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Push up </a:t>
            </a:r>
            <a:r>
              <a:rPr lang="en-US" altLang="zh-CN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S</a:t>
            </a:r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tarting low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17" name="图片 16" descr="游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8935" y="1303655"/>
            <a:ext cx="6029960" cy="382714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744980" y="5109845"/>
            <a:ext cx="55499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Once more on the rise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Nuts to the flabby guys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Go you chicken fat go away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19" name="图片 18" descr="打羽毛球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2560" y="1064260"/>
            <a:ext cx="6442075" cy="3888740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1955165" y="5829935"/>
            <a:ext cx="523367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Go you chicken fat go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553970" y="5276215"/>
            <a:ext cx="45948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Good morning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Hands on hips place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22" name="图片 21" descr="瑜伽2"/>
          <p:cNvPicPr>
            <a:picLocks noChangeAspect="1"/>
          </p:cNvPicPr>
          <p:nvPr/>
        </p:nvPicPr>
        <p:blipFill>
          <a:blip r:embed="rId9"/>
          <a:srcRect t="10722" b="10196"/>
          <a:stretch>
            <a:fillRect/>
          </a:stretch>
        </p:blipFill>
        <p:spPr>
          <a:xfrm>
            <a:off x="1348740" y="1196975"/>
            <a:ext cx="6455410" cy="3858895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074420" y="5276215"/>
            <a:ext cx="702945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effectLst/>
                <a:latin typeface="AR BLANCA" panose="02000000000000000000" charset="0"/>
                <a:cs typeface="AR BLANCA" panose="02000000000000000000" charset="0"/>
              </a:rPr>
              <a:t>Now then touch your toes with me  Ready </a:t>
            </a:r>
            <a:endParaRPr lang="zh-CN" altLang="en-US" sz="3600">
              <a:solidFill>
                <a:schemeClr val="bg1"/>
              </a:solidFill>
              <a:effectLst/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24" name="图片 23" descr="骑车2"/>
          <p:cNvPicPr>
            <a:picLocks noChangeAspect="1"/>
          </p:cNvPicPr>
          <p:nvPr/>
        </p:nvPicPr>
        <p:blipFill>
          <a:blip r:embed="rId10"/>
          <a:srcRect b="6342"/>
          <a:stretch>
            <a:fillRect/>
          </a:stretch>
        </p:blipFill>
        <p:spPr>
          <a:xfrm>
            <a:off x="1165225" y="1139190"/>
            <a:ext cx="6709410" cy="399161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909320" y="5210175"/>
            <a:ext cx="788416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Touch down </a:t>
            </a:r>
            <a:r>
              <a:rPr lang="en-US" altLang="zh-CN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e</a:t>
            </a:r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very morning </a:t>
            </a:r>
            <a:r>
              <a:rPr lang="en-US" altLang="zh-CN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t</a:t>
            </a:r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en times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Not just </a:t>
            </a:r>
            <a:r>
              <a:rPr lang="en-US" altLang="zh-CN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n</a:t>
            </a:r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ow and then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26" name="图片 25" descr="打篮球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63650" y="1196975"/>
            <a:ext cx="6610985" cy="388239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909320" y="5267325"/>
            <a:ext cx="8293735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Give that chicken fat </a:t>
            </a:r>
            <a:r>
              <a:rPr lang="en-US" altLang="zh-CN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b</a:t>
            </a:r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ack to the chicken and </a:t>
            </a:r>
            <a:r>
              <a:rPr lang="en-US" altLang="zh-CN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d</a:t>
            </a:r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on't be chicken again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28" name="图片 27" descr="踢足球"/>
          <p:cNvPicPr>
            <a:picLocks noChangeAspect="1"/>
          </p:cNvPicPr>
          <p:nvPr/>
        </p:nvPicPr>
        <p:blipFill>
          <a:blip r:embed="rId12"/>
          <a:srcRect t="8270"/>
          <a:stretch>
            <a:fillRect/>
          </a:stretch>
        </p:blipFill>
        <p:spPr>
          <a:xfrm>
            <a:off x="1231265" y="1172845"/>
            <a:ext cx="6577965" cy="388302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2092960" y="5455920"/>
            <a:ext cx="590105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3600">
                <a:solidFill>
                  <a:schemeClr val="bg1"/>
                </a:solidFill>
                <a:latin typeface="AR BLANCA" panose="02000000000000000000" charset="0"/>
                <a:cs typeface="AR BLANCA" panose="02000000000000000000" charset="0"/>
              </a:rPr>
              <a:t>No don't be chicken again </a:t>
            </a:r>
            <a:endParaRPr lang="zh-CN" altLang="en-US" sz="3600">
              <a:solidFill>
                <a:schemeClr val="bg1"/>
              </a:solidFill>
              <a:latin typeface="AR BLANCA" panose="02000000000000000000" charset="0"/>
              <a:cs typeface="AR BLANCA" panose="02000000000000000000" charset="0"/>
            </a:endParaRPr>
          </a:p>
        </p:txBody>
      </p:sp>
      <p:pic>
        <p:nvPicPr>
          <p:cNvPr id="32" name="图片 31" descr="家庭郊游"/>
          <p:cNvPicPr>
            <a:picLocks noChangeAspect="1"/>
          </p:cNvPicPr>
          <p:nvPr/>
        </p:nvPicPr>
        <p:blipFill>
          <a:blip r:embed="rId13"/>
          <a:srcRect b="3689"/>
          <a:stretch>
            <a:fillRect/>
          </a:stretch>
        </p:blipFill>
        <p:spPr>
          <a:xfrm>
            <a:off x="-12700" y="-31115"/>
            <a:ext cx="9144067" cy="5321041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-13970" y="5290185"/>
            <a:ext cx="9145270" cy="1586865"/>
            <a:chOff x="-22" y="8331"/>
            <a:chExt cx="14402" cy="2499"/>
          </a:xfrm>
        </p:grpSpPr>
        <p:sp>
          <p:nvSpPr>
            <p:cNvPr id="33" name="矩形 32"/>
            <p:cNvSpPr/>
            <p:nvPr/>
          </p:nvSpPr>
          <p:spPr>
            <a:xfrm>
              <a:off x="-22" y="8331"/>
              <a:ext cx="14402" cy="24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1652" y="8987"/>
              <a:ext cx="11431" cy="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4400">
                  <a:latin typeface="Times New Roman" panose="02020603050405020304" charset="0"/>
                  <a:cs typeface="Times New Roman" panose="02020603050405020304" charset="0"/>
                </a:rPr>
                <a:t>Chicken Fat ---- Robert Preston</a:t>
              </a:r>
              <a:endParaRPr lang="en-US" altLang="zh-CN" sz="44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3" name="Chincken Fat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812927" y="488133"/>
            <a:ext cx="609600" cy="609600"/>
          </a:xfrm>
          <a:prstGeom prst="rect">
            <a:avLst/>
          </a:prstGeom>
        </p:spPr>
      </p:pic>
      <p:pic>
        <p:nvPicPr>
          <p:cNvPr id="4" name="Chincken Fat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803130" y="130365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5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9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4" presetClass="entr" presetSubtype="0" accel="10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0" presetClass="entr" presetSubtype="0" fill="hold" grpId="0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2" presetClass="exit" presetSubtype="4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2" presetClass="exit" presetSubtype="4" fill="hold" grpId="1" nodeType="withEffect">
                                  <p:stCondLst>
                                    <p:cond delay="14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5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8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5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5" presetClass="entr" presetSubtype="0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5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6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xit" presetSubtype="4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22500"/>
                                  </p:stCondLst>
                                  <p:childTnLst>
                                    <p:set>
                                      <p:cBhvr>
                                        <p:cTn id="7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8" presetClass="entr" presetSubtype="0" accel="100000" fill="hold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8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5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nodeType="withEffect">
                                  <p:stCondLst>
                                    <p:cond delay="32000"/>
                                  </p:stCondLst>
                                  <p:childTnLst>
                                    <p:set>
                                      <p:cBhvr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3" presetClass="exit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9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7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7" presetClass="exit" presetSubtype="0" fill="hold" nodeType="withEffect">
                                  <p:stCondLst>
                                    <p:cond delay="4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7" presetClass="exit" presetSubtype="0" fill="hold" grpId="1" nodeType="withEffect">
                                  <p:stCondLst>
                                    <p:cond delay="4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grpId="0" nodeType="withEffect">
                                  <p:stCondLst>
                                    <p:cond delay="42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52" presetClass="entr" presetSubtype="0" fill="hold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128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9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0" dur="5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1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5" presetClass="exit" presetSubtype="0" fill="hold" grpId="1" nodeType="withEffect">
                                  <p:stCondLst>
                                    <p:cond delay="49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4" presetClass="entr" presetSubtype="10" fill="hold" grpId="0" nodeType="withEffect">
                                  <p:stCondLst>
                                    <p:cond delay="50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5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" presetClass="exit" presetSubtype="4" fill="hold" nodeType="withEffect">
                                  <p:stCondLst>
                                    <p:cond delay="54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5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3" presetClass="entr" presetSubtype="10" fill="hold" grpId="0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8" presetClass="entr" presetSubtype="16" fill="hold" nodeType="withEffect">
                                  <p:stCondLst>
                                    <p:cond delay="56000"/>
                                  </p:stCondLst>
                                  <p:childTnLst>
                                    <p:set>
                                      <p:cBhvr>
                                        <p:cTn id="1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8" presetClass="exit" presetSubtype="0" decel="100000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8" presetClass="exit" presetSubtype="0" decel="100000" fill="hold" grpId="1" nodeType="withEffect">
                                  <p:stCondLst>
                                    <p:cond delay="5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2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*0.0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h+1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5" presetClass="entr" presetSubtype="10" fill="hold" grpId="0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5" presetClass="entr" presetSubtype="0" fill="hold" nodeType="withEffect">
                                  <p:stCondLst>
                                    <p:cond delay="600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31" presetClass="exit" presetSubtype="0" fill="hold" nodeType="withEffect">
                                  <p:stCondLst>
                                    <p:cond delay="6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31" presetClass="exit" presetSubtype="0" fill="hold" grpId="1" nodeType="withEffect">
                                  <p:stCondLst>
                                    <p:cond delay="64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2" presetClass="entr" presetSubtype="4" fill="hold" grpId="0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19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1" presetClass="entr" presetSubtype="1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19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7" presetClass="exit" presetSubtype="10" fill="hold" nodeType="withEffect">
                                  <p:stCondLst>
                                    <p:cond delay="7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7" presetClass="exit" presetSubtype="10" fill="hold" grpId="1" nodeType="withEffect">
                                  <p:stCondLst>
                                    <p:cond delay="7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8" presetClass="entr" presetSubtype="12" fill="hold" nodeType="withEffect">
                                  <p:stCondLst>
                                    <p:cond delay="72500"/>
                                  </p:stCondLst>
                                  <p:childTnLst>
                                    <p:set>
                                      <p:cBhvr>
                                        <p:cTn id="20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49" presetClass="entr" presetSubtype="0" decel="100000" fill="hold" grpId="0" nodeType="withEffect">
                                  <p:stCondLst>
                                    <p:cond delay="72500"/>
                                  </p:stCondLst>
                                  <p:childTnLst>
                                    <p:set>
                                      <p:cBhvr>
                                        <p:cTn id="2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35" presetClass="exit" presetSubtype="0" fill="hold" nodeType="withEffect">
                                  <p:stCondLst>
                                    <p:cond delay="8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35" presetClass="exit" presetSubtype="0" fill="hold" grpId="1" nodeType="withEffect">
                                  <p:stCondLst>
                                    <p:cond delay="7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3" presetClass="entr" presetSubtype="16" fill="hold" grpId="0" nodeType="withEffect">
                                  <p:stCondLst>
                                    <p:cond delay="79500"/>
                                  </p:stCondLst>
                                  <p:childTnLst>
                                    <p:set>
                                      <p:cBhvr>
                                        <p:cTn id="2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16" presetClass="exit" presetSubtype="21" fill="hold" grpId="1" nodeType="withEffect">
                                  <p:stCondLst>
                                    <p:cond delay="84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4" presetClass="entr" presetSubtype="10" fill="hold" nodeType="withEffect">
                                  <p:stCondLst>
                                    <p:cond delay="85000"/>
                                  </p:stCondLst>
                                  <p:childTnLst>
                                    <p:set>
                                      <p:cBhvr>
                                        <p:cTn id="2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8" fill="hold" nodeType="withEffect">
                                  <p:stCondLst>
                                    <p:cond delay="86000"/>
                                  </p:stCondLst>
                                  <p:childTnLst>
                                    <p:set>
                                      <p:cBhvr>
                                        <p:cTn id="2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89932"/>
                            </p:stCondLst>
                            <p:childTnLst>
                              <p:par>
                                <p:cTn id="2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242" dur="89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showWhenStopped="0">
                <p:cTn id="244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ldLvl="0" animBg="1"/>
      <p:bldP spid="3" grpId="1" bldLvl="0" animBg="1"/>
      <p:bldP spid="6" grpId="0" bldLvl="0" animBg="1"/>
      <p:bldP spid="6" grpId="1" bldLvl="0" animBg="1"/>
      <p:bldP spid="5" grpId="0"/>
      <p:bldP spid="5" grpId="1"/>
      <p:bldP spid="8" grpId="0"/>
      <p:bldP spid="8" grpId="1"/>
      <p:bldP spid="11" grpId="0"/>
      <p:bldP spid="11" grpId="1"/>
      <p:bldP spid="15" grpId="0"/>
      <p:bldP spid="15" grpId="1"/>
      <p:bldP spid="18" grpId="0"/>
      <p:bldP spid="18" grpId="1"/>
      <p:bldP spid="20" grpId="0"/>
      <p:bldP spid="20" grpId="1"/>
      <p:bldP spid="21" grpId="0"/>
      <p:bldP spid="21" grpId="1"/>
      <p:bldP spid="23" grpId="0"/>
      <p:bldP spid="23" grpId="1"/>
      <p:bldP spid="25" grpId="0"/>
      <p:bldP spid="25" grpId="1"/>
      <p:bldP spid="27" grpId="0"/>
      <p:bldP spid="27" grpId="1"/>
      <p:bldP spid="29" grpId="0"/>
      <p:bldP spid="2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35085" y="498406"/>
            <a:ext cx="4451985" cy="1938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latin typeface="Rockwell Extra Bold" panose="02060903040505020403" pitchFamily="18" charset="0"/>
              </a:rPr>
              <a:t>PEP Module 6 </a:t>
            </a:r>
            <a:endParaRPr lang="en-US" altLang="zh-CN" sz="4000" b="1" dirty="0" smtClean="0">
              <a:latin typeface="Rockwell Extra Bold" panose="02060903040505020403" pitchFamily="18" charset="0"/>
            </a:endParaRPr>
          </a:p>
          <a:p>
            <a:r>
              <a:rPr lang="en-US" altLang="zh-CN" sz="4000" b="1" dirty="0" smtClean="0">
                <a:latin typeface="Rockwell Extra Bold" panose="02060903040505020403" pitchFamily="18" charset="0"/>
              </a:rPr>
              <a:t>Unit 3 </a:t>
            </a:r>
            <a:endParaRPr lang="en-US" altLang="zh-CN" sz="4000" b="1" dirty="0" smtClean="0">
              <a:latin typeface="Rockwell Extra Bold" panose="02060903040505020403" pitchFamily="18" charset="0"/>
            </a:endParaRPr>
          </a:p>
          <a:p>
            <a:r>
              <a:rPr lang="en-US" altLang="zh-CN" sz="4000" b="1" dirty="0" smtClean="0">
                <a:latin typeface="Rockwell Extra Bold" panose="02060903040505020403" pitchFamily="18" charset="0"/>
              </a:rPr>
              <a:t>A Healthy Life</a:t>
            </a:r>
            <a:endParaRPr lang="zh-CN" altLang="en-US" sz="4000" b="1" dirty="0">
              <a:latin typeface="Rockwell Extra Bold" panose="02060903040505020403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78450" y="5843905"/>
            <a:ext cx="374523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r"/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陆家欣</a:t>
            </a:r>
            <a:endParaRPr lang="zh-CN" altLang="en-US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algn="r"/>
            <a:r>
              <a:rPr lang="zh-CN" altLang="en-US" sz="2800" b="1">
                <a:solidFill>
                  <a:schemeClr val="tx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华南师范大学外文学院</a:t>
            </a:r>
            <a:endParaRPr lang="zh-CN" altLang="en-US" sz="2800" b="1">
              <a:solidFill>
                <a:schemeClr val="tx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624</Words>
  <Application>WPS 演示</Application>
  <PresentationFormat>全屏显示(4:3)</PresentationFormat>
  <Paragraphs>42</Paragraphs>
  <Slides>2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14" baseType="lpstr">
      <vt:lpstr>Arial</vt:lpstr>
      <vt:lpstr>宋体</vt:lpstr>
      <vt:lpstr>Wingdings</vt:lpstr>
      <vt:lpstr>Lucida Calligraphy</vt:lpstr>
      <vt:lpstr>华文楷体</vt:lpstr>
      <vt:lpstr>AR BLANCA</vt:lpstr>
      <vt:lpstr>Times New Roman</vt:lpstr>
      <vt:lpstr>Rockwell Extra Bold</vt:lpstr>
      <vt:lpstr>Calibri</vt:lpstr>
      <vt:lpstr>微软雅黑</vt:lpstr>
      <vt:lpstr>Arial Unicode MS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陆家欣</dc:creator>
  <cp:lastModifiedBy>CLANNAD</cp:lastModifiedBy>
  <cp:revision>48</cp:revision>
  <dcterms:created xsi:type="dcterms:W3CDTF">2018-07-14T08:49:00Z</dcterms:created>
  <dcterms:modified xsi:type="dcterms:W3CDTF">2018-07-15T14:38:55Z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2052-10.1.0.7468</vt:lpwstr>
  </property>
</Properties>
</file>