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8" Type="http://schemas.openxmlformats.org/officeDocument/2006/relationships/image" Target="../media/image6.jpeg"/><Relationship Id="rId7" Type="http://schemas.openxmlformats.org/officeDocument/2006/relationships/image" Target="../media/image5.jpeg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2.jpeg"/><Relationship Id="rId13" Type="http://schemas.openxmlformats.org/officeDocument/2006/relationships/image" Target="../media/image11.jpeg"/><Relationship Id="rId12" Type="http://schemas.openxmlformats.org/officeDocument/2006/relationships/image" Target="../media/image10.jpeg"/><Relationship Id="rId11" Type="http://schemas.openxmlformats.org/officeDocument/2006/relationships/image" Target="../media/image9.jpeg"/><Relationship Id="rId10" Type="http://schemas.openxmlformats.org/officeDocument/2006/relationships/image" Target="../media/image8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aiimg_30242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8915" y="194310"/>
            <a:ext cx="6557645" cy="6295390"/>
          </a:xfrm>
          <a:prstGeom prst="rect">
            <a:avLst/>
          </a:prstGeom>
        </p:spPr>
      </p:pic>
      <p:pic>
        <p:nvPicPr>
          <p:cNvPr id="18" name="Michael Jackson-Earth So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9696.000000" end="291108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455" y="5994400"/>
            <a:ext cx="495300" cy="4953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216785" y="264795"/>
            <a:ext cx="775906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What about sunrise</a:t>
            </a:r>
            <a:endParaRPr lang="en-US" altLang="zh-CN" sz="5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677603" y="1107440"/>
            <a:ext cx="483679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What about rain</a:t>
            </a:r>
            <a:endParaRPr lang="en-US" altLang="zh-CN" sz="5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526983" y="264795"/>
            <a:ext cx="713676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What about all the thing</a:t>
            </a:r>
            <a:endParaRPr lang="en-US" altLang="zh-CN" sz="5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9" name="图片 28" descr="aiimg_135030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8515" y="1062990"/>
            <a:ext cx="8014970" cy="5426710"/>
          </a:xfrm>
          <a:prstGeom prst="rect">
            <a:avLst/>
          </a:prstGeom>
        </p:spPr>
      </p:pic>
      <p:pic>
        <p:nvPicPr>
          <p:cNvPr id="34" name="图片 33" descr="Global warming - smoke from the pipe could photo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6620" y="194310"/>
            <a:ext cx="5320030" cy="5583555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1490663" y="5567680"/>
            <a:ext cx="921194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That you said we were to gain...</a:t>
            </a:r>
            <a:endParaRPr lang="en-US" altLang="zh-CN" sz="5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6" name="图片 35" descr="aiimg_140537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445" y="68580"/>
            <a:ext cx="6202680" cy="5709285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2464435" y="5567680"/>
            <a:ext cx="712470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What about killing fields</a:t>
            </a:r>
            <a:endParaRPr lang="en-US" altLang="zh-CN" sz="5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883978" y="5567680"/>
            <a:ext cx="428434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Is there a time</a:t>
            </a:r>
            <a:endParaRPr lang="en-US" altLang="zh-CN" sz="5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320608" y="5567680"/>
            <a:ext cx="741045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What about all the things</a:t>
            </a:r>
            <a:endParaRPr lang="en-US" altLang="zh-CN" sz="5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31888" y="5567680"/>
            <a:ext cx="978725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That you said was yours and mine</a:t>
            </a:r>
            <a:endParaRPr lang="en-US" altLang="zh-CN" sz="5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图片 2" descr="Global warming - smoke from the pipe could photo (2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4365" y="194310"/>
            <a:ext cx="8382000" cy="54514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176463" y="5567680"/>
            <a:ext cx="783780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Did you ever stop to notice</a:t>
            </a:r>
            <a:endParaRPr lang="en-US" altLang="zh-CN" sz="5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" name="图片 9" descr="Global_warming0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9915" y="941070"/>
            <a:ext cx="8470265" cy="566991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26528" y="68580"/>
            <a:ext cx="919797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All the boold we've shed before</a:t>
            </a:r>
            <a:endParaRPr lang="en-US" altLang="zh-CN" sz="5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2" name="图片 11" descr="aiimg_131088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9110" y="990600"/>
            <a:ext cx="6111875" cy="569658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175828" y="19050"/>
            <a:ext cx="783780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Did you ever stop to notice</a:t>
            </a:r>
            <a:endParaRPr lang="en-US" altLang="zh-CN" sz="5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4" name="图片 13" descr="58b3c467dc02b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6480" y="801370"/>
            <a:ext cx="5016500" cy="588581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19455" y="19050"/>
            <a:ext cx="1080516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 crying Earth the weeping shores?</a:t>
            </a:r>
            <a:endParaRPr lang="en-US" altLang="zh-CN" sz="5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6" name="图片 15" descr="50042448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04465" y="19050"/>
            <a:ext cx="6785610" cy="6785610"/>
          </a:xfrm>
          <a:prstGeom prst="rect">
            <a:avLst/>
          </a:prstGeom>
        </p:spPr>
      </p:pic>
      <p:pic>
        <p:nvPicPr>
          <p:cNvPr id="22" name="图片 21" descr="5782670959ba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22040" y="26670"/>
            <a:ext cx="4812030" cy="6804660"/>
          </a:xfrm>
          <a:prstGeom prst="rect">
            <a:avLst/>
          </a:prstGeom>
        </p:spPr>
      </p:pic>
      <p:pic>
        <p:nvPicPr>
          <p:cNvPr id="24" name="图片 23" descr="aiimg_1305038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17165" y="146050"/>
            <a:ext cx="6809105" cy="6531610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3677920" y="2700020"/>
            <a:ext cx="5156200" cy="18148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单位：华南师范大学外文学院</a:t>
            </a:r>
            <a:endParaRPr lang="zh-CN" altLang="en-US" sz="28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l"/>
            <a:r>
              <a:rPr lang="zh-CN" altLang="en-US" sz="2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作者：林乔乔</a:t>
            </a:r>
            <a:endParaRPr lang="zh-CN" altLang="en-US" sz="28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l"/>
            <a:r>
              <a:rPr lang="zh-CN" altLang="en-US" sz="2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版本：</a:t>
            </a:r>
            <a:r>
              <a:rPr lang="en-US" altLang="zh-CN" sz="2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PEP edition of English          textbook</a:t>
            </a:r>
            <a:endParaRPr lang="en-US" altLang="zh-CN" sz="28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122681" y="545465"/>
            <a:ext cx="994346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Module 6 Unit 4:Globle  Warming</a:t>
            </a:r>
            <a:r>
              <a:rPr lang="en-US" altLang="zh-CN" sz="7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altLang="zh-CN" sz="72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9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702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102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102"/>
                            </p:stCondLst>
                            <p:childTnLst>
                              <p:par>
                                <p:cTn id="3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102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104"/>
                            </p:stCondLst>
                            <p:childTnLst>
                              <p:par>
                                <p:cTn id="5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104"/>
                            </p:stCondLst>
                            <p:childTnLst>
                              <p:par>
                                <p:cTn id="57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xit" presetSubtype="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104"/>
                            </p:stCondLst>
                            <p:childTnLst>
                              <p:par>
                                <p:cTn id="6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104"/>
                            </p:stCondLst>
                            <p:childTnLst>
                              <p:par>
                                <p:cTn id="71" presetID="1" presetClass="exit" presetSubtype="0" fill="hold" grpId="4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604"/>
                            </p:stCondLst>
                            <p:childTnLst>
                              <p:par>
                                <p:cTn id="7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5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8005"/>
                            </p:stCondLst>
                            <p:childTnLst>
                              <p:par>
                                <p:cTn id="83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9705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705"/>
                            </p:stCondLst>
                            <p:childTnLst>
                              <p:par>
                                <p:cTn id="9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2756"/>
                            </p:stCondLst>
                            <p:childTnLst>
                              <p:par>
                                <p:cTn id="98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3757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757"/>
                            </p:stCondLst>
                            <p:childTnLst>
                              <p:par>
                                <p:cTn id="110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7257"/>
                            </p:stCondLst>
                            <p:childTnLst>
                              <p:par>
                                <p:cTn id="1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9257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257"/>
                            </p:stCondLst>
                            <p:childTnLst>
                              <p:par>
                                <p:cTn id="1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1257"/>
                            </p:stCondLst>
                            <p:childTnLst>
                              <p:par>
                                <p:cTn id="140" presetID="5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5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3757"/>
                            </p:stCondLst>
                            <p:childTnLst>
                              <p:par>
                                <p:cTn id="15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757"/>
                            </p:stCondLst>
                            <p:childTnLst>
                              <p:par>
                                <p:cTn id="158" presetID="4" presetClass="exit" presetSubtype="3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" presetClass="exit" presetSubtype="32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1757"/>
                            </p:stCondLst>
                            <p:childTnLst>
                              <p:par>
                                <p:cTn id="16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3757"/>
                            </p:stCondLst>
                            <p:childTnLst>
                              <p:par>
                                <p:cTn id="169" presetID="4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7757"/>
                            </p:stCondLst>
                            <p:childTnLst>
                              <p:par>
                                <p:cTn id="1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9757"/>
                            </p:stCondLst>
                            <p:childTnLst>
                              <p:par>
                                <p:cTn id="177" presetID="4" presetClass="exit" presetSubtype="3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64757"/>
                            </p:stCondLst>
                            <p:childTnLst>
                              <p:par>
                                <p:cTn id="18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84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0" grpId="7"/>
      <p:bldP spid="21" grpId="0"/>
      <p:bldP spid="23" grpId="2"/>
      <p:bldP spid="20" grpId="8"/>
      <p:bldP spid="21" grpId="1"/>
      <p:bldP spid="23" grpId="3"/>
      <p:bldP spid="30" grpId="0"/>
      <p:bldP spid="31" grpId="0"/>
      <p:bldP spid="30" grpId="1"/>
      <p:bldP spid="31" grpId="1"/>
      <p:bldP spid="35" grpId="2"/>
      <p:bldP spid="35" grpId="3"/>
      <p:bldP spid="37" grpId="3"/>
      <p:bldP spid="37" grpId="4"/>
      <p:bldP spid="38" grpId="0"/>
      <p:bldP spid="38" grpId="1"/>
      <p:bldP spid="39" grpId="0"/>
      <p:bldP spid="39" grpId="1"/>
      <p:bldP spid="2" grpId="0"/>
      <p:bldP spid="2" grpId="2"/>
      <p:bldP spid="4" grpId="0"/>
      <p:bldP spid="4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</Words>
  <Application>WPS 演示</Application>
  <PresentationFormat>宽屏</PresentationFormat>
  <Paragraphs>30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Wingdings</vt:lpstr>
      <vt:lpstr>Calibri</vt:lpstr>
      <vt:lpstr>微软雅黑</vt:lpstr>
      <vt:lpstr>Arial Unicode MS</vt:lpstr>
      <vt:lpstr>Calibri Light</vt:lpstr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58278</dc:creator>
  <cp:lastModifiedBy>Administrator</cp:lastModifiedBy>
  <cp:revision>9</cp:revision>
  <dcterms:created xsi:type="dcterms:W3CDTF">2018-07-09T07:41:00Z</dcterms:created>
  <dcterms:modified xsi:type="dcterms:W3CDTF">2018-07-15T06:50:49Z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