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1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59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6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6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8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92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46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2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58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8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96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2750-51F1-41A9-87D6-C5D904093CBB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40EA8-9B45-4AFB-9924-8BE60E4D7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8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1.wma"/><Relationship Id="rId7" Type="http://schemas.openxmlformats.org/officeDocument/2006/relationships/image" Target="../media/image3.jp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6472175" y="3514239"/>
            <a:ext cx="518320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553028" y="2018848"/>
            <a:ext cx="4572001" cy="3461656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-261251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5827482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34572" y="1631044"/>
            <a:ext cx="4572001" cy="3461656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8677" r="8191"/>
          <a:stretch/>
        </p:blipFill>
        <p:spPr>
          <a:xfrm>
            <a:off x="1712138" y="1020872"/>
            <a:ext cx="3542569" cy="433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矩形 28"/>
          <p:cNvSpPr/>
          <p:nvPr/>
        </p:nvSpPr>
        <p:spPr>
          <a:xfrm>
            <a:off x="6338010" y="1898335"/>
            <a:ext cx="5621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Song: 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Gone With Home</a:t>
            </a:r>
          </a:p>
          <a:p>
            <a:r>
              <a:rPr lang="en-US" altLang="zh-CN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 4 </a:t>
            </a:r>
            <a:r>
              <a:rPr lang="en-US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warming</a:t>
            </a:r>
          </a:p>
        </p:txBody>
      </p:sp>
      <p:sp>
        <p:nvSpPr>
          <p:cNvPr id="30" name="矩形 29"/>
          <p:cNvSpPr/>
          <p:nvPr/>
        </p:nvSpPr>
        <p:spPr>
          <a:xfrm>
            <a:off x="8025852" y="3814839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（人教版高中英语选修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45794" y="6033684"/>
            <a:ext cx="361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作者：吴佩霞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20150201085</a:t>
            </a:r>
          </a:p>
          <a:p>
            <a:pPr algn="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单位：华南师范大学外文学院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8142516" y="4276504"/>
            <a:ext cx="342537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0" y="977906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0" y="5829117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459296" y="2674966"/>
            <a:ext cx="518320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3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68077" y="5819958"/>
            <a:ext cx="675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Trees of green </a:t>
            </a:r>
            <a:endParaRPr lang="en-US" altLang="zh-CN" sz="2400" b="1" kern="100" dirty="0" smtClean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roses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of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red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02" y="1078514"/>
            <a:ext cx="7234591" cy="406945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759529" y="551305"/>
            <a:ext cx="7495308" cy="4146957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57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3"/>
    </mc:Choice>
    <mc:Fallback>
      <p:transition spd="slow" advTm="9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27" y="1163217"/>
            <a:ext cx="7273973" cy="409161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68077" y="5961627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animals like children naive and carefree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970468" y="594661"/>
            <a:ext cx="7232204" cy="419348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48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0"/>
    </mc:Choice>
    <mc:Fallback>
      <p:transition spd="slow" advTm="7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80956" y="5672184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skies of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blue 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19" y="884160"/>
            <a:ext cx="6835562" cy="427578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17023" y="409804"/>
            <a:ext cx="6689042" cy="4401713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80956" y="6032500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clouds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of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white</a:t>
            </a:r>
          </a:p>
        </p:txBody>
      </p:sp>
      <p:sp>
        <p:nvSpPr>
          <p:cNvPr id="10" name="矩形 9"/>
          <p:cNvSpPr/>
          <p:nvPr/>
        </p:nvSpPr>
        <p:spPr>
          <a:xfrm>
            <a:off x="2982173" y="6369190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and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it's right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34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2"/>
    </mc:Choice>
    <mc:Fallback>
      <p:transition spd="slow" advTm="7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29440" y="5989250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Don't let all the hope gone with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home.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048298" y="533873"/>
            <a:ext cx="6500303" cy="4870219"/>
            <a:chOff x="2359188" y="414605"/>
            <a:chExt cx="6500303" cy="4870219"/>
          </a:xfrm>
        </p:grpSpPr>
        <p:sp>
          <p:nvSpPr>
            <p:cNvPr id="18" name="矩形 17"/>
            <p:cNvSpPr/>
            <p:nvPr/>
          </p:nvSpPr>
          <p:spPr>
            <a:xfrm>
              <a:off x="2359188" y="414605"/>
              <a:ext cx="6500303" cy="4870219"/>
            </a:xfrm>
            <a:prstGeom prst="snip1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41"/>
            <a:stretch/>
          </p:blipFill>
          <p:spPr>
            <a:xfrm>
              <a:off x="2759811" y="3856060"/>
              <a:ext cx="6022406" cy="1362232"/>
            </a:xfrm>
            <a:prstGeom prst="snip1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423163" y="697238"/>
            <a:ext cx="5659826" cy="3308080"/>
            <a:chOff x="3423163" y="697238"/>
            <a:chExt cx="5659826" cy="330808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79" b="27512"/>
            <a:stretch/>
          </p:blipFill>
          <p:spPr>
            <a:xfrm>
              <a:off x="3423163" y="697238"/>
              <a:ext cx="1899718" cy="33080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51" t="3717" r="35258" b="31135"/>
            <a:stretch/>
          </p:blipFill>
          <p:spPr>
            <a:xfrm>
              <a:off x="5436989" y="891393"/>
              <a:ext cx="1902167" cy="29143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73" t="4138" r="4550" b="30892"/>
            <a:stretch/>
          </p:blipFill>
          <p:spPr>
            <a:xfrm>
              <a:off x="7339156" y="910286"/>
              <a:ext cx="1743833" cy="2942617"/>
            </a:xfrm>
            <a:prstGeom prst="rect">
              <a:avLst/>
            </a:prstGeom>
          </p:spPr>
        </p:pic>
      </p:grp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59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58"/>
    </mc:Choice>
    <mc:Fallback>
      <p:transition spd="slow" advTm="21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82147" y="2508454"/>
            <a:ext cx="6113368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GLOBAL WAR</a:t>
            </a:r>
            <a:r>
              <a:rPr lang="en-US" altLang="zh-CN" sz="4800" b="1" spc="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M</a:t>
            </a:r>
            <a:r>
              <a:rPr lang="en-US" altLang="zh-CN" sz="4800" b="1" spc="3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ING</a:t>
            </a:r>
          </a:p>
          <a:p>
            <a:pPr algn="ctr"/>
            <a:r>
              <a:rPr lang="en-US" altLang="zh-CN" sz="4800" b="1" spc="3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GLOBAL </a:t>
            </a:r>
            <a:r>
              <a:rPr lang="en-US" altLang="zh-CN" sz="4800" b="1" spc="3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WAR</a:t>
            </a:r>
            <a:r>
              <a:rPr lang="en-US" altLang="zh-CN" sz="4800" b="1" spc="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4800" b="1" spc="3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ING</a:t>
            </a:r>
            <a:endParaRPr lang="en-US" altLang="zh-CN" sz="4800" b="1" spc="3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684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28"/>
    </mc:Choice>
    <mc:Fallback>
      <p:transition spd="slow" advTm="12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56999" y="5768442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Homeless is my name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ne with ho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77610" y="0"/>
            <a:ext cx="609600" cy="609600"/>
          </a:xfrm>
          <a:prstGeom prst="rect">
            <a:avLst/>
          </a:prstGeom>
        </p:spPr>
      </p:pic>
      <p:sp>
        <p:nvSpPr>
          <p:cNvPr id="3" name="圆角矩形 2">
            <a:hlinkClick r:id="rId6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88846" y="6168817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宋体" panose="02010600030101010101" pitchFamily="2" charset="-122"/>
              </a:rPr>
              <a:t>Where's the place 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宋体" panose="02010600030101010101" pitchFamily="2" charset="-122"/>
              </a:rPr>
              <a:t>used 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宋体" panose="02010600030101010101" pitchFamily="2" charset="-122"/>
              </a:rPr>
              <a:t>to be home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/>
          <a:stretch/>
        </p:blipFill>
        <p:spPr>
          <a:xfrm>
            <a:off x="717820" y="917446"/>
            <a:ext cx="5715000" cy="35309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95" y="1808143"/>
            <a:ext cx="4686198" cy="35097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1000" y="1597614"/>
            <a:ext cx="5517524" cy="3198841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311422" y="1475907"/>
            <a:ext cx="4331079" cy="3505971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65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8806"/>
    </mc:Choice>
    <mc:Fallback>
      <p:transition advTm="28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0" grpId="0"/>
      <p:bldP spid="18" grpId="0" animBg="1"/>
      <p:bldP spid="16" grpId="0" animBg="1"/>
    </p:bldLst>
  </p:timing>
  <p:extLst mod="1">
    <p:ext uri="{E180D4A7-C9FB-4DFB-919C-405C955672EB}">
      <p14:showEvtLst xmlns:p14="http://schemas.microsoft.com/office/powerpoint/2010/main">
        <p14:playEvt time="62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03" y="791659"/>
            <a:ext cx="7090682" cy="442793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191655" y="415813"/>
            <a:ext cx="6995887" cy="429499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38531" y="5768442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No one knows or no one tells 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74836" y="6180016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Could you take a shot at the riddle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0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959"/>
    </mc:Choice>
    <mc:Fallback>
      <p:transition advTm="12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93829" y="5768442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Wandering Life is not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I want</a:t>
            </a:r>
            <a:endParaRPr lang="en-US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" b="7256"/>
          <a:stretch/>
        </p:blipFill>
        <p:spPr>
          <a:xfrm>
            <a:off x="2040736" y="556389"/>
            <a:ext cx="7333026" cy="468531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337871" y="1219637"/>
            <a:ext cx="6995887" cy="429499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69931" y="6151698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Homecoming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is only in my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dream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83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31"/>
    </mc:Choice>
    <mc:Fallback>
      <p:transition spd="slow" advTm="17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30" y="818243"/>
            <a:ext cx="7239000" cy="4381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165897" y="390055"/>
            <a:ext cx="6995887" cy="429499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93830" y="5768442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Homesick tortures me day and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night</a:t>
            </a:r>
            <a:r>
              <a:rPr lang="zh-CN" altLang="en-US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 </a:t>
            </a:r>
            <a:endParaRPr lang="en-US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93830" y="6152734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But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all the hope gone with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18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9226"/>
    </mc:Choice>
    <mc:Fallback>
      <p:transition advTm="19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36" y="1612926"/>
            <a:ext cx="6940822" cy="3646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77924" y="5768442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Homeless is not my name 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412744" y="970520"/>
            <a:ext cx="6772820" cy="385056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77923" y="6152744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I see the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place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used to be home</a:t>
            </a:r>
            <a:endParaRPr lang="en-US" altLang="zh-CN" sz="2400" b="1" kern="100" dirty="0" smtClean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87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169">
        <p:blinds dir="vert"/>
      </p:transition>
    </mc:Choice>
    <mc:Fallback>
      <p:transition spd="slow" advTm="2516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29" y="940571"/>
            <a:ext cx="7841138" cy="441064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77924" y="5768442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So beautiful and so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warm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728013" y="553682"/>
            <a:ext cx="7493258" cy="4340289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7924" y="6155046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Destroyed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by no one but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myself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27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98"/>
    </mc:Choice>
    <mc:Fallback>
      <p:transition spd="slow" advTm="12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62014" y="5768442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Confession for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nothing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14" y="667981"/>
            <a:ext cx="7015805" cy="468323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946957" y="332125"/>
            <a:ext cx="7016739" cy="452321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2014" y="6166874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The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die is cast there's no turning back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now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38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98"/>
    </mc:Choice>
    <mc:Fallback>
      <p:transition spd="slow" advTm="16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5624285"/>
            <a:ext cx="12192000" cy="1248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68077" y="5819958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Oh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the trial. Nothing I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can really depend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on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5624285"/>
            <a:ext cx="1219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44" y="682427"/>
            <a:ext cx="6254840" cy="469113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28056" y="422232"/>
            <a:ext cx="6065949" cy="468842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10612192" y="6097324"/>
            <a:ext cx="1427603" cy="595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Skip&gt;&gt;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68077" y="6152470"/>
            <a:ext cx="6751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Can I </a:t>
            </a:r>
            <a:r>
              <a:rPr lang="en-US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turn the clock back and change </a:t>
            </a:r>
            <a:r>
              <a:rPr lang="en-US" altLang="zh-CN" sz="24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everything</a:t>
            </a:r>
            <a:endParaRPr lang="zh-CN" altLang="en-US" sz="2400" b="1" kern="100" dirty="0">
              <a:solidFill>
                <a:schemeClr val="tx1">
                  <a:lumMod val="65000"/>
                  <a:lumOff val="35000"/>
                </a:schemeClr>
              </a:solidFill>
              <a:cs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3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98"/>
    </mc:Choice>
    <mc:Fallback>
      <p:transition spd="slow" advTm="15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5|4|2.8|5.4|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3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8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194</Words>
  <Application>Microsoft Office PowerPoint</Application>
  <PresentationFormat>宽屏</PresentationFormat>
  <Paragraphs>42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Courier New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Win8</dc:creator>
  <cp:lastModifiedBy>Win8</cp:lastModifiedBy>
  <cp:revision>47</cp:revision>
  <dcterms:created xsi:type="dcterms:W3CDTF">2018-07-12T10:17:11Z</dcterms:created>
  <dcterms:modified xsi:type="dcterms:W3CDTF">2018-07-13T07:00:45Z</dcterms:modified>
</cp:coreProperties>
</file>