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1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9C"/>
    <a:srgbClr val="0096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0" d="100"/>
          <a:sy n="60" d="100"/>
        </p:scale>
        <p:origin x="67" y="451"/>
      </p:cViewPr>
      <p:guideLst>
        <p:guide pos="416"/>
        <p:guide pos="7256"/>
        <p:guide orient="horz" pos="648"/>
        <p:guide orient="horz" pos="686"/>
        <p:guide orient="horz" pos="3928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A64D1A-406D-4D2E-9F21-3A23E97F0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E02392B-ADF0-42F6-92FC-CCDF0F429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9CB0E0-5D34-4801-9984-AAE83816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904797-6368-4C48-A571-FD341C12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6694BE-E640-4AF4-BC6D-7131F10F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2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97E7C-C52D-4438-8558-EFA80238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485726-9B24-4B33-97E3-49D70AC1F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344AF3-6CAF-4C42-ACDC-9E1ED58C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E6E089-55DA-4791-A161-D8B143B0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7172F5-1933-4A5F-B700-07BF58EC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79ED856-3762-49A7-BBE5-9BBEB302E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7C5021-A571-43A7-BC0A-92FA28454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011A41-4801-4700-80E1-23BCB37F9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C53970-41AF-4A3C-9EA3-E1095B48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D35DEB-73F0-4917-8C69-A285F3A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A5AD23-F3FF-4143-97D8-7D2D6F39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C5D79D-5A89-48F6-840F-CD41BD4E3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875B9D-B923-4B00-B51B-E4FE4E9E7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8D6B0B-118E-499A-B07B-38D7EE02A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3CC2C2-EAEA-4CB8-8E26-44F3D445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7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9002E-E217-4875-910B-086F67E3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E8317E-2E4D-4B3D-88AB-9927D5D9E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9B4F2A-CBA1-47CE-8BAD-DF2C4433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F88F01-ED05-4524-BFED-2DF1782AC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1E1110-6260-4DD5-AED6-6A99B086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5BB26E-74E9-41B3-9C28-48C9FC47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1FDA39-D7FD-4A7A-9CDF-FC2F0C952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468E94-6157-4F49-B1DC-D4CDFCF4A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1F5E1-E6A7-4242-8447-10CE3863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C603CC-591E-411A-9E8B-235211FB2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28CECE-2F5A-433E-9132-238FE4B1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0D0D11-F42B-47C9-A252-CA7CAD327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B33636-A133-408B-839B-145EAE9AF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0A2CC6-ACAE-4383-AACE-3F539BF93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B17612-71BD-46D7-9222-1CA51861B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CB8B8A-0F25-45EC-88CF-7E3C409B6B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303CDD-3AFD-4E09-98E7-3F014B5A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B22DB08-826B-416A-B7FC-D02B2E58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A42ED7-A35B-43C3-9636-69564F64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FC85F0-5864-4D36-AC3C-C4094E8B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FCB7C90-3B04-4EB6-AB7C-12AF57E33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9A554F-83AF-480C-832C-27E3A031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9DAD36-BB33-49D0-B4AA-A6CE598E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5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1FEF573-F152-4877-A01A-80871170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E9DFD5-B46C-4449-83AA-30F9BCC2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D5CEE9-DE1B-45AC-B45F-194E8715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0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0FAA15-ED5F-40EA-8113-CCD5FAD4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3E7718-EC79-446B-B368-CD3785888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0D0A04-213E-4B3E-8F76-F0142F2C1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F64A3C-0B0B-4D05-89D6-C96749547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C248C9-1BF5-4D6C-8569-77BF97CA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1E90E6-E5F5-4172-870E-BB6F6ED5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F44A7-6AFF-4DBE-ACA3-147E645D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D7962A-7289-4514-86A1-C23CD6CD4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A79C8F-0577-46E4-9A37-3636C7617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30FF78-85F1-451F-ABB7-C5B27BAD2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1E74F2-0C67-45DF-9356-4101BE7D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B06233-BC80-4C65-809B-7ED16E8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60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D3BEB8B-AFC6-441D-A6BA-0FECB10F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E7DCA2-2DAD-4AB1-9F37-182B7DFF9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9010BC-8E00-47A5-99A5-2F02ECCC1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112F9-AA64-46E1-8F81-C031E10F5E9D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05269-66C9-4EA0-A57D-D6EFB21A4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EDB2E2-F518-4C5B-9F2F-C0DB2BAA8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788F5-F73E-4C6F-BBCE-EEF8A74C5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69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4a"/><Relationship Id="rId3" Type="http://schemas.openxmlformats.org/officeDocument/2006/relationships/tags" Target="../tags/tag2.xml"/><Relationship Id="rId7" Type="http://schemas.microsoft.com/office/2007/relationships/media" Target="../media/media2.m4a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media1.wav"/><Relationship Id="rId5" Type="http://schemas.microsoft.com/office/2007/relationships/media" Target="../media/media1.wav"/><Relationship Id="rId10" Type="http://schemas.openxmlformats.org/officeDocument/2006/relationships/image" Target="../media/image2.png"/><Relationship Id="rId4" Type="http://schemas.openxmlformats.org/officeDocument/2006/relationships/tags" Target="../tags/tag3.xml"/><Relationship Id="rId9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6">
            <a:extLst>
              <a:ext uri="{FF2B5EF4-FFF2-40B4-BE49-F238E27FC236}">
                <a16:creationId xmlns:a16="http://schemas.microsoft.com/office/drawing/2014/main" id="{E3750F8F-6F58-4196-AAE9-E2AB4E99EBF9}"/>
              </a:ext>
            </a:extLst>
          </p:cNvPr>
          <p:cNvSpPr>
            <a:spLocks/>
          </p:cNvSpPr>
          <p:nvPr/>
        </p:nvSpPr>
        <p:spPr>
          <a:xfrm>
            <a:off x="4335855" y="3890398"/>
            <a:ext cx="4868747" cy="1015663"/>
          </a:xfrm>
          <a:custGeom>
            <a:avLst/>
            <a:gdLst>
              <a:gd name="connsiteX0" fmla="*/ 383475 w 547025"/>
              <a:gd name="connsiteY0" fmla="*/ 340267 h 607004"/>
              <a:gd name="connsiteX1" fmla="*/ 386903 w 547025"/>
              <a:gd name="connsiteY1" fmla="*/ 340267 h 607004"/>
              <a:gd name="connsiteX2" fmla="*/ 402430 w 547025"/>
              <a:gd name="connsiteY2" fmla="*/ 355874 h 607004"/>
              <a:gd name="connsiteX3" fmla="*/ 402430 w 547025"/>
              <a:gd name="connsiteY3" fmla="*/ 360606 h 607004"/>
              <a:gd name="connsiteX4" fmla="*/ 434997 w 547025"/>
              <a:gd name="connsiteY4" fmla="*/ 394136 h 607004"/>
              <a:gd name="connsiteX5" fmla="*/ 434997 w 547025"/>
              <a:gd name="connsiteY5" fmla="*/ 400379 h 607004"/>
              <a:gd name="connsiteX6" fmla="*/ 419470 w 547025"/>
              <a:gd name="connsiteY6" fmla="*/ 415885 h 607004"/>
              <a:gd name="connsiteX7" fmla="*/ 416042 w 547025"/>
              <a:gd name="connsiteY7" fmla="*/ 415885 h 607004"/>
              <a:gd name="connsiteX8" fmla="*/ 400414 w 547025"/>
              <a:gd name="connsiteY8" fmla="*/ 400379 h 607004"/>
              <a:gd name="connsiteX9" fmla="*/ 400414 w 547025"/>
              <a:gd name="connsiteY9" fmla="*/ 396855 h 607004"/>
              <a:gd name="connsiteX10" fmla="*/ 387105 w 547025"/>
              <a:gd name="connsiteY10" fmla="*/ 393129 h 607004"/>
              <a:gd name="connsiteX11" fmla="*/ 367847 w 547025"/>
              <a:gd name="connsiteY11" fmla="*/ 404910 h 607004"/>
              <a:gd name="connsiteX12" fmla="*/ 392650 w 547025"/>
              <a:gd name="connsiteY12" fmla="*/ 425451 h 607004"/>
              <a:gd name="connsiteX13" fmla="*/ 438425 w 547025"/>
              <a:gd name="connsiteY13" fmla="*/ 479018 h 607004"/>
              <a:gd name="connsiteX14" fmla="*/ 402430 w 547025"/>
              <a:gd name="connsiteY14" fmla="*/ 526846 h 607004"/>
              <a:gd name="connsiteX15" fmla="*/ 402430 w 547025"/>
              <a:gd name="connsiteY15" fmla="*/ 532082 h 607004"/>
              <a:gd name="connsiteX16" fmla="*/ 386903 w 547025"/>
              <a:gd name="connsiteY16" fmla="*/ 547588 h 607004"/>
              <a:gd name="connsiteX17" fmla="*/ 383475 w 547025"/>
              <a:gd name="connsiteY17" fmla="*/ 547588 h 607004"/>
              <a:gd name="connsiteX18" fmla="*/ 367847 w 547025"/>
              <a:gd name="connsiteY18" fmla="*/ 532082 h 607004"/>
              <a:gd name="connsiteX19" fmla="*/ 367847 w 547025"/>
              <a:gd name="connsiteY19" fmla="*/ 526846 h 607004"/>
              <a:gd name="connsiteX20" fmla="*/ 331751 w 547025"/>
              <a:gd name="connsiteY20" fmla="*/ 500264 h 607004"/>
              <a:gd name="connsiteX21" fmla="*/ 335179 w 547025"/>
              <a:gd name="connsiteY21" fmla="*/ 479219 h 607004"/>
              <a:gd name="connsiteX22" fmla="*/ 338103 w 547025"/>
              <a:gd name="connsiteY22" fmla="*/ 477105 h 607004"/>
              <a:gd name="connsiteX23" fmla="*/ 350202 w 547025"/>
              <a:gd name="connsiteY23" fmla="*/ 474084 h 607004"/>
              <a:gd name="connsiteX24" fmla="*/ 360587 w 547025"/>
              <a:gd name="connsiteY24" fmla="*/ 480830 h 607004"/>
              <a:gd name="connsiteX25" fmla="*/ 385290 w 547025"/>
              <a:gd name="connsiteY25" fmla="*/ 494927 h 607004"/>
              <a:gd name="connsiteX26" fmla="*/ 403438 w 547025"/>
              <a:gd name="connsiteY26" fmla="*/ 479421 h 607004"/>
              <a:gd name="connsiteX27" fmla="*/ 377425 w 547025"/>
              <a:gd name="connsiteY27" fmla="*/ 456866 h 607004"/>
              <a:gd name="connsiteX28" fmla="*/ 332961 w 547025"/>
              <a:gd name="connsiteY28" fmla="*/ 405111 h 607004"/>
              <a:gd name="connsiteX29" fmla="*/ 367847 w 547025"/>
              <a:gd name="connsiteY29" fmla="*/ 361714 h 607004"/>
              <a:gd name="connsiteX30" fmla="*/ 367847 w 547025"/>
              <a:gd name="connsiteY30" fmla="*/ 355874 h 607004"/>
              <a:gd name="connsiteX31" fmla="*/ 383475 w 547025"/>
              <a:gd name="connsiteY31" fmla="*/ 340267 h 607004"/>
              <a:gd name="connsiteX32" fmla="*/ 383772 w 547025"/>
              <a:gd name="connsiteY32" fmla="*/ 318950 h 607004"/>
              <a:gd name="connsiteX33" fmla="*/ 258534 w 547025"/>
              <a:gd name="connsiteY33" fmla="*/ 443998 h 607004"/>
              <a:gd name="connsiteX34" fmla="*/ 383772 w 547025"/>
              <a:gd name="connsiteY34" fmla="*/ 569046 h 607004"/>
              <a:gd name="connsiteX35" fmla="*/ 509010 w 547025"/>
              <a:gd name="connsiteY35" fmla="*/ 443998 h 607004"/>
              <a:gd name="connsiteX36" fmla="*/ 383772 w 547025"/>
              <a:gd name="connsiteY36" fmla="*/ 318950 h 607004"/>
              <a:gd name="connsiteX37" fmla="*/ 383772 w 547025"/>
              <a:gd name="connsiteY37" fmla="*/ 280992 h 607004"/>
              <a:gd name="connsiteX38" fmla="*/ 547025 w 547025"/>
              <a:gd name="connsiteY38" fmla="*/ 443998 h 607004"/>
              <a:gd name="connsiteX39" fmla="*/ 383772 w 547025"/>
              <a:gd name="connsiteY39" fmla="*/ 607004 h 607004"/>
              <a:gd name="connsiteX40" fmla="*/ 220519 w 547025"/>
              <a:gd name="connsiteY40" fmla="*/ 443998 h 607004"/>
              <a:gd name="connsiteX41" fmla="*/ 383772 w 547025"/>
              <a:gd name="connsiteY41" fmla="*/ 280992 h 607004"/>
              <a:gd name="connsiteX42" fmla="*/ 102570 w 547025"/>
              <a:gd name="connsiteY42" fmla="*/ 130374 h 607004"/>
              <a:gd name="connsiteX43" fmla="*/ 104990 w 547025"/>
              <a:gd name="connsiteY43" fmla="*/ 130475 h 607004"/>
              <a:gd name="connsiteX44" fmla="*/ 121828 w 547025"/>
              <a:gd name="connsiteY44" fmla="*/ 147388 h 607004"/>
              <a:gd name="connsiteX45" fmla="*/ 122332 w 547025"/>
              <a:gd name="connsiteY45" fmla="*/ 149099 h 607004"/>
              <a:gd name="connsiteX46" fmla="*/ 106099 w 547025"/>
              <a:gd name="connsiteY46" fmla="*/ 258329 h 607004"/>
              <a:gd name="connsiteX47" fmla="*/ 106603 w 547025"/>
              <a:gd name="connsiteY47" fmla="*/ 260443 h 607004"/>
              <a:gd name="connsiteX48" fmla="*/ 122029 w 547025"/>
              <a:gd name="connsiteY48" fmla="*/ 279269 h 607004"/>
              <a:gd name="connsiteX49" fmla="*/ 124147 w 547025"/>
              <a:gd name="connsiteY49" fmla="*/ 280175 h 607004"/>
              <a:gd name="connsiteX50" fmla="*/ 126163 w 547025"/>
              <a:gd name="connsiteY50" fmla="*/ 279269 h 607004"/>
              <a:gd name="connsiteX51" fmla="*/ 141589 w 547025"/>
              <a:gd name="connsiteY51" fmla="*/ 260443 h 607004"/>
              <a:gd name="connsiteX52" fmla="*/ 142194 w 547025"/>
              <a:gd name="connsiteY52" fmla="*/ 258329 h 607004"/>
              <a:gd name="connsiteX53" fmla="*/ 125861 w 547025"/>
              <a:gd name="connsiteY53" fmla="*/ 149099 h 607004"/>
              <a:gd name="connsiteX54" fmla="*/ 126365 w 547025"/>
              <a:gd name="connsiteY54" fmla="*/ 147388 h 607004"/>
              <a:gd name="connsiteX55" fmla="*/ 143202 w 547025"/>
              <a:gd name="connsiteY55" fmla="*/ 130475 h 607004"/>
              <a:gd name="connsiteX56" fmla="*/ 145622 w 547025"/>
              <a:gd name="connsiteY56" fmla="*/ 130374 h 607004"/>
              <a:gd name="connsiteX57" fmla="*/ 156310 w 547025"/>
              <a:gd name="connsiteY57" fmla="*/ 139435 h 607004"/>
              <a:gd name="connsiteX58" fmla="*/ 183532 w 547025"/>
              <a:gd name="connsiteY58" fmla="*/ 152220 h 607004"/>
              <a:gd name="connsiteX59" fmla="*/ 227895 w 547025"/>
              <a:gd name="connsiteY59" fmla="*/ 188563 h 607004"/>
              <a:gd name="connsiteX60" fmla="*/ 287078 w 547025"/>
              <a:gd name="connsiteY60" fmla="*/ 222892 h 607004"/>
              <a:gd name="connsiteX61" fmla="*/ 307949 w 547025"/>
              <a:gd name="connsiteY61" fmla="*/ 243631 h 607004"/>
              <a:gd name="connsiteX62" fmla="*/ 287078 w 547025"/>
              <a:gd name="connsiteY62" fmla="*/ 264470 h 607004"/>
              <a:gd name="connsiteX63" fmla="*/ 197446 w 547025"/>
              <a:gd name="connsiteY63" fmla="*/ 217053 h 607004"/>
              <a:gd name="connsiteX64" fmla="*/ 190086 w 547025"/>
              <a:gd name="connsiteY64" fmla="*/ 209302 h 607004"/>
              <a:gd name="connsiteX65" fmla="*/ 190086 w 547025"/>
              <a:gd name="connsiteY65" fmla="*/ 323666 h 607004"/>
              <a:gd name="connsiteX66" fmla="*/ 179701 w 547025"/>
              <a:gd name="connsiteY66" fmla="*/ 353465 h 607004"/>
              <a:gd name="connsiteX67" fmla="*/ 179701 w 547025"/>
              <a:gd name="connsiteY67" fmla="*/ 578972 h 607004"/>
              <a:gd name="connsiteX68" fmla="*/ 154596 w 547025"/>
              <a:gd name="connsiteY68" fmla="*/ 604040 h 607004"/>
              <a:gd name="connsiteX69" fmla="*/ 129390 w 547025"/>
              <a:gd name="connsiteY69" fmla="*/ 578972 h 607004"/>
              <a:gd name="connsiteX70" fmla="*/ 129490 w 547025"/>
              <a:gd name="connsiteY70" fmla="*/ 380244 h 607004"/>
              <a:gd name="connsiteX71" fmla="*/ 124147 w 547025"/>
              <a:gd name="connsiteY71" fmla="*/ 380445 h 607004"/>
              <a:gd name="connsiteX72" fmla="*/ 118803 w 547025"/>
              <a:gd name="connsiteY72" fmla="*/ 380244 h 607004"/>
              <a:gd name="connsiteX73" fmla="*/ 118803 w 547025"/>
              <a:gd name="connsiteY73" fmla="*/ 578972 h 607004"/>
              <a:gd name="connsiteX74" fmla="*/ 93698 w 547025"/>
              <a:gd name="connsiteY74" fmla="*/ 604040 h 607004"/>
              <a:gd name="connsiteX75" fmla="*/ 68593 w 547025"/>
              <a:gd name="connsiteY75" fmla="*/ 578972 h 607004"/>
              <a:gd name="connsiteX76" fmla="*/ 68593 w 547025"/>
              <a:gd name="connsiteY76" fmla="*/ 353465 h 607004"/>
              <a:gd name="connsiteX77" fmla="*/ 58208 w 547025"/>
              <a:gd name="connsiteY77" fmla="*/ 323666 h 607004"/>
              <a:gd name="connsiteX78" fmla="*/ 58107 w 547025"/>
              <a:gd name="connsiteY78" fmla="*/ 235275 h 607004"/>
              <a:gd name="connsiteX79" fmla="*/ 46815 w 547025"/>
              <a:gd name="connsiteY79" fmla="*/ 306250 h 607004"/>
              <a:gd name="connsiteX80" fmla="*/ 41471 w 547025"/>
              <a:gd name="connsiteY80" fmla="*/ 346821 h 607004"/>
              <a:gd name="connsiteX81" fmla="*/ 20903 w 547025"/>
              <a:gd name="connsiteY81" fmla="*/ 364539 h 607004"/>
              <a:gd name="connsiteX82" fmla="*/ 17777 w 547025"/>
              <a:gd name="connsiteY82" fmla="*/ 364338 h 607004"/>
              <a:gd name="connsiteX83" fmla="*/ 234 w 547025"/>
              <a:gd name="connsiteY83" fmla="*/ 340780 h 607004"/>
              <a:gd name="connsiteX84" fmla="*/ 5477 w 547025"/>
              <a:gd name="connsiteY84" fmla="*/ 301115 h 607004"/>
              <a:gd name="connsiteX85" fmla="*/ 63350 w 547025"/>
              <a:gd name="connsiteY85" fmla="*/ 153025 h 607004"/>
              <a:gd name="connsiteX86" fmla="*/ 91984 w 547025"/>
              <a:gd name="connsiteY86" fmla="*/ 139435 h 607004"/>
              <a:gd name="connsiteX87" fmla="*/ 124142 w 547025"/>
              <a:gd name="connsiteY87" fmla="*/ 0 h 607004"/>
              <a:gd name="connsiteX88" fmla="*/ 177878 w 547025"/>
              <a:gd name="connsiteY88" fmla="*/ 52761 h 607004"/>
              <a:gd name="connsiteX89" fmla="*/ 124142 w 547025"/>
              <a:gd name="connsiteY89" fmla="*/ 128782 h 607004"/>
              <a:gd name="connsiteX90" fmla="*/ 70305 w 547025"/>
              <a:gd name="connsiteY90" fmla="*/ 52761 h 607004"/>
              <a:gd name="connsiteX91" fmla="*/ 124142 w 547025"/>
              <a:gd name="connsiteY91" fmla="*/ 0 h 60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47025" h="607004">
                <a:moveTo>
                  <a:pt x="383475" y="340267"/>
                </a:moveTo>
                <a:lnTo>
                  <a:pt x="386903" y="340267"/>
                </a:lnTo>
                <a:cubicBezTo>
                  <a:pt x="395473" y="340267"/>
                  <a:pt x="402430" y="347315"/>
                  <a:pt x="402430" y="355874"/>
                </a:cubicBezTo>
                <a:lnTo>
                  <a:pt x="402430" y="360606"/>
                </a:lnTo>
                <a:cubicBezTo>
                  <a:pt x="419369" y="364634"/>
                  <a:pt x="434997" y="374804"/>
                  <a:pt x="434997" y="394136"/>
                </a:cubicBezTo>
                <a:lnTo>
                  <a:pt x="434997" y="400379"/>
                </a:lnTo>
                <a:cubicBezTo>
                  <a:pt x="434997" y="408938"/>
                  <a:pt x="428040" y="415885"/>
                  <a:pt x="419470" y="415885"/>
                </a:cubicBezTo>
                <a:lnTo>
                  <a:pt x="416042" y="415885"/>
                </a:lnTo>
                <a:cubicBezTo>
                  <a:pt x="407471" y="415885"/>
                  <a:pt x="400414" y="408938"/>
                  <a:pt x="400414" y="400379"/>
                </a:cubicBezTo>
                <a:lnTo>
                  <a:pt x="400414" y="396855"/>
                </a:lnTo>
                <a:cubicBezTo>
                  <a:pt x="399305" y="395647"/>
                  <a:pt x="394868" y="393129"/>
                  <a:pt x="387105" y="393129"/>
                </a:cubicBezTo>
                <a:cubicBezTo>
                  <a:pt x="373796" y="393129"/>
                  <a:pt x="367847" y="399070"/>
                  <a:pt x="367847" y="404910"/>
                </a:cubicBezTo>
                <a:cubicBezTo>
                  <a:pt x="367847" y="412865"/>
                  <a:pt x="374098" y="417094"/>
                  <a:pt x="392650" y="425451"/>
                </a:cubicBezTo>
                <a:cubicBezTo>
                  <a:pt x="412009" y="434211"/>
                  <a:pt x="438425" y="446193"/>
                  <a:pt x="438425" y="479018"/>
                </a:cubicBezTo>
                <a:cubicBezTo>
                  <a:pt x="438425" y="498854"/>
                  <a:pt x="426124" y="519898"/>
                  <a:pt x="402430" y="526846"/>
                </a:cubicBezTo>
                <a:lnTo>
                  <a:pt x="402430" y="532082"/>
                </a:lnTo>
                <a:cubicBezTo>
                  <a:pt x="402430" y="540640"/>
                  <a:pt x="395473" y="547588"/>
                  <a:pt x="386903" y="547588"/>
                </a:cubicBezTo>
                <a:lnTo>
                  <a:pt x="383475" y="547588"/>
                </a:lnTo>
                <a:cubicBezTo>
                  <a:pt x="374804" y="547588"/>
                  <a:pt x="367847" y="540640"/>
                  <a:pt x="367847" y="532082"/>
                </a:cubicBezTo>
                <a:lnTo>
                  <a:pt x="367847" y="526846"/>
                </a:lnTo>
                <a:cubicBezTo>
                  <a:pt x="347782" y="521107"/>
                  <a:pt x="336288" y="506909"/>
                  <a:pt x="331751" y="500264"/>
                </a:cubicBezTo>
                <a:cubicBezTo>
                  <a:pt x="327214" y="493417"/>
                  <a:pt x="328726" y="484254"/>
                  <a:pt x="335179" y="479219"/>
                </a:cubicBezTo>
                <a:lnTo>
                  <a:pt x="338103" y="477105"/>
                </a:lnTo>
                <a:cubicBezTo>
                  <a:pt x="341531" y="474386"/>
                  <a:pt x="345867" y="473379"/>
                  <a:pt x="350202" y="474084"/>
                </a:cubicBezTo>
                <a:cubicBezTo>
                  <a:pt x="354437" y="474789"/>
                  <a:pt x="358268" y="477206"/>
                  <a:pt x="360587" y="480830"/>
                </a:cubicBezTo>
                <a:cubicBezTo>
                  <a:pt x="363411" y="485059"/>
                  <a:pt x="371376" y="494927"/>
                  <a:pt x="385290" y="494927"/>
                </a:cubicBezTo>
                <a:cubicBezTo>
                  <a:pt x="396179" y="494927"/>
                  <a:pt x="403438" y="488684"/>
                  <a:pt x="403438" y="479421"/>
                </a:cubicBezTo>
                <a:cubicBezTo>
                  <a:pt x="403438" y="469755"/>
                  <a:pt x="395473" y="465123"/>
                  <a:pt x="377425" y="456866"/>
                </a:cubicBezTo>
                <a:cubicBezTo>
                  <a:pt x="358672" y="448207"/>
                  <a:pt x="332961" y="436426"/>
                  <a:pt x="332961" y="405111"/>
                </a:cubicBezTo>
                <a:cubicBezTo>
                  <a:pt x="332961" y="384772"/>
                  <a:pt x="346774" y="368057"/>
                  <a:pt x="367847" y="361714"/>
                </a:cubicBezTo>
                <a:lnTo>
                  <a:pt x="367847" y="355874"/>
                </a:lnTo>
                <a:cubicBezTo>
                  <a:pt x="367847" y="347315"/>
                  <a:pt x="374905" y="340267"/>
                  <a:pt x="383475" y="340267"/>
                </a:cubicBezTo>
                <a:close/>
                <a:moveTo>
                  <a:pt x="383772" y="318950"/>
                </a:moveTo>
                <a:cubicBezTo>
                  <a:pt x="314700" y="318950"/>
                  <a:pt x="258534" y="375030"/>
                  <a:pt x="258534" y="443998"/>
                </a:cubicBezTo>
                <a:cubicBezTo>
                  <a:pt x="258534" y="512966"/>
                  <a:pt x="314700" y="569046"/>
                  <a:pt x="383772" y="569046"/>
                </a:cubicBezTo>
                <a:cubicBezTo>
                  <a:pt x="452844" y="569046"/>
                  <a:pt x="509010" y="512966"/>
                  <a:pt x="509010" y="443998"/>
                </a:cubicBezTo>
                <a:cubicBezTo>
                  <a:pt x="509010" y="375030"/>
                  <a:pt x="452844" y="318950"/>
                  <a:pt x="383772" y="318950"/>
                </a:cubicBezTo>
                <a:close/>
                <a:moveTo>
                  <a:pt x="383772" y="280992"/>
                </a:moveTo>
                <a:cubicBezTo>
                  <a:pt x="473818" y="280992"/>
                  <a:pt x="547025" y="354088"/>
                  <a:pt x="547025" y="443998"/>
                </a:cubicBezTo>
                <a:cubicBezTo>
                  <a:pt x="547025" y="533807"/>
                  <a:pt x="473818" y="607004"/>
                  <a:pt x="383772" y="607004"/>
                </a:cubicBezTo>
                <a:cubicBezTo>
                  <a:pt x="293726" y="607004"/>
                  <a:pt x="220519" y="533807"/>
                  <a:pt x="220519" y="443998"/>
                </a:cubicBezTo>
                <a:cubicBezTo>
                  <a:pt x="220519" y="354088"/>
                  <a:pt x="293726" y="280992"/>
                  <a:pt x="383772" y="280992"/>
                </a:cubicBezTo>
                <a:close/>
                <a:moveTo>
                  <a:pt x="102570" y="130374"/>
                </a:moveTo>
                <a:cubicBezTo>
                  <a:pt x="103276" y="129770"/>
                  <a:pt x="104385" y="129770"/>
                  <a:pt x="104990" y="130475"/>
                </a:cubicBezTo>
                <a:lnTo>
                  <a:pt x="121828" y="147388"/>
                </a:lnTo>
                <a:cubicBezTo>
                  <a:pt x="122534" y="148092"/>
                  <a:pt x="122332" y="149099"/>
                  <a:pt x="122332" y="149099"/>
                </a:cubicBezTo>
                <a:lnTo>
                  <a:pt x="106099" y="258329"/>
                </a:lnTo>
                <a:cubicBezTo>
                  <a:pt x="105998" y="259135"/>
                  <a:pt x="106200" y="259839"/>
                  <a:pt x="106603" y="260443"/>
                </a:cubicBezTo>
                <a:lnTo>
                  <a:pt x="122029" y="279269"/>
                </a:lnTo>
                <a:cubicBezTo>
                  <a:pt x="122534" y="279873"/>
                  <a:pt x="123340" y="280175"/>
                  <a:pt x="124147" y="280175"/>
                </a:cubicBezTo>
                <a:cubicBezTo>
                  <a:pt x="124953" y="280175"/>
                  <a:pt x="125659" y="279873"/>
                  <a:pt x="126163" y="279269"/>
                </a:cubicBezTo>
                <a:lnTo>
                  <a:pt x="141589" y="260443"/>
                </a:lnTo>
                <a:cubicBezTo>
                  <a:pt x="142093" y="259839"/>
                  <a:pt x="142295" y="259135"/>
                  <a:pt x="142194" y="258329"/>
                </a:cubicBezTo>
                <a:lnTo>
                  <a:pt x="125861" y="149099"/>
                </a:lnTo>
                <a:cubicBezTo>
                  <a:pt x="125861" y="149099"/>
                  <a:pt x="125659" y="148092"/>
                  <a:pt x="126365" y="147388"/>
                </a:cubicBezTo>
                <a:lnTo>
                  <a:pt x="143202" y="130475"/>
                </a:lnTo>
                <a:cubicBezTo>
                  <a:pt x="143807" y="129770"/>
                  <a:pt x="144917" y="129770"/>
                  <a:pt x="145622" y="130374"/>
                </a:cubicBezTo>
                <a:lnTo>
                  <a:pt x="156310" y="139435"/>
                </a:lnTo>
                <a:lnTo>
                  <a:pt x="183532" y="152220"/>
                </a:lnTo>
                <a:cubicBezTo>
                  <a:pt x="202185" y="161079"/>
                  <a:pt x="215191" y="175073"/>
                  <a:pt x="227895" y="188563"/>
                </a:cubicBezTo>
                <a:cubicBezTo>
                  <a:pt x="245841" y="207691"/>
                  <a:pt x="259957" y="222892"/>
                  <a:pt x="287078" y="222892"/>
                </a:cubicBezTo>
                <a:cubicBezTo>
                  <a:pt x="298572" y="222892"/>
                  <a:pt x="307949" y="232154"/>
                  <a:pt x="307949" y="243631"/>
                </a:cubicBezTo>
                <a:cubicBezTo>
                  <a:pt x="307949" y="255208"/>
                  <a:pt x="298572" y="264470"/>
                  <a:pt x="287078" y="264470"/>
                </a:cubicBezTo>
                <a:cubicBezTo>
                  <a:pt x="241909" y="264470"/>
                  <a:pt x="217308" y="238195"/>
                  <a:pt x="197446" y="217053"/>
                </a:cubicBezTo>
                <a:cubicBezTo>
                  <a:pt x="194925" y="214335"/>
                  <a:pt x="192505" y="211818"/>
                  <a:pt x="190086" y="209302"/>
                </a:cubicBezTo>
                <a:lnTo>
                  <a:pt x="190086" y="323666"/>
                </a:lnTo>
                <a:cubicBezTo>
                  <a:pt x="190086" y="334941"/>
                  <a:pt x="186053" y="345109"/>
                  <a:pt x="179701" y="353465"/>
                </a:cubicBezTo>
                <a:lnTo>
                  <a:pt x="179701" y="578972"/>
                </a:lnTo>
                <a:cubicBezTo>
                  <a:pt x="179701" y="592865"/>
                  <a:pt x="168409" y="604040"/>
                  <a:pt x="154596" y="604040"/>
                </a:cubicBezTo>
                <a:cubicBezTo>
                  <a:pt x="140682" y="604040"/>
                  <a:pt x="129390" y="592765"/>
                  <a:pt x="129390" y="578972"/>
                </a:cubicBezTo>
                <a:lnTo>
                  <a:pt x="129490" y="380244"/>
                </a:lnTo>
                <a:cubicBezTo>
                  <a:pt x="127676" y="380345"/>
                  <a:pt x="125861" y="380445"/>
                  <a:pt x="124147" y="380445"/>
                </a:cubicBezTo>
                <a:cubicBezTo>
                  <a:pt x="122332" y="380445"/>
                  <a:pt x="120618" y="380345"/>
                  <a:pt x="118803" y="380244"/>
                </a:cubicBezTo>
                <a:lnTo>
                  <a:pt x="118803" y="578972"/>
                </a:lnTo>
                <a:cubicBezTo>
                  <a:pt x="118803" y="592865"/>
                  <a:pt x="107612" y="604040"/>
                  <a:pt x="93698" y="604040"/>
                </a:cubicBezTo>
                <a:cubicBezTo>
                  <a:pt x="79885" y="604040"/>
                  <a:pt x="68593" y="592865"/>
                  <a:pt x="68593" y="578972"/>
                </a:cubicBezTo>
                <a:lnTo>
                  <a:pt x="68593" y="353465"/>
                </a:lnTo>
                <a:cubicBezTo>
                  <a:pt x="62140" y="345109"/>
                  <a:pt x="58208" y="334941"/>
                  <a:pt x="58208" y="323666"/>
                </a:cubicBezTo>
                <a:lnTo>
                  <a:pt x="58107" y="235275"/>
                </a:lnTo>
                <a:cubicBezTo>
                  <a:pt x="53167" y="256014"/>
                  <a:pt x="50041" y="281383"/>
                  <a:pt x="46815" y="306250"/>
                </a:cubicBezTo>
                <a:cubicBezTo>
                  <a:pt x="45202" y="319438"/>
                  <a:pt x="43488" y="333029"/>
                  <a:pt x="41471" y="346821"/>
                </a:cubicBezTo>
                <a:cubicBezTo>
                  <a:pt x="39959" y="357089"/>
                  <a:pt x="31086" y="364539"/>
                  <a:pt x="20903" y="364539"/>
                </a:cubicBezTo>
                <a:cubicBezTo>
                  <a:pt x="19895" y="364539"/>
                  <a:pt x="18886" y="364539"/>
                  <a:pt x="17777" y="364338"/>
                </a:cubicBezTo>
                <a:cubicBezTo>
                  <a:pt x="6384" y="362727"/>
                  <a:pt x="-1480" y="352156"/>
                  <a:pt x="234" y="340780"/>
                </a:cubicBezTo>
                <a:cubicBezTo>
                  <a:pt x="2150" y="327391"/>
                  <a:pt x="3864" y="314001"/>
                  <a:pt x="5477" y="301115"/>
                </a:cubicBezTo>
                <a:cubicBezTo>
                  <a:pt x="14047" y="233060"/>
                  <a:pt x="21508" y="174167"/>
                  <a:pt x="63350" y="153025"/>
                </a:cubicBezTo>
                <a:lnTo>
                  <a:pt x="91984" y="139435"/>
                </a:lnTo>
                <a:close/>
                <a:moveTo>
                  <a:pt x="124142" y="0"/>
                </a:moveTo>
                <a:cubicBezTo>
                  <a:pt x="162452" y="0"/>
                  <a:pt x="178180" y="19735"/>
                  <a:pt x="177878" y="52761"/>
                </a:cubicBezTo>
                <a:cubicBezTo>
                  <a:pt x="177373" y="100388"/>
                  <a:pt x="154589" y="128782"/>
                  <a:pt x="124142" y="128782"/>
                </a:cubicBezTo>
                <a:cubicBezTo>
                  <a:pt x="93594" y="128782"/>
                  <a:pt x="70910" y="100388"/>
                  <a:pt x="70305" y="52761"/>
                </a:cubicBezTo>
                <a:cubicBezTo>
                  <a:pt x="70003" y="19735"/>
                  <a:pt x="85731" y="0"/>
                  <a:pt x="124142" y="0"/>
                </a:cubicBezTo>
                <a:close/>
              </a:path>
            </a:pathLst>
          </a:custGeom>
          <a:scene3d>
            <a:camera prst="isometricOffAxis2Top"/>
            <a:lightRig rig="threePt" dir="t"/>
          </a:scene3d>
          <a:sp3d extrusionH="209550"/>
        </p:spPr>
        <p:txBody>
          <a:bodyPr wrap="square">
            <a:spAutoFit/>
            <a:flatTx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M6 U3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A9927F-4B58-4A33-9DA6-A45BA6875C9C}"/>
              </a:ext>
            </a:extLst>
          </p:cNvPr>
          <p:cNvSpPr>
            <a:spLocks/>
          </p:cNvSpPr>
          <p:nvPr/>
        </p:nvSpPr>
        <p:spPr>
          <a:xfrm>
            <a:off x="4335855" y="5303103"/>
            <a:ext cx="1236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PEP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7DDA00-9DD3-4314-9907-C89CBD008A54}"/>
              </a:ext>
            </a:extLst>
          </p:cNvPr>
          <p:cNvSpPr txBox="1"/>
          <p:nvPr/>
        </p:nvSpPr>
        <p:spPr>
          <a:xfrm>
            <a:off x="10639195" y="5315560"/>
            <a:ext cx="461665" cy="16407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吴青霞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9D2D03A-D328-49A9-A6DA-B9A1A6457D54}"/>
              </a:ext>
            </a:extLst>
          </p:cNvPr>
          <p:cNvSpPr txBox="1"/>
          <p:nvPr/>
        </p:nvSpPr>
        <p:spPr>
          <a:xfrm>
            <a:off x="11114684" y="3765150"/>
            <a:ext cx="461665" cy="3294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华南师范大学外文学院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08C299-223F-4B6D-A781-53E1DBCAB0F5}"/>
              </a:ext>
            </a:extLst>
          </p:cNvPr>
          <p:cNvSpPr txBox="1">
            <a:spLocks/>
          </p:cNvSpPr>
          <p:nvPr/>
        </p:nvSpPr>
        <p:spPr>
          <a:xfrm>
            <a:off x="4335855" y="2354583"/>
            <a:ext cx="8561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A Healthy Life</a:t>
            </a:r>
            <a:endParaRPr lang="zh-CN" altLang="en-US" sz="6600" b="1" dirty="0">
              <a:solidFill>
                <a:schemeClr val="accent1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9" name="2b6bcf9e-eec3-4665-be96-df4f071995b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FA15C28-3C1A-4509-A3B4-AAC3584BB60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-76958" y="6995075"/>
            <a:ext cx="1005155" cy="1846544"/>
            <a:chOff x="4840396" y="1523999"/>
            <a:chExt cx="2511208" cy="4613276"/>
          </a:xfrm>
        </p:grpSpPr>
        <p:sp>
          <p:nvSpPr>
            <p:cNvPr id="40" name="iś1ïḍè">
              <a:extLst>
                <a:ext uri="{FF2B5EF4-FFF2-40B4-BE49-F238E27FC236}">
                  <a16:creationId xmlns:a16="http://schemas.microsoft.com/office/drawing/2014/main" id="{D879DED0-1169-41A5-8BF8-A687E3207802}"/>
                </a:ext>
              </a:extLst>
            </p:cNvPr>
            <p:cNvSpPr/>
            <p:nvPr/>
          </p:nvSpPr>
          <p:spPr bwMode="auto">
            <a:xfrm>
              <a:off x="6103054" y="2158853"/>
              <a:ext cx="712450" cy="2546474"/>
            </a:xfrm>
            <a:custGeom>
              <a:avLst/>
              <a:gdLst>
                <a:gd name="T0" fmla="*/ 0 w 48"/>
                <a:gd name="T1" fmla="*/ 173 h 173"/>
                <a:gd name="T2" fmla="*/ 33 w 48"/>
                <a:gd name="T3" fmla="*/ 173 h 173"/>
                <a:gd name="T4" fmla="*/ 44 w 48"/>
                <a:gd name="T5" fmla="*/ 91 h 173"/>
                <a:gd name="T6" fmla="*/ 28 w 48"/>
                <a:gd name="T7" fmla="*/ 0 h 173"/>
                <a:gd name="T8" fmla="*/ 0 w 48"/>
                <a:gd name="T9" fmla="*/ 0 h 173"/>
                <a:gd name="T10" fmla="*/ 0 w 48"/>
                <a:gd name="T1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73">
                  <a:moveTo>
                    <a:pt x="0" y="173"/>
                  </a:moveTo>
                  <a:cubicBezTo>
                    <a:pt x="33" y="173"/>
                    <a:pt x="33" y="173"/>
                    <a:pt x="33" y="173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8" y="59"/>
                    <a:pt x="42" y="28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E244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iṡ1ïďè">
              <a:extLst>
                <a:ext uri="{FF2B5EF4-FFF2-40B4-BE49-F238E27FC236}">
                  <a16:creationId xmlns:a16="http://schemas.microsoft.com/office/drawing/2014/main" id="{5F7337EB-1328-4214-B71C-51CBE265CBAB}"/>
                </a:ext>
              </a:extLst>
            </p:cNvPr>
            <p:cNvSpPr/>
            <p:nvPr/>
          </p:nvSpPr>
          <p:spPr bwMode="auto">
            <a:xfrm>
              <a:off x="5376496" y="2158853"/>
              <a:ext cx="712450" cy="2546474"/>
            </a:xfrm>
            <a:custGeom>
              <a:avLst/>
              <a:gdLst>
                <a:gd name="T0" fmla="*/ 20 w 48"/>
                <a:gd name="T1" fmla="*/ 0 h 173"/>
                <a:gd name="T2" fmla="*/ 4 w 48"/>
                <a:gd name="T3" fmla="*/ 91 h 173"/>
                <a:gd name="T4" fmla="*/ 15 w 48"/>
                <a:gd name="T5" fmla="*/ 173 h 173"/>
                <a:gd name="T6" fmla="*/ 48 w 48"/>
                <a:gd name="T7" fmla="*/ 173 h 173"/>
                <a:gd name="T8" fmla="*/ 48 w 48"/>
                <a:gd name="T9" fmla="*/ 0 h 173"/>
                <a:gd name="T10" fmla="*/ 20 w 48"/>
                <a:gd name="T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73">
                  <a:moveTo>
                    <a:pt x="20" y="0"/>
                  </a:moveTo>
                  <a:cubicBezTo>
                    <a:pt x="6" y="28"/>
                    <a:pt x="0" y="59"/>
                    <a:pt x="4" y="91"/>
                  </a:cubicBezTo>
                  <a:cubicBezTo>
                    <a:pt x="15" y="173"/>
                    <a:pt x="15" y="173"/>
                    <a:pt x="15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íṣlidè">
              <a:extLst>
                <a:ext uri="{FF2B5EF4-FFF2-40B4-BE49-F238E27FC236}">
                  <a16:creationId xmlns:a16="http://schemas.microsoft.com/office/drawing/2014/main" id="{A1B92152-4C13-46D4-94F1-3BC61AD06B26}"/>
                </a:ext>
              </a:extLst>
            </p:cNvPr>
            <p:cNvSpPr/>
            <p:nvPr/>
          </p:nvSpPr>
          <p:spPr bwMode="auto">
            <a:xfrm>
              <a:off x="6088946" y="2158853"/>
              <a:ext cx="14108" cy="2546474"/>
            </a:xfrm>
            <a:prstGeom prst="rect">
              <a:avLst/>
            </a:pr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i$ḻîḓê">
              <a:extLst>
                <a:ext uri="{FF2B5EF4-FFF2-40B4-BE49-F238E27FC236}">
                  <a16:creationId xmlns:a16="http://schemas.microsoft.com/office/drawing/2014/main" id="{AE011DB2-7BDD-4217-8A7F-A955F69CCD1B}"/>
                </a:ext>
              </a:extLst>
            </p:cNvPr>
            <p:cNvSpPr/>
            <p:nvPr/>
          </p:nvSpPr>
          <p:spPr bwMode="auto">
            <a:xfrm>
              <a:off x="6103054" y="2010723"/>
              <a:ext cx="416185" cy="148135"/>
            </a:xfrm>
            <a:custGeom>
              <a:avLst/>
              <a:gdLst>
                <a:gd name="T0" fmla="*/ 0 w 28"/>
                <a:gd name="T1" fmla="*/ 0 h 10"/>
                <a:gd name="T2" fmla="*/ 0 w 28"/>
                <a:gd name="T3" fmla="*/ 10 h 10"/>
                <a:gd name="T4" fmla="*/ 28 w 28"/>
                <a:gd name="T5" fmla="*/ 10 h 10"/>
                <a:gd name="T6" fmla="*/ 23 w 28"/>
                <a:gd name="T7" fmla="*/ 0 h 10"/>
                <a:gd name="T8" fmla="*/ 0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5" y="3"/>
                    <a:pt x="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işļíḑé">
              <a:extLst>
                <a:ext uri="{FF2B5EF4-FFF2-40B4-BE49-F238E27FC236}">
                  <a16:creationId xmlns:a16="http://schemas.microsoft.com/office/drawing/2014/main" id="{FFD000F4-5511-4784-9EA2-3EB9EE285426}"/>
                </a:ext>
              </a:extLst>
            </p:cNvPr>
            <p:cNvSpPr/>
            <p:nvPr/>
          </p:nvSpPr>
          <p:spPr bwMode="auto">
            <a:xfrm>
              <a:off x="5672761" y="2010723"/>
              <a:ext cx="416185" cy="148135"/>
            </a:xfrm>
            <a:custGeom>
              <a:avLst/>
              <a:gdLst>
                <a:gd name="T0" fmla="*/ 28 w 28"/>
                <a:gd name="T1" fmla="*/ 0 h 10"/>
                <a:gd name="T2" fmla="*/ 5 w 28"/>
                <a:gd name="T3" fmla="*/ 0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3"/>
                    <a:pt x="1" y="6"/>
                    <a:pt x="0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iṩļïḑè">
              <a:extLst>
                <a:ext uri="{FF2B5EF4-FFF2-40B4-BE49-F238E27FC236}">
                  <a16:creationId xmlns:a16="http://schemas.microsoft.com/office/drawing/2014/main" id="{53AFD105-075E-4FFA-9339-96817CB34820}"/>
                </a:ext>
              </a:extLst>
            </p:cNvPr>
            <p:cNvSpPr/>
            <p:nvPr/>
          </p:nvSpPr>
          <p:spPr bwMode="auto">
            <a:xfrm>
              <a:off x="6088946" y="2010723"/>
              <a:ext cx="14108" cy="148135"/>
            </a:xfrm>
            <a:prstGeom prst="rect">
              <a:avLst/>
            </a:pr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ï$1ïďè">
              <a:extLst>
                <a:ext uri="{FF2B5EF4-FFF2-40B4-BE49-F238E27FC236}">
                  <a16:creationId xmlns:a16="http://schemas.microsoft.com/office/drawing/2014/main" id="{4183E975-7A5F-4383-974D-D058B6A010F6}"/>
                </a:ext>
              </a:extLst>
            </p:cNvPr>
            <p:cNvSpPr/>
            <p:nvPr/>
          </p:nvSpPr>
          <p:spPr bwMode="auto">
            <a:xfrm>
              <a:off x="6103054" y="1538107"/>
              <a:ext cx="338589" cy="472616"/>
            </a:xfrm>
            <a:custGeom>
              <a:avLst/>
              <a:gdLst>
                <a:gd name="T0" fmla="*/ 0 w 23"/>
                <a:gd name="T1" fmla="*/ 0 h 32"/>
                <a:gd name="T2" fmla="*/ 0 w 23"/>
                <a:gd name="T3" fmla="*/ 32 h 32"/>
                <a:gd name="T4" fmla="*/ 23 w 23"/>
                <a:gd name="T5" fmla="*/ 32 h 32"/>
                <a:gd name="T6" fmla="*/ 8 w 23"/>
                <a:gd name="T7" fmla="*/ 11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9" y="25"/>
                    <a:pt x="14" y="18"/>
                    <a:pt x="8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íşḷîḋè">
              <a:extLst>
                <a:ext uri="{FF2B5EF4-FFF2-40B4-BE49-F238E27FC236}">
                  <a16:creationId xmlns:a16="http://schemas.microsoft.com/office/drawing/2014/main" id="{B48C4314-92D9-4A99-808C-E380DBBDDEDE}"/>
                </a:ext>
              </a:extLst>
            </p:cNvPr>
            <p:cNvSpPr/>
            <p:nvPr/>
          </p:nvSpPr>
          <p:spPr bwMode="auto">
            <a:xfrm>
              <a:off x="6088946" y="1523999"/>
              <a:ext cx="14108" cy="1410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íṥlídè">
              <a:extLst>
                <a:ext uri="{FF2B5EF4-FFF2-40B4-BE49-F238E27FC236}">
                  <a16:creationId xmlns:a16="http://schemas.microsoft.com/office/drawing/2014/main" id="{D953C2B1-4971-42DA-B88C-4B4F3C9ADBDB}"/>
                </a:ext>
              </a:extLst>
            </p:cNvPr>
            <p:cNvSpPr/>
            <p:nvPr/>
          </p:nvSpPr>
          <p:spPr bwMode="auto">
            <a:xfrm>
              <a:off x="6103054" y="1523999"/>
              <a:ext cx="7056" cy="14108"/>
            </a:xfrm>
            <a:prstGeom prst="rect">
              <a:avLst/>
            </a:pr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ṩľiďé">
              <a:extLst>
                <a:ext uri="{FF2B5EF4-FFF2-40B4-BE49-F238E27FC236}">
                  <a16:creationId xmlns:a16="http://schemas.microsoft.com/office/drawing/2014/main" id="{46B43FDF-4FDE-47D2-ACF4-D42F345043CC}"/>
                </a:ext>
              </a:extLst>
            </p:cNvPr>
            <p:cNvSpPr/>
            <p:nvPr/>
          </p:nvSpPr>
          <p:spPr bwMode="auto">
            <a:xfrm>
              <a:off x="5743301" y="1538107"/>
              <a:ext cx="345645" cy="472616"/>
            </a:xfrm>
            <a:custGeom>
              <a:avLst/>
              <a:gdLst>
                <a:gd name="T0" fmla="*/ 15 w 23"/>
                <a:gd name="T1" fmla="*/ 11 h 32"/>
                <a:gd name="T2" fmla="*/ 0 w 23"/>
                <a:gd name="T3" fmla="*/ 32 h 32"/>
                <a:gd name="T4" fmla="*/ 23 w 23"/>
                <a:gd name="T5" fmla="*/ 32 h 32"/>
                <a:gd name="T6" fmla="*/ 23 w 23"/>
                <a:gd name="T7" fmla="*/ 0 h 32"/>
                <a:gd name="T8" fmla="*/ 15 w 23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15" y="11"/>
                  </a:moveTo>
                  <a:cubicBezTo>
                    <a:pt x="9" y="18"/>
                    <a:pt x="4" y="25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5" y="11"/>
                  </a:lnTo>
                  <a:close/>
                </a:path>
              </a:pathLst>
            </a:custGeom>
            <a:solidFill>
              <a:srgbClr val="FF6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ïṧḻíďè">
              <a:extLst>
                <a:ext uri="{FF2B5EF4-FFF2-40B4-BE49-F238E27FC236}">
                  <a16:creationId xmlns:a16="http://schemas.microsoft.com/office/drawing/2014/main" id="{6EBEF50C-1C55-4B13-98E0-9500F8A67772}"/>
                </a:ext>
              </a:extLst>
            </p:cNvPr>
            <p:cNvSpPr/>
            <p:nvPr/>
          </p:nvSpPr>
          <p:spPr bwMode="auto">
            <a:xfrm>
              <a:off x="6088946" y="1538107"/>
              <a:ext cx="14108" cy="472616"/>
            </a:xfrm>
            <a:custGeom>
              <a:avLst/>
              <a:gdLst>
                <a:gd name="T0" fmla="*/ 2 w 2"/>
                <a:gd name="T1" fmla="*/ 0 h 67"/>
                <a:gd name="T2" fmla="*/ 0 w 2"/>
                <a:gd name="T3" fmla="*/ 0 h 67"/>
                <a:gd name="T4" fmla="*/ 0 w 2"/>
                <a:gd name="T5" fmla="*/ 67 h 67"/>
                <a:gd name="T6" fmla="*/ 2 w 2"/>
                <a:gd name="T7" fmla="*/ 67 h 67"/>
                <a:gd name="T8" fmla="*/ 2 w 2"/>
                <a:gd name="T9" fmla="*/ 0 h 67"/>
                <a:gd name="T10" fmla="*/ 2 w 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7">
                  <a:moveTo>
                    <a:pt x="2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2" y="67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ïṥḻïdê">
              <a:extLst>
                <a:ext uri="{FF2B5EF4-FFF2-40B4-BE49-F238E27FC236}">
                  <a16:creationId xmlns:a16="http://schemas.microsoft.com/office/drawing/2014/main" id="{35FA6ED8-BCF4-48C6-807F-6C4F33CBE5E1}"/>
                </a:ext>
              </a:extLst>
            </p:cNvPr>
            <p:cNvSpPr/>
            <p:nvPr/>
          </p:nvSpPr>
          <p:spPr bwMode="auto">
            <a:xfrm>
              <a:off x="6088946" y="4705328"/>
              <a:ext cx="507884" cy="324481"/>
            </a:xfrm>
            <a:custGeom>
              <a:avLst/>
              <a:gdLst>
                <a:gd name="T0" fmla="*/ 0 w 34"/>
                <a:gd name="T1" fmla="*/ 22 h 22"/>
                <a:gd name="T2" fmla="*/ 12 w 34"/>
                <a:gd name="T3" fmla="*/ 22 h 22"/>
                <a:gd name="T4" fmla="*/ 34 w 34"/>
                <a:gd name="T5" fmla="*/ 0 h 22"/>
                <a:gd name="T6" fmla="*/ 34 w 34"/>
                <a:gd name="T7" fmla="*/ 0 h 22"/>
                <a:gd name="T8" fmla="*/ 0 w 34"/>
                <a:gd name="T9" fmla="*/ 0 h 22"/>
                <a:gd name="T10" fmla="*/ 0 w 34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2">
                  <a:moveTo>
                    <a:pt x="0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24" y="22"/>
                    <a:pt x="34" y="12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F2BE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ísľîḋê">
              <a:extLst>
                <a:ext uri="{FF2B5EF4-FFF2-40B4-BE49-F238E27FC236}">
                  <a16:creationId xmlns:a16="http://schemas.microsoft.com/office/drawing/2014/main" id="{A8122A31-0B82-4805-8C04-F8DF2FD6C97E}"/>
                </a:ext>
              </a:extLst>
            </p:cNvPr>
            <p:cNvSpPr/>
            <p:nvPr/>
          </p:nvSpPr>
          <p:spPr bwMode="auto">
            <a:xfrm>
              <a:off x="6427535" y="3823583"/>
              <a:ext cx="924069" cy="1382572"/>
            </a:xfrm>
            <a:custGeom>
              <a:avLst/>
              <a:gdLst>
                <a:gd name="T0" fmla="*/ 7 w 62"/>
                <a:gd name="T1" fmla="*/ 0 h 94"/>
                <a:gd name="T2" fmla="*/ 39 w 62"/>
                <a:gd name="T3" fmla="*/ 23 h 94"/>
                <a:gd name="T4" fmla="*/ 50 w 62"/>
                <a:gd name="T5" fmla="*/ 40 h 94"/>
                <a:gd name="T6" fmla="*/ 61 w 62"/>
                <a:gd name="T7" fmla="*/ 84 h 94"/>
                <a:gd name="T8" fmla="*/ 53 w 62"/>
                <a:gd name="T9" fmla="*/ 94 h 94"/>
                <a:gd name="T10" fmla="*/ 53 w 62"/>
                <a:gd name="T11" fmla="*/ 94 h 94"/>
                <a:gd name="T12" fmla="*/ 46 w 62"/>
                <a:gd name="T13" fmla="*/ 89 h 94"/>
                <a:gd name="T14" fmla="*/ 30 w 62"/>
                <a:gd name="T15" fmla="*/ 60 h 94"/>
                <a:gd name="T16" fmla="*/ 0 w 62"/>
                <a:gd name="T17" fmla="*/ 60 h 94"/>
                <a:gd name="T18" fmla="*/ 7 w 62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94">
                  <a:moveTo>
                    <a:pt x="7" y="0"/>
                  </a:moveTo>
                  <a:cubicBezTo>
                    <a:pt x="39" y="23"/>
                    <a:pt x="39" y="23"/>
                    <a:pt x="39" y="23"/>
                  </a:cubicBezTo>
                  <a:cubicBezTo>
                    <a:pt x="44" y="28"/>
                    <a:pt x="48" y="33"/>
                    <a:pt x="50" y="40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2" y="89"/>
                    <a:pt x="59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0" y="94"/>
                    <a:pt x="47" y="92"/>
                    <a:pt x="46" y="89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iṡḷiďe">
              <a:extLst>
                <a:ext uri="{FF2B5EF4-FFF2-40B4-BE49-F238E27FC236}">
                  <a16:creationId xmlns:a16="http://schemas.microsoft.com/office/drawing/2014/main" id="{A6CDDDB4-C775-4ACD-A620-6A1033A28B4D}"/>
                </a:ext>
              </a:extLst>
            </p:cNvPr>
            <p:cNvSpPr/>
            <p:nvPr/>
          </p:nvSpPr>
          <p:spPr bwMode="auto">
            <a:xfrm>
              <a:off x="5595170" y="4705328"/>
              <a:ext cx="507884" cy="324481"/>
            </a:xfrm>
            <a:custGeom>
              <a:avLst/>
              <a:gdLst>
                <a:gd name="T0" fmla="*/ 34 w 34"/>
                <a:gd name="T1" fmla="*/ 22 h 22"/>
                <a:gd name="T2" fmla="*/ 23 w 34"/>
                <a:gd name="T3" fmla="*/ 22 h 22"/>
                <a:gd name="T4" fmla="*/ 0 w 34"/>
                <a:gd name="T5" fmla="*/ 0 h 22"/>
                <a:gd name="T6" fmla="*/ 0 w 34"/>
                <a:gd name="T7" fmla="*/ 0 h 22"/>
                <a:gd name="T8" fmla="*/ 34 w 34"/>
                <a:gd name="T9" fmla="*/ 0 h 22"/>
                <a:gd name="T10" fmla="*/ 34 w 34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2">
                  <a:moveTo>
                    <a:pt x="34" y="22"/>
                  </a:moveTo>
                  <a:cubicBezTo>
                    <a:pt x="23" y="22"/>
                    <a:pt x="23" y="22"/>
                    <a:pt x="23" y="22"/>
                  </a:cubicBezTo>
                  <a:cubicBezTo>
                    <a:pt x="10" y="22"/>
                    <a:pt x="0" y="1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34" y="22"/>
                  </a:lnTo>
                  <a:close/>
                </a:path>
              </a:pathLst>
            </a:custGeom>
            <a:solidFill>
              <a:srgbClr val="FED8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íŝľiḍe">
              <a:extLst>
                <a:ext uri="{FF2B5EF4-FFF2-40B4-BE49-F238E27FC236}">
                  <a16:creationId xmlns:a16="http://schemas.microsoft.com/office/drawing/2014/main" id="{1C0B6FA7-6F22-41E7-BD52-06BDE59388F1}"/>
                </a:ext>
              </a:extLst>
            </p:cNvPr>
            <p:cNvSpPr/>
            <p:nvPr/>
          </p:nvSpPr>
          <p:spPr bwMode="auto">
            <a:xfrm>
              <a:off x="5764465" y="2483335"/>
              <a:ext cx="663071" cy="648962"/>
            </a:xfrm>
            <a:prstGeom prst="ellipse">
              <a:avLst/>
            </a:prstGeom>
            <a:solidFill>
              <a:srgbClr val="ACB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ṧľîde">
              <a:extLst>
                <a:ext uri="{FF2B5EF4-FFF2-40B4-BE49-F238E27FC236}">
                  <a16:creationId xmlns:a16="http://schemas.microsoft.com/office/drawing/2014/main" id="{DC4DB0E3-DBF8-4645-8986-B88DA8D706CE}"/>
                </a:ext>
              </a:extLst>
            </p:cNvPr>
            <p:cNvSpPr/>
            <p:nvPr/>
          </p:nvSpPr>
          <p:spPr bwMode="auto">
            <a:xfrm>
              <a:off x="5849112" y="2567982"/>
              <a:ext cx="493776" cy="472616"/>
            </a:xfrm>
            <a:prstGeom prst="ellipse">
              <a:avLst/>
            </a:prstGeom>
            <a:solidFill>
              <a:srgbClr val="1A3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ís1íďé">
              <a:extLst>
                <a:ext uri="{FF2B5EF4-FFF2-40B4-BE49-F238E27FC236}">
                  <a16:creationId xmlns:a16="http://schemas.microsoft.com/office/drawing/2014/main" id="{32C0D230-E110-4292-BC6F-647C7B9EF6AD}"/>
                </a:ext>
              </a:extLst>
            </p:cNvPr>
            <p:cNvSpPr/>
            <p:nvPr/>
          </p:nvSpPr>
          <p:spPr bwMode="auto">
            <a:xfrm>
              <a:off x="4840396" y="3823583"/>
              <a:ext cx="924069" cy="1382572"/>
            </a:xfrm>
            <a:custGeom>
              <a:avLst/>
              <a:gdLst>
                <a:gd name="T0" fmla="*/ 55 w 62"/>
                <a:gd name="T1" fmla="*/ 0 h 94"/>
                <a:gd name="T2" fmla="*/ 23 w 62"/>
                <a:gd name="T3" fmla="*/ 23 h 94"/>
                <a:gd name="T4" fmla="*/ 12 w 62"/>
                <a:gd name="T5" fmla="*/ 40 h 94"/>
                <a:gd name="T6" fmla="*/ 1 w 62"/>
                <a:gd name="T7" fmla="*/ 84 h 94"/>
                <a:gd name="T8" fmla="*/ 9 w 62"/>
                <a:gd name="T9" fmla="*/ 94 h 94"/>
                <a:gd name="T10" fmla="*/ 9 w 62"/>
                <a:gd name="T11" fmla="*/ 94 h 94"/>
                <a:gd name="T12" fmla="*/ 16 w 62"/>
                <a:gd name="T13" fmla="*/ 89 h 94"/>
                <a:gd name="T14" fmla="*/ 32 w 62"/>
                <a:gd name="T15" fmla="*/ 60 h 94"/>
                <a:gd name="T16" fmla="*/ 62 w 62"/>
                <a:gd name="T17" fmla="*/ 60 h 94"/>
                <a:gd name="T18" fmla="*/ 55 w 62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94">
                  <a:moveTo>
                    <a:pt x="55" y="0"/>
                  </a:moveTo>
                  <a:cubicBezTo>
                    <a:pt x="23" y="23"/>
                    <a:pt x="23" y="23"/>
                    <a:pt x="23" y="23"/>
                  </a:cubicBezTo>
                  <a:cubicBezTo>
                    <a:pt x="18" y="28"/>
                    <a:pt x="14" y="33"/>
                    <a:pt x="12" y="40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9"/>
                    <a:pt x="4" y="94"/>
                    <a:pt x="9" y="9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2" y="94"/>
                    <a:pt x="15" y="92"/>
                    <a:pt x="16" y="89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62" y="60"/>
                    <a:pt x="62" y="60"/>
                    <a:pt x="62" y="60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C847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íṣľîdê">
              <a:extLst>
                <a:ext uri="{FF2B5EF4-FFF2-40B4-BE49-F238E27FC236}">
                  <a16:creationId xmlns:a16="http://schemas.microsoft.com/office/drawing/2014/main" id="{945CB348-4287-4CF7-BDF9-DA2978D80504}"/>
                </a:ext>
              </a:extLst>
            </p:cNvPr>
            <p:cNvSpPr/>
            <p:nvPr/>
          </p:nvSpPr>
          <p:spPr bwMode="auto">
            <a:xfrm>
              <a:off x="5820896" y="5149724"/>
              <a:ext cx="282158" cy="987551"/>
            </a:xfrm>
            <a:custGeom>
              <a:avLst/>
              <a:gdLst>
                <a:gd name="T0" fmla="*/ 19 w 19"/>
                <a:gd name="T1" fmla="*/ 67 h 67"/>
                <a:gd name="T2" fmla="*/ 19 w 19"/>
                <a:gd name="T3" fmla="*/ 0 h 67"/>
                <a:gd name="T4" fmla="*/ 19 w 19"/>
                <a:gd name="T5" fmla="*/ 0 h 67"/>
                <a:gd name="T6" fmla="*/ 0 w 19"/>
                <a:gd name="T7" fmla="*/ 27 h 67"/>
                <a:gd name="T8" fmla="*/ 19 w 19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7">
                  <a:moveTo>
                    <a:pt x="19" y="67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11"/>
                    <a:pt x="0" y="27"/>
                  </a:cubicBezTo>
                  <a:cubicBezTo>
                    <a:pt x="0" y="43"/>
                    <a:pt x="19" y="67"/>
                    <a:pt x="19" y="67"/>
                  </a:cubicBezTo>
                  <a:close/>
                </a:path>
              </a:pathLst>
            </a:cu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iš1îďè">
              <a:extLst>
                <a:ext uri="{FF2B5EF4-FFF2-40B4-BE49-F238E27FC236}">
                  <a16:creationId xmlns:a16="http://schemas.microsoft.com/office/drawing/2014/main" id="{663A67BC-ADF4-4995-84D8-0CA6044EE3E3}"/>
                </a:ext>
              </a:extLst>
            </p:cNvPr>
            <p:cNvSpPr/>
            <p:nvPr/>
          </p:nvSpPr>
          <p:spPr bwMode="auto">
            <a:xfrm>
              <a:off x="6103054" y="5149724"/>
              <a:ext cx="268050" cy="987551"/>
            </a:xfrm>
            <a:custGeom>
              <a:avLst/>
              <a:gdLst>
                <a:gd name="T0" fmla="*/ 0 w 18"/>
                <a:gd name="T1" fmla="*/ 67 h 67"/>
                <a:gd name="T2" fmla="*/ 0 w 18"/>
                <a:gd name="T3" fmla="*/ 0 h 67"/>
                <a:gd name="T4" fmla="*/ 0 w 18"/>
                <a:gd name="T5" fmla="*/ 0 h 67"/>
                <a:gd name="T6" fmla="*/ 18 w 18"/>
                <a:gd name="T7" fmla="*/ 27 h 67"/>
                <a:gd name="T8" fmla="*/ 0 w 18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7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8" y="11"/>
                    <a:pt x="18" y="27"/>
                  </a:cubicBezTo>
                  <a:cubicBezTo>
                    <a:pt x="18" y="43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ïṧḻïďe">
              <a:extLst>
                <a:ext uri="{FF2B5EF4-FFF2-40B4-BE49-F238E27FC236}">
                  <a16:creationId xmlns:a16="http://schemas.microsoft.com/office/drawing/2014/main" id="{6E36641E-EDA6-4CB2-A4E5-ECB91FF36ADA}"/>
                </a:ext>
              </a:extLst>
            </p:cNvPr>
            <p:cNvSpPr/>
            <p:nvPr/>
          </p:nvSpPr>
          <p:spPr bwMode="auto">
            <a:xfrm>
              <a:off x="5912595" y="5177939"/>
              <a:ext cx="190459" cy="663070"/>
            </a:xfrm>
            <a:custGeom>
              <a:avLst/>
              <a:gdLst>
                <a:gd name="T0" fmla="*/ 12 w 13"/>
                <a:gd name="T1" fmla="*/ 45 h 45"/>
                <a:gd name="T2" fmla="*/ 13 w 13"/>
                <a:gd name="T3" fmla="*/ 45 h 45"/>
                <a:gd name="T4" fmla="*/ 13 w 13"/>
                <a:gd name="T5" fmla="*/ 0 h 45"/>
                <a:gd name="T6" fmla="*/ 13 w 13"/>
                <a:gd name="T7" fmla="*/ 0 h 45"/>
                <a:gd name="T8" fmla="*/ 0 w 13"/>
                <a:gd name="T9" fmla="*/ 18 h 45"/>
                <a:gd name="T10" fmla="*/ 0 w 13"/>
                <a:gd name="T11" fmla="*/ 18 h 45"/>
                <a:gd name="T12" fmla="*/ 12 w 13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5">
                  <a:moveTo>
                    <a:pt x="12" y="45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29"/>
                    <a:pt x="6" y="39"/>
                    <a:pt x="12" y="45"/>
                  </a:cubicBezTo>
                  <a:close/>
                </a:path>
              </a:pathLst>
            </a:custGeom>
            <a:solidFill>
              <a:srgbClr val="FED8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ṣlîďe">
              <a:extLst>
                <a:ext uri="{FF2B5EF4-FFF2-40B4-BE49-F238E27FC236}">
                  <a16:creationId xmlns:a16="http://schemas.microsoft.com/office/drawing/2014/main" id="{EFD73227-3096-427C-8A08-D73D1926C187}"/>
                </a:ext>
              </a:extLst>
            </p:cNvPr>
            <p:cNvSpPr/>
            <p:nvPr/>
          </p:nvSpPr>
          <p:spPr bwMode="auto">
            <a:xfrm>
              <a:off x="6103054" y="5177939"/>
              <a:ext cx="176351" cy="663070"/>
            </a:xfrm>
            <a:custGeom>
              <a:avLst/>
              <a:gdLst>
                <a:gd name="T0" fmla="*/ 0 w 12"/>
                <a:gd name="T1" fmla="*/ 45 h 45"/>
                <a:gd name="T2" fmla="*/ 0 w 12"/>
                <a:gd name="T3" fmla="*/ 45 h 45"/>
                <a:gd name="T4" fmla="*/ 0 w 12"/>
                <a:gd name="T5" fmla="*/ 0 h 45"/>
                <a:gd name="T6" fmla="*/ 0 w 12"/>
                <a:gd name="T7" fmla="*/ 0 h 45"/>
                <a:gd name="T8" fmla="*/ 12 w 12"/>
                <a:gd name="T9" fmla="*/ 18 h 45"/>
                <a:gd name="T10" fmla="*/ 12 w 12"/>
                <a:gd name="T11" fmla="*/ 18 h 45"/>
                <a:gd name="T12" fmla="*/ 0 w 12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5">
                  <a:moveTo>
                    <a:pt x="0" y="45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2" y="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9"/>
                    <a:pt x="7" y="39"/>
                    <a:pt x="0" y="45"/>
                  </a:cubicBezTo>
                  <a:close/>
                </a:path>
              </a:pathLst>
            </a:custGeom>
            <a:solidFill>
              <a:srgbClr val="FED8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1" name="2b6bcf9e-eec3-4665-be96-df4f071995b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00AC788-299F-4EB1-AFE3-54074510FB6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-6372" y="-1846544"/>
            <a:ext cx="1005155" cy="1846544"/>
            <a:chOff x="4840396" y="1523999"/>
            <a:chExt cx="2511208" cy="4613276"/>
          </a:xfrm>
        </p:grpSpPr>
        <p:sp>
          <p:nvSpPr>
            <p:cNvPr id="62" name="iś1ïḍè">
              <a:extLst>
                <a:ext uri="{FF2B5EF4-FFF2-40B4-BE49-F238E27FC236}">
                  <a16:creationId xmlns:a16="http://schemas.microsoft.com/office/drawing/2014/main" id="{9F1DFD9A-93B1-4CE6-8244-D634BEF0AD88}"/>
                </a:ext>
              </a:extLst>
            </p:cNvPr>
            <p:cNvSpPr/>
            <p:nvPr/>
          </p:nvSpPr>
          <p:spPr bwMode="auto">
            <a:xfrm>
              <a:off x="6103054" y="2158853"/>
              <a:ext cx="712450" cy="2546474"/>
            </a:xfrm>
            <a:custGeom>
              <a:avLst/>
              <a:gdLst>
                <a:gd name="T0" fmla="*/ 0 w 48"/>
                <a:gd name="T1" fmla="*/ 173 h 173"/>
                <a:gd name="T2" fmla="*/ 33 w 48"/>
                <a:gd name="T3" fmla="*/ 173 h 173"/>
                <a:gd name="T4" fmla="*/ 44 w 48"/>
                <a:gd name="T5" fmla="*/ 91 h 173"/>
                <a:gd name="T6" fmla="*/ 28 w 48"/>
                <a:gd name="T7" fmla="*/ 0 h 173"/>
                <a:gd name="T8" fmla="*/ 0 w 48"/>
                <a:gd name="T9" fmla="*/ 0 h 173"/>
                <a:gd name="T10" fmla="*/ 0 w 48"/>
                <a:gd name="T1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73">
                  <a:moveTo>
                    <a:pt x="0" y="173"/>
                  </a:moveTo>
                  <a:cubicBezTo>
                    <a:pt x="33" y="173"/>
                    <a:pt x="33" y="173"/>
                    <a:pt x="33" y="173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8" y="59"/>
                    <a:pt x="42" y="28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73"/>
                  </a:lnTo>
                  <a:close/>
                </a:path>
              </a:pathLst>
            </a:custGeom>
            <a:solidFill>
              <a:srgbClr val="E244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iṡ1ïďè">
              <a:extLst>
                <a:ext uri="{FF2B5EF4-FFF2-40B4-BE49-F238E27FC236}">
                  <a16:creationId xmlns:a16="http://schemas.microsoft.com/office/drawing/2014/main" id="{58800228-C966-491D-9F66-84DC5D36A6D9}"/>
                </a:ext>
              </a:extLst>
            </p:cNvPr>
            <p:cNvSpPr/>
            <p:nvPr/>
          </p:nvSpPr>
          <p:spPr bwMode="auto">
            <a:xfrm>
              <a:off x="5376496" y="2158853"/>
              <a:ext cx="712450" cy="2546474"/>
            </a:xfrm>
            <a:custGeom>
              <a:avLst/>
              <a:gdLst>
                <a:gd name="T0" fmla="*/ 20 w 48"/>
                <a:gd name="T1" fmla="*/ 0 h 173"/>
                <a:gd name="T2" fmla="*/ 4 w 48"/>
                <a:gd name="T3" fmla="*/ 91 h 173"/>
                <a:gd name="T4" fmla="*/ 15 w 48"/>
                <a:gd name="T5" fmla="*/ 173 h 173"/>
                <a:gd name="T6" fmla="*/ 48 w 48"/>
                <a:gd name="T7" fmla="*/ 173 h 173"/>
                <a:gd name="T8" fmla="*/ 48 w 48"/>
                <a:gd name="T9" fmla="*/ 0 h 173"/>
                <a:gd name="T10" fmla="*/ 20 w 48"/>
                <a:gd name="T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73">
                  <a:moveTo>
                    <a:pt x="20" y="0"/>
                  </a:moveTo>
                  <a:cubicBezTo>
                    <a:pt x="6" y="28"/>
                    <a:pt x="0" y="59"/>
                    <a:pt x="4" y="91"/>
                  </a:cubicBezTo>
                  <a:cubicBezTo>
                    <a:pt x="15" y="173"/>
                    <a:pt x="15" y="173"/>
                    <a:pt x="15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íṣlidè">
              <a:extLst>
                <a:ext uri="{FF2B5EF4-FFF2-40B4-BE49-F238E27FC236}">
                  <a16:creationId xmlns:a16="http://schemas.microsoft.com/office/drawing/2014/main" id="{30B097D1-F453-47C5-A707-38027FAF9824}"/>
                </a:ext>
              </a:extLst>
            </p:cNvPr>
            <p:cNvSpPr/>
            <p:nvPr/>
          </p:nvSpPr>
          <p:spPr bwMode="auto">
            <a:xfrm>
              <a:off x="6088946" y="2158853"/>
              <a:ext cx="14108" cy="2546474"/>
            </a:xfrm>
            <a:prstGeom prst="rect">
              <a:avLst/>
            </a:pr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$ḻîḓê">
              <a:extLst>
                <a:ext uri="{FF2B5EF4-FFF2-40B4-BE49-F238E27FC236}">
                  <a16:creationId xmlns:a16="http://schemas.microsoft.com/office/drawing/2014/main" id="{E5BF8F01-6FB3-42BF-8480-2A4A7B49D08D}"/>
                </a:ext>
              </a:extLst>
            </p:cNvPr>
            <p:cNvSpPr/>
            <p:nvPr/>
          </p:nvSpPr>
          <p:spPr bwMode="auto">
            <a:xfrm>
              <a:off x="6103054" y="2010723"/>
              <a:ext cx="416185" cy="148135"/>
            </a:xfrm>
            <a:custGeom>
              <a:avLst/>
              <a:gdLst>
                <a:gd name="T0" fmla="*/ 0 w 28"/>
                <a:gd name="T1" fmla="*/ 0 h 10"/>
                <a:gd name="T2" fmla="*/ 0 w 28"/>
                <a:gd name="T3" fmla="*/ 10 h 10"/>
                <a:gd name="T4" fmla="*/ 28 w 28"/>
                <a:gd name="T5" fmla="*/ 10 h 10"/>
                <a:gd name="T6" fmla="*/ 23 w 28"/>
                <a:gd name="T7" fmla="*/ 0 h 10"/>
                <a:gd name="T8" fmla="*/ 0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5" y="3"/>
                    <a:pt x="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işļíḑé">
              <a:extLst>
                <a:ext uri="{FF2B5EF4-FFF2-40B4-BE49-F238E27FC236}">
                  <a16:creationId xmlns:a16="http://schemas.microsoft.com/office/drawing/2014/main" id="{EDBE6FE4-42D8-473A-B91F-48B129FE6C6C}"/>
                </a:ext>
              </a:extLst>
            </p:cNvPr>
            <p:cNvSpPr/>
            <p:nvPr/>
          </p:nvSpPr>
          <p:spPr bwMode="auto">
            <a:xfrm>
              <a:off x="5672761" y="2010723"/>
              <a:ext cx="416185" cy="148135"/>
            </a:xfrm>
            <a:custGeom>
              <a:avLst/>
              <a:gdLst>
                <a:gd name="T0" fmla="*/ 28 w 28"/>
                <a:gd name="T1" fmla="*/ 0 h 10"/>
                <a:gd name="T2" fmla="*/ 5 w 28"/>
                <a:gd name="T3" fmla="*/ 0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3"/>
                    <a:pt x="1" y="6"/>
                    <a:pt x="0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iṩļïḑè">
              <a:extLst>
                <a:ext uri="{FF2B5EF4-FFF2-40B4-BE49-F238E27FC236}">
                  <a16:creationId xmlns:a16="http://schemas.microsoft.com/office/drawing/2014/main" id="{1B8A7DA1-8002-406C-91CB-0D351C00F166}"/>
                </a:ext>
              </a:extLst>
            </p:cNvPr>
            <p:cNvSpPr/>
            <p:nvPr/>
          </p:nvSpPr>
          <p:spPr bwMode="auto">
            <a:xfrm>
              <a:off x="6088946" y="2010723"/>
              <a:ext cx="14108" cy="148135"/>
            </a:xfrm>
            <a:prstGeom prst="rect">
              <a:avLst/>
            </a:pr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ï$1ïďè">
              <a:extLst>
                <a:ext uri="{FF2B5EF4-FFF2-40B4-BE49-F238E27FC236}">
                  <a16:creationId xmlns:a16="http://schemas.microsoft.com/office/drawing/2014/main" id="{60637B81-B2D3-425C-A8D2-A43FC69C4E6D}"/>
                </a:ext>
              </a:extLst>
            </p:cNvPr>
            <p:cNvSpPr/>
            <p:nvPr/>
          </p:nvSpPr>
          <p:spPr bwMode="auto">
            <a:xfrm>
              <a:off x="6103054" y="1538107"/>
              <a:ext cx="338589" cy="472616"/>
            </a:xfrm>
            <a:custGeom>
              <a:avLst/>
              <a:gdLst>
                <a:gd name="T0" fmla="*/ 0 w 23"/>
                <a:gd name="T1" fmla="*/ 0 h 32"/>
                <a:gd name="T2" fmla="*/ 0 w 23"/>
                <a:gd name="T3" fmla="*/ 32 h 32"/>
                <a:gd name="T4" fmla="*/ 23 w 23"/>
                <a:gd name="T5" fmla="*/ 32 h 32"/>
                <a:gd name="T6" fmla="*/ 8 w 23"/>
                <a:gd name="T7" fmla="*/ 11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9" y="25"/>
                    <a:pt x="14" y="18"/>
                    <a:pt x="8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íşḷîḋè">
              <a:extLst>
                <a:ext uri="{FF2B5EF4-FFF2-40B4-BE49-F238E27FC236}">
                  <a16:creationId xmlns:a16="http://schemas.microsoft.com/office/drawing/2014/main" id="{95DFC694-837E-4C1E-8AB1-83B5CF8EC9FE}"/>
                </a:ext>
              </a:extLst>
            </p:cNvPr>
            <p:cNvSpPr/>
            <p:nvPr/>
          </p:nvSpPr>
          <p:spPr bwMode="auto">
            <a:xfrm>
              <a:off x="6088946" y="1523999"/>
              <a:ext cx="14108" cy="1410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ṥlídè">
              <a:extLst>
                <a:ext uri="{FF2B5EF4-FFF2-40B4-BE49-F238E27FC236}">
                  <a16:creationId xmlns:a16="http://schemas.microsoft.com/office/drawing/2014/main" id="{727455F4-9B33-4D95-9B15-4BEB00E557E5}"/>
                </a:ext>
              </a:extLst>
            </p:cNvPr>
            <p:cNvSpPr/>
            <p:nvPr/>
          </p:nvSpPr>
          <p:spPr bwMode="auto">
            <a:xfrm>
              <a:off x="6103054" y="1523999"/>
              <a:ext cx="7056" cy="14108"/>
            </a:xfrm>
            <a:prstGeom prst="rect">
              <a:avLst/>
            </a:pr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îṩľiďé">
              <a:extLst>
                <a:ext uri="{FF2B5EF4-FFF2-40B4-BE49-F238E27FC236}">
                  <a16:creationId xmlns:a16="http://schemas.microsoft.com/office/drawing/2014/main" id="{16E44554-4B5D-4AB0-9DC1-80BC6B3F7637}"/>
                </a:ext>
              </a:extLst>
            </p:cNvPr>
            <p:cNvSpPr/>
            <p:nvPr/>
          </p:nvSpPr>
          <p:spPr bwMode="auto">
            <a:xfrm>
              <a:off x="5743301" y="1538107"/>
              <a:ext cx="345645" cy="472616"/>
            </a:xfrm>
            <a:custGeom>
              <a:avLst/>
              <a:gdLst>
                <a:gd name="T0" fmla="*/ 15 w 23"/>
                <a:gd name="T1" fmla="*/ 11 h 32"/>
                <a:gd name="T2" fmla="*/ 0 w 23"/>
                <a:gd name="T3" fmla="*/ 32 h 32"/>
                <a:gd name="T4" fmla="*/ 23 w 23"/>
                <a:gd name="T5" fmla="*/ 32 h 32"/>
                <a:gd name="T6" fmla="*/ 23 w 23"/>
                <a:gd name="T7" fmla="*/ 0 h 32"/>
                <a:gd name="T8" fmla="*/ 15 w 23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15" y="11"/>
                  </a:moveTo>
                  <a:cubicBezTo>
                    <a:pt x="9" y="18"/>
                    <a:pt x="4" y="25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5" y="11"/>
                  </a:lnTo>
                  <a:close/>
                </a:path>
              </a:pathLst>
            </a:custGeom>
            <a:solidFill>
              <a:srgbClr val="FF6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ïṧḻíďè">
              <a:extLst>
                <a:ext uri="{FF2B5EF4-FFF2-40B4-BE49-F238E27FC236}">
                  <a16:creationId xmlns:a16="http://schemas.microsoft.com/office/drawing/2014/main" id="{2EB684C3-0CF4-4A70-9EE5-C9BA703D31E6}"/>
                </a:ext>
              </a:extLst>
            </p:cNvPr>
            <p:cNvSpPr/>
            <p:nvPr/>
          </p:nvSpPr>
          <p:spPr bwMode="auto">
            <a:xfrm>
              <a:off x="6088946" y="1538107"/>
              <a:ext cx="14108" cy="472616"/>
            </a:xfrm>
            <a:custGeom>
              <a:avLst/>
              <a:gdLst>
                <a:gd name="T0" fmla="*/ 2 w 2"/>
                <a:gd name="T1" fmla="*/ 0 h 67"/>
                <a:gd name="T2" fmla="*/ 0 w 2"/>
                <a:gd name="T3" fmla="*/ 0 h 67"/>
                <a:gd name="T4" fmla="*/ 0 w 2"/>
                <a:gd name="T5" fmla="*/ 67 h 67"/>
                <a:gd name="T6" fmla="*/ 2 w 2"/>
                <a:gd name="T7" fmla="*/ 67 h 67"/>
                <a:gd name="T8" fmla="*/ 2 w 2"/>
                <a:gd name="T9" fmla="*/ 0 h 67"/>
                <a:gd name="T10" fmla="*/ 2 w 2"/>
                <a:gd name="T1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7">
                  <a:moveTo>
                    <a:pt x="2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2" y="67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ïṥḻïdê">
              <a:extLst>
                <a:ext uri="{FF2B5EF4-FFF2-40B4-BE49-F238E27FC236}">
                  <a16:creationId xmlns:a16="http://schemas.microsoft.com/office/drawing/2014/main" id="{DA0CC637-6F35-4253-9A00-8135B26C192F}"/>
                </a:ext>
              </a:extLst>
            </p:cNvPr>
            <p:cNvSpPr/>
            <p:nvPr/>
          </p:nvSpPr>
          <p:spPr bwMode="auto">
            <a:xfrm>
              <a:off x="6088946" y="4705328"/>
              <a:ext cx="507884" cy="324481"/>
            </a:xfrm>
            <a:custGeom>
              <a:avLst/>
              <a:gdLst>
                <a:gd name="T0" fmla="*/ 0 w 34"/>
                <a:gd name="T1" fmla="*/ 22 h 22"/>
                <a:gd name="T2" fmla="*/ 12 w 34"/>
                <a:gd name="T3" fmla="*/ 22 h 22"/>
                <a:gd name="T4" fmla="*/ 34 w 34"/>
                <a:gd name="T5" fmla="*/ 0 h 22"/>
                <a:gd name="T6" fmla="*/ 34 w 34"/>
                <a:gd name="T7" fmla="*/ 0 h 22"/>
                <a:gd name="T8" fmla="*/ 0 w 34"/>
                <a:gd name="T9" fmla="*/ 0 h 22"/>
                <a:gd name="T10" fmla="*/ 0 w 34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2">
                  <a:moveTo>
                    <a:pt x="0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24" y="22"/>
                    <a:pt x="34" y="12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F2BE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ísľîḋê">
              <a:extLst>
                <a:ext uri="{FF2B5EF4-FFF2-40B4-BE49-F238E27FC236}">
                  <a16:creationId xmlns:a16="http://schemas.microsoft.com/office/drawing/2014/main" id="{DAA55FA5-312D-4A17-A196-5747D619D2CF}"/>
                </a:ext>
              </a:extLst>
            </p:cNvPr>
            <p:cNvSpPr/>
            <p:nvPr/>
          </p:nvSpPr>
          <p:spPr bwMode="auto">
            <a:xfrm>
              <a:off x="6427535" y="3823583"/>
              <a:ext cx="924069" cy="1382572"/>
            </a:xfrm>
            <a:custGeom>
              <a:avLst/>
              <a:gdLst>
                <a:gd name="T0" fmla="*/ 7 w 62"/>
                <a:gd name="T1" fmla="*/ 0 h 94"/>
                <a:gd name="T2" fmla="*/ 39 w 62"/>
                <a:gd name="T3" fmla="*/ 23 h 94"/>
                <a:gd name="T4" fmla="*/ 50 w 62"/>
                <a:gd name="T5" fmla="*/ 40 h 94"/>
                <a:gd name="T6" fmla="*/ 61 w 62"/>
                <a:gd name="T7" fmla="*/ 84 h 94"/>
                <a:gd name="T8" fmla="*/ 53 w 62"/>
                <a:gd name="T9" fmla="*/ 94 h 94"/>
                <a:gd name="T10" fmla="*/ 53 w 62"/>
                <a:gd name="T11" fmla="*/ 94 h 94"/>
                <a:gd name="T12" fmla="*/ 46 w 62"/>
                <a:gd name="T13" fmla="*/ 89 h 94"/>
                <a:gd name="T14" fmla="*/ 30 w 62"/>
                <a:gd name="T15" fmla="*/ 60 h 94"/>
                <a:gd name="T16" fmla="*/ 0 w 62"/>
                <a:gd name="T17" fmla="*/ 60 h 94"/>
                <a:gd name="T18" fmla="*/ 7 w 62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94">
                  <a:moveTo>
                    <a:pt x="7" y="0"/>
                  </a:moveTo>
                  <a:cubicBezTo>
                    <a:pt x="39" y="23"/>
                    <a:pt x="39" y="23"/>
                    <a:pt x="39" y="23"/>
                  </a:cubicBezTo>
                  <a:cubicBezTo>
                    <a:pt x="44" y="28"/>
                    <a:pt x="48" y="33"/>
                    <a:pt x="50" y="40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2" y="89"/>
                    <a:pt x="59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0" y="94"/>
                    <a:pt x="47" y="92"/>
                    <a:pt x="46" y="89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B234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iṡḷiďe">
              <a:extLst>
                <a:ext uri="{FF2B5EF4-FFF2-40B4-BE49-F238E27FC236}">
                  <a16:creationId xmlns:a16="http://schemas.microsoft.com/office/drawing/2014/main" id="{C494A352-E18C-4039-B786-C5F216F04EF0}"/>
                </a:ext>
              </a:extLst>
            </p:cNvPr>
            <p:cNvSpPr/>
            <p:nvPr/>
          </p:nvSpPr>
          <p:spPr bwMode="auto">
            <a:xfrm>
              <a:off x="5595170" y="4705328"/>
              <a:ext cx="507884" cy="324481"/>
            </a:xfrm>
            <a:custGeom>
              <a:avLst/>
              <a:gdLst>
                <a:gd name="T0" fmla="*/ 34 w 34"/>
                <a:gd name="T1" fmla="*/ 22 h 22"/>
                <a:gd name="T2" fmla="*/ 23 w 34"/>
                <a:gd name="T3" fmla="*/ 22 h 22"/>
                <a:gd name="T4" fmla="*/ 0 w 34"/>
                <a:gd name="T5" fmla="*/ 0 h 22"/>
                <a:gd name="T6" fmla="*/ 0 w 34"/>
                <a:gd name="T7" fmla="*/ 0 h 22"/>
                <a:gd name="T8" fmla="*/ 34 w 34"/>
                <a:gd name="T9" fmla="*/ 0 h 22"/>
                <a:gd name="T10" fmla="*/ 34 w 34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2">
                  <a:moveTo>
                    <a:pt x="34" y="22"/>
                  </a:moveTo>
                  <a:cubicBezTo>
                    <a:pt x="23" y="22"/>
                    <a:pt x="23" y="22"/>
                    <a:pt x="23" y="22"/>
                  </a:cubicBezTo>
                  <a:cubicBezTo>
                    <a:pt x="10" y="22"/>
                    <a:pt x="0" y="1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34" y="22"/>
                  </a:lnTo>
                  <a:close/>
                </a:path>
              </a:pathLst>
            </a:custGeom>
            <a:solidFill>
              <a:srgbClr val="FED8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íŝľiḍe">
              <a:extLst>
                <a:ext uri="{FF2B5EF4-FFF2-40B4-BE49-F238E27FC236}">
                  <a16:creationId xmlns:a16="http://schemas.microsoft.com/office/drawing/2014/main" id="{740B21F8-11B7-463A-A165-EDED333ACC0E}"/>
                </a:ext>
              </a:extLst>
            </p:cNvPr>
            <p:cNvSpPr/>
            <p:nvPr/>
          </p:nvSpPr>
          <p:spPr bwMode="auto">
            <a:xfrm>
              <a:off x="5764465" y="2483335"/>
              <a:ext cx="663071" cy="648962"/>
            </a:xfrm>
            <a:prstGeom prst="ellipse">
              <a:avLst/>
            </a:prstGeom>
            <a:solidFill>
              <a:srgbClr val="ACB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ïṧľîde">
              <a:extLst>
                <a:ext uri="{FF2B5EF4-FFF2-40B4-BE49-F238E27FC236}">
                  <a16:creationId xmlns:a16="http://schemas.microsoft.com/office/drawing/2014/main" id="{40CDADE8-E14F-4CE2-86C0-AC86C4AF08DF}"/>
                </a:ext>
              </a:extLst>
            </p:cNvPr>
            <p:cNvSpPr/>
            <p:nvPr/>
          </p:nvSpPr>
          <p:spPr bwMode="auto">
            <a:xfrm>
              <a:off x="5849112" y="2567982"/>
              <a:ext cx="493776" cy="472616"/>
            </a:xfrm>
            <a:prstGeom prst="ellipse">
              <a:avLst/>
            </a:prstGeom>
            <a:solidFill>
              <a:srgbClr val="1A3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s1íďé">
              <a:extLst>
                <a:ext uri="{FF2B5EF4-FFF2-40B4-BE49-F238E27FC236}">
                  <a16:creationId xmlns:a16="http://schemas.microsoft.com/office/drawing/2014/main" id="{698B9B2F-E68B-4279-92B1-1BA77D532595}"/>
                </a:ext>
              </a:extLst>
            </p:cNvPr>
            <p:cNvSpPr/>
            <p:nvPr/>
          </p:nvSpPr>
          <p:spPr bwMode="auto">
            <a:xfrm>
              <a:off x="4840396" y="3823583"/>
              <a:ext cx="924069" cy="1382572"/>
            </a:xfrm>
            <a:custGeom>
              <a:avLst/>
              <a:gdLst>
                <a:gd name="T0" fmla="*/ 55 w 62"/>
                <a:gd name="T1" fmla="*/ 0 h 94"/>
                <a:gd name="T2" fmla="*/ 23 w 62"/>
                <a:gd name="T3" fmla="*/ 23 h 94"/>
                <a:gd name="T4" fmla="*/ 12 w 62"/>
                <a:gd name="T5" fmla="*/ 40 h 94"/>
                <a:gd name="T6" fmla="*/ 1 w 62"/>
                <a:gd name="T7" fmla="*/ 84 h 94"/>
                <a:gd name="T8" fmla="*/ 9 w 62"/>
                <a:gd name="T9" fmla="*/ 94 h 94"/>
                <a:gd name="T10" fmla="*/ 9 w 62"/>
                <a:gd name="T11" fmla="*/ 94 h 94"/>
                <a:gd name="T12" fmla="*/ 16 w 62"/>
                <a:gd name="T13" fmla="*/ 89 h 94"/>
                <a:gd name="T14" fmla="*/ 32 w 62"/>
                <a:gd name="T15" fmla="*/ 60 h 94"/>
                <a:gd name="T16" fmla="*/ 62 w 62"/>
                <a:gd name="T17" fmla="*/ 60 h 94"/>
                <a:gd name="T18" fmla="*/ 55 w 62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94">
                  <a:moveTo>
                    <a:pt x="55" y="0"/>
                  </a:moveTo>
                  <a:cubicBezTo>
                    <a:pt x="23" y="23"/>
                    <a:pt x="23" y="23"/>
                    <a:pt x="23" y="23"/>
                  </a:cubicBezTo>
                  <a:cubicBezTo>
                    <a:pt x="18" y="28"/>
                    <a:pt x="14" y="33"/>
                    <a:pt x="12" y="40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9"/>
                    <a:pt x="4" y="94"/>
                    <a:pt x="9" y="9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2" y="94"/>
                    <a:pt x="15" y="92"/>
                    <a:pt x="16" y="89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62" y="60"/>
                    <a:pt x="62" y="60"/>
                    <a:pt x="62" y="60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C847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íṣľîdê">
              <a:extLst>
                <a:ext uri="{FF2B5EF4-FFF2-40B4-BE49-F238E27FC236}">
                  <a16:creationId xmlns:a16="http://schemas.microsoft.com/office/drawing/2014/main" id="{E100537A-D952-496E-B805-F36AF6135EBB}"/>
                </a:ext>
              </a:extLst>
            </p:cNvPr>
            <p:cNvSpPr/>
            <p:nvPr/>
          </p:nvSpPr>
          <p:spPr bwMode="auto">
            <a:xfrm>
              <a:off x="5820896" y="5149724"/>
              <a:ext cx="282158" cy="987551"/>
            </a:xfrm>
            <a:custGeom>
              <a:avLst/>
              <a:gdLst>
                <a:gd name="T0" fmla="*/ 19 w 19"/>
                <a:gd name="T1" fmla="*/ 67 h 67"/>
                <a:gd name="T2" fmla="*/ 19 w 19"/>
                <a:gd name="T3" fmla="*/ 0 h 67"/>
                <a:gd name="T4" fmla="*/ 19 w 19"/>
                <a:gd name="T5" fmla="*/ 0 h 67"/>
                <a:gd name="T6" fmla="*/ 0 w 19"/>
                <a:gd name="T7" fmla="*/ 27 h 67"/>
                <a:gd name="T8" fmla="*/ 19 w 19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7">
                  <a:moveTo>
                    <a:pt x="19" y="67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11"/>
                    <a:pt x="0" y="27"/>
                  </a:cubicBezTo>
                  <a:cubicBezTo>
                    <a:pt x="0" y="43"/>
                    <a:pt x="19" y="67"/>
                    <a:pt x="19" y="67"/>
                  </a:cubicBezTo>
                  <a:close/>
                </a:path>
              </a:pathLst>
            </a:cu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iš1îďè">
              <a:extLst>
                <a:ext uri="{FF2B5EF4-FFF2-40B4-BE49-F238E27FC236}">
                  <a16:creationId xmlns:a16="http://schemas.microsoft.com/office/drawing/2014/main" id="{9DF43B86-BD93-4C01-B8ED-E25163B3AF67}"/>
                </a:ext>
              </a:extLst>
            </p:cNvPr>
            <p:cNvSpPr/>
            <p:nvPr/>
          </p:nvSpPr>
          <p:spPr bwMode="auto">
            <a:xfrm>
              <a:off x="6103054" y="5149724"/>
              <a:ext cx="268050" cy="987551"/>
            </a:xfrm>
            <a:custGeom>
              <a:avLst/>
              <a:gdLst>
                <a:gd name="T0" fmla="*/ 0 w 18"/>
                <a:gd name="T1" fmla="*/ 67 h 67"/>
                <a:gd name="T2" fmla="*/ 0 w 18"/>
                <a:gd name="T3" fmla="*/ 0 h 67"/>
                <a:gd name="T4" fmla="*/ 0 w 18"/>
                <a:gd name="T5" fmla="*/ 0 h 67"/>
                <a:gd name="T6" fmla="*/ 18 w 18"/>
                <a:gd name="T7" fmla="*/ 27 h 67"/>
                <a:gd name="T8" fmla="*/ 0 w 18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7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8" y="11"/>
                    <a:pt x="18" y="27"/>
                  </a:cubicBezTo>
                  <a:cubicBezTo>
                    <a:pt x="18" y="43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E95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ïṧḻïďe">
              <a:extLst>
                <a:ext uri="{FF2B5EF4-FFF2-40B4-BE49-F238E27FC236}">
                  <a16:creationId xmlns:a16="http://schemas.microsoft.com/office/drawing/2014/main" id="{1EC2BBE8-BA80-454A-BE64-C9A939B2A938}"/>
                </a:ext>
              </a:extLst>
            </p:cNvPr>
            <p:cNvSpPr/>
            <p:nvPr/>
          </p:nvSpPr>
          <p:spPr bwMode="auto">
            <a:xfrm>
              <a:off x="5912595" y="5177939"/>
              <a:ext cx="190459" cy="663070"/>
            </a:xfrm>
            <a:custGeom>
              <a:avLst/>
              <a:gdLst>
                <a:gd name="T0" fmla="*/ 12 w 13"/>
                <a:gd name="T1" fmla="*/ 45 h 45"/>
                <a:gd name="T2" fmla="*/ 13 w 13"/>
                <a:gd name="T3" fmla="*/ 45 h 45"/>
                <a:gd name="T4" fmla="*/ 13 w 13"/>
                <a:gd name="T5" fmla="*/ 0 h 45"/>
                <a:gd name="T6" fmla="*/ 13 w 13"/>
                <a:gd name="T7" fmla="*/ 0 h 45"/>
                <a:gd name="T8" fmla="*/ 0 w 13"/>
                <a:gd name="T9" fmla="*/ 18 h 45"/>
                <a:gd name="T10" fmla="*/ 0 w 13"/>
                <a:gd name="T11" fmla="*/ 18 h 45"/>
                <a:gd name="T12" fmla="*/ 12 w 13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5">
                  <a:moveTo>
                    <a:pt x="12" y="45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29"/>
                    <a:pt x="6" y="39"/>
                    <a:pt x="12" y="45"/>
                  </a:cubicBezTo>
                  <a:close/>
                </a:path>
              </a:pathLst>
            </a:custGeom>
            <a:solidFill>
              <a:srgbClr val="FED8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ïṣlîďe">
              <a:extLst>
                <a:ext uri="{FF2B5EF4-FFF2-40B4-BE49-F238E27FC236}">
                  <a16:creationId xmlns:a16="http://schemas.microsoft.com/office/drawing/2014/main" id="{ABCC788B-AD29-4A43-9A9D-95D381FA9291}"/>
                </a:ext>
              </a:extLst>
            </p:cNvPr>
            <p:cNvSpPr/>
            <p:nvPr/>
          </p:nvSpPr>
          <p:spPr bwMode="auto">
            <a:xfrm>
              <a:off x="6103054" y="5177939"/>
              <a:ext cx="176351" cy="663070"/>
            </a:xfrm>
            <a:custGeom>
              <a:avLst/>
              <a:gdLst>
                <a:gd name="T0" fmla="*/ 0 w 12"/>
                <a:gd name="T1" fmla="*/ 45 h 45"/>
                <a:gd name="T2" fmla="*/ 0 w 12"/>
                <a:gd name="T3" fmla="*/ 45 h 45"/>
                <a:gd name="T4" fmla="*/ 0 w 12"/>
                <a:gd name="T5" fmla="*/ 0 h 45"/>
                <a:gd name="T6" fmla="*/ 0 w 12"/>
                <a:gd name="T7" fmla="*/ 0 h 45"/>
                <a:gd name="T8" fmla="*/ 12 w 12"/>
                <a:gd name="T9" fmla="*/ 18 h 45"/>
                <a:gd name="T10" fmla="*/ 12 w 12"/>
                <a:gd name="T11" fmla="*/ 18 h 45"/>
                <a:gd name="T12" fmla="*/ 0 w 12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5">
                  <a:moveTo>
                    <a:pt x="0" y="45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2" y="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9"/>
                    <a:pt x="7" y="39"/>
                    <a:pt x="0" y="45"/>
                  </a:cubicBezTo>
                  <a:close/>
                </a:path>
              </a:pathLst>
            </a:custGeom>
            <a:solidFill>
              <a:srgbClr val="FED8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76" name="abe92397-c2ee-4e90-928c-6a2946e560d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3471E2D-9DA2-4611-AA61-425E086947AD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 rot="21356794">
            <a:off x="1297578" y="2641816"/>
            <a:ext cx="2587157" cy="2726530"/>
            <a:chOff x="3720484" y="1130300"/>
            <a:chExt cx="4751031" cy="5006975"/>
          </a:xfrm>
        </p:grpSpPr>
        <p:sp>
          <p:nvSpPr>
            <p:cNvPr id="277" name="iṣḻiḓe">
              <a:extLst>
                <a:ext uri="{FF2B5EF4-FFF2-40B4-BE49-F238E27FC236}">
                  <a16:creationId xmlns:a16="http://schemas.microsoft.com/office/drawing/2014/main" id="{D81899BC-9F8D-4A26-93D2-BF5047961FC8}"/>
                </a:ext>
              </a:extLst>
            </p:cNvPr>
            <p:cNvSpPr/>
            <p:nvPr/>
          </p:nvSpPr>
          <p:spPr bwMode="auto">
            <a:xfrm>
              <a:off x="4102470" y="1130300"/>
              <a:ext cx="4008924" cy="4785758"/>
            </a:xfrm>
            <a:custGeom>
              <a:avLst/>
              <a:gdLst>
                <a:gd name="T0" fmla="*/ 968 w 1500"/>
                <a:gd name="T1" fmla="*/ 1763 h 1793"/>
                <a:gd name="T2" fmla="*/ 453 w 1500"/>
                <a:gd name="T3" fmla="*/ 1734 h 1793"/>
                <a:gd name="T4" fmla="*/ 267 w 1500"/>
                <a:gd name="T5" fmla="*/ 1633 h 1793"/>
                <a:gd name="T6" fmla="*/ 123 w 1500"/>
                <a:gd name="T7" fmla="*/ 1486 h 1793"/>
                <a:gd name="T8" fmla="*/ 55 w 1500"/>
                <a:gd name="T9" fmla="*/ 865 h 1793"/>
                <a:gd name="T10" fmla="*/ 267 w 1500"/>
                <a:gd name="T11" fmla="*/ 302 h 1793"/>
                <a:gd name="T12" fmla="*/ 333 w 1500"/>
                <a:gd name="T13" fmla="*/ 216 h 1793"/>
                <a:gd name="T14" fmla="*/ 581 w 1500"/>
                <a:gd name="T15" fmla="*/ 47 h 1793"/>
                <a:gd name="T16" fmla="*/ 938 w 1500"/>
                <a:gd name="T17" fmla="*/ 35 h 1793"/>
                <a:gd name="T18" fmla="*/ 1114 w 1500"/>
                <a:gd name="T19" fmla="*/ 137 h 1793"/>
                <a:gd name="T20" fmla="*/ 1195 w 1500"/>
                <a:gd name="T21" fmla="*/ 219 h 1793"/>
                <a:gd name="T22" fmla="*/ 1352 w 1500"/>
                <a:gd name="T23" fmla="*/ 464 h 1793"/>
                <a:gd name="T24" fmla="*/ 1462 w 1500"/>
                <a:gd name="T25" fmla="*/ 905 h 1793"/>
                <a:gd name="T26" fmla="*/ 1437 w 1500"/>
                <a:gd name="T27" fmla="*/ 1494 h 1793"/>
                <a:gd name="T28" fmla="*/ 994 w 1500"/>
                <a:gd name="T29" fmla="*/ 1758 h 1793"/>
                <a:gd name="T30" fmla="*/ 968 w 1500"/>
                <a:gd name="T31" fmla="*/ 1763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00" h="1793">
                  <a:moveTo>
                    <a:pt x="968" y="1763"/>
                  </a:moveTo>
                  <a:cubicBezTo>
                    <a:pt x="797" y="1793"/>
                    <a:pt x="619" y="1785"/>
                    <a:pt x="453" y="1734"/>
                  </a:cubicBezTo>
                  <a:cubicBezTo>
                    <a:pt x="385" y="1714"/>
                    <a:pt x="317" y="1685"/>
                    <a:pt x="267" y="1633"/>
                  </a:cubicBezTo>
                  <a:cubicBezTo>
                    <a:pt x="219" y="1584"/>
                    <a:pt x="162" y="1544"/>
                    <a:pt x="123" y="1486"/>
                  </a:cubicBezTo>
                  <a:cubicBezTo>
                    <a:pt x="0" y="1305"/>
                    <a:pt x="10" y="1070"/>
                    <a:pt x="55" y="865"/>
                  </a:cubicBezTo>
                  <a:cubicBezTo>
                    <a:pt x="96" y="684"/>
                    <a:pt x="156" y="470"/>
                    <a:pt x="267" y="302"/>
                  </a:cubicBezTo>
                  <a:cubicBezTo>
                    <a:pt x="287" y="272"/>
                    <a:pt x="309" y="243"/>
                    <a:pt x="333" y="216"/>
                  </a:cubicBezTo>
                  <a:cubicBezTo>
                    <a:pt x="399" y="140"/>
                    <a:pt x="481" y="80"/>
                    <a:pt x="581" y="47"/>
                  </a:cubicBezTo>
                  <a:cubicBezTo>
                    <a:pt x="696" y="9"/>
                    <a:pt x="823" y="0"/>
                    <a:pt x="938" y="35"/>
                  </a:cubicBezTo>
                  <a:cubicBezTo>
                    <a:pt x="1002" y="55"/>
                    <a:pt x="1061" y="91"/>
                    <a:pt x="1114" y="137"/>
                  </a:cubicBezTo>
                  <a:cubicBezTo>
                    <a:pt x="1143" y="162"/>
                    <a:pt x="1169" y="190"/>
                    <a:pt x="1195" y="219"/>
                  </a:cubicBezTo>
                  <a:cubicBezTo>
                    <a:pt x="1260" y="295"/>
                    <a:pt x="1313" y="383"/>
                    <a:pt x="1352" y="464"/>
                  </a:cubicBezTo>
                  <a:cubicBezTo>
                    <a:pt x="1417" y="600"/>
                    <a:pt x="1440" y="755"/>
                    <a:pt x="1462" y="905"/>
                  </a:cubicBezTo>
                  <a:cubicBezTo>
                    <a:pt x="1490" y="1093"/>
                    <a:pt x="1500" y="1311"/>
                    <a:pt x="1437" y="1494"/>
                  </a:cubicBezTo>
                  <a:cubicBezTo>
                    <a:pt x="1380" y="1664"/>
                    <a:pt x="1153" y="1726"/>
                    <a:pt x="994" y="1758"/>
                  </a:cubicBezTo>
                  <a:cubicBezTo>
                    <a:pt x="986" y="1760"/>
                    <a:pt x="977" y="1761"/>
                    <a:pt x="968" y="1763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ïsļîḑè">
              <a:extLst>
                <a:ext uri="{FF2B5EF4-FFF2-40B4-BE49-F238E27FC236}">
                  <a16:creationId xmlns:a16="http://schemas.microsoft.com/office/drawing/2014/main" id="{E47014EE-ABC1-415B-A3D6-4CDF5788060F}"/>
                </a:ext>
              </a:extLst>
            </p:cNvPr>
            <p:cNvSpPr/>
            <p:nvPr/>
          </p:nvSpPr>
          <p:spPr bwMode="auto">
            <a:xfrm>
              <a:off x="4169350" y="1130300"/>
              <a:ext cx="3902173" cy="3077753"/>
            </a:xfrm>
            <a:custGeom>
              <a:avLst/>
              <a:gdLst>
                <a:gd name="T0" fmla="*/ 30 w 1460"/>
                <a:gd name="T1" fmla="*/ 905 h 1153"/>
                <a:gd name="T2" fmla="*/ 242 w 1460"/>
                <a:gd name="T3" fmla="*/ 342 h 1153"/>
                <a:gd name="T4" fmla="*/ 308 w 1460"/>
                <a:gd name="T5" fmla="*/ 256 h 1153"/>
                <a:gd name="T6" fmla="*/ 556 w 1460"/>
                <a:gd name="T7" fmla="*/ 87 h 1153"/>
                <a:gd name="T8" fmla="*/ 913 w 1460"/>
                <a:gd name="T9" fmla="*/ 75 h 1153"/>
                <a:gd name="T10" fmla="*/ 1089 w 1460"/>
                <a:gd name="T11" fmla="*/ 177 h 1153"/>
                <a:gd name="T12" fmla="*/ 1170 w 1460"/>
                <a:gd name="T13" fmla="*/ 259 h 1153"/>
                <a:gd name="T14" fmla="*/ 1327 w 1460"/>
                <a:gd name="T15" fmla="*/ 504 h 1153"/>
                <a:gd name="T16" fmla="*/ 1437 w 1460"/>
                <a:gd name="T17" fmla="*/ 945 h 1153"/>
                <a:gd name="T18" fmla="*/ 1458 w 1460"/>
                <a:gd name="T19" fmla="*/ 1153 h 1153"/>
                <a:gd name="T20" fmla="*/ 1437 w 1460"/>
                <a:gd name="T21" fmla="*/ 905 h 1153"/>
                <a:gd name="T22" fmla="*/ 1327 w 1460"/>
                <a:gd name="T23" fmla="*/ 464 h 1153"/>
                <a:gd name="T24" fmla="*/ 1170 w 1460"/>
                <a:gd name="T25" fmla="*/ 219 h 1153"/>
                <a:gd name="T26" fmla="*/ 1089 w 1460"/>
                <a:gd name="T27" fmla="*/ 137 h 1153"/>
                <a:gd name="T28" fmla="*/ 913 w 1460"/>
                <a:gd name="T29" fmla="*/ 35 h 1153"/>
                <a:gd name="T30" fmla="*/ 556 w 1460"/>
                <a:gd name="T31" fmla="*/ 47 h 1153"/>
                <a:gd name="T32" fmla="*/ 308 w 1460"/>
                <a:gd name="T33" fmla="*/ 216 h 1153"/>
                <a:gd name="T34" fmla="*/ 242 w 1460"/>
                <a:gd name="T35" fmla="*/ 302 h 1153"/>
                <a:gd name="T36" fmla="*/ 30 w 1460"/>
                <a:gd name="T37" fmla="*/ 865 h 1153"/>
                <a:gd name="T38" fmla="*/ 2 w 1460"/>
                <a:gd name="T39" fmla="*/ 1108 h 1153"/>
                <a:gd name="T40" fmla="*/ 30 w 1460"/>
                <a:gd name="T41" fmla="*/ 905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0" h="1153">
                  <a:moveTo>
                    <a:pt x="30" y="905"/>
                  </a:moveTo>
                  <a:cubicBezTo>
                    <a:pt x="71" y="724"/>
                    <a:pt x="131" y="510"/>
                    <a:pt x="242" y="342"/>
                  </a:cubicBezTo>
                  <a:cubicBezTo>
                    <a:pt x="262" y="312"/>
                    <a:pt x="284" y="283"/>
                    <a:pt x="308" y="256"/>
                  </a:cubicBezTo>
                  <a:cubicBezTo>
                    <a:pt x="374" y="180"/>
                    <a:pt x="456" y="120"/>
                    <a:pt x="556" y="87"/>
                  </a:cubicBezTo>
                  <a:cubicBezTo>
                    <a:pt x="671" y="49"/>
                    <a:pt x="798" y="40"/>
                    <a:pt x="913" y="75"/>
                  </a:cubicBezTo>
                  <a:cubicBezTo>
                    <a:pt x="977" y="95"/>
                    <a:pt x="1036" y="131"/>
                    <a:pt x="1089" y="177"/>
                  </a:cubicBezTo>
                  <a:cubicBezTo>
                    <a:pt x="1118" y="202"/>
                    <a:pt x="1144" y="230"/>
                    <a:pt x="1170" y="259"/>
                  </a:cubicBezTo>
                  <a:cubicBezTo>
                    <a:pt x="1235" y="335"/>
                    <a:pt x="1288" y="423"/>
                    <a:pt x="1327" y="504"/>
                  </a:cubicBezTo>
                  <a:cubicBezTo>
                    <a:pt x="1392" y="640"/>
                    <a:pt x="1415" y="795"/>
                    <a:pt x="1437" y="945"/>
                  </a:cubicBezTo>
                  <a:cubicBezTo>
                    <a:pt x="1448" y="1016"/>
                    <a:pt x="1456" y="1084"/>
                    <a:pt x="1458" y="1153"/>
                  </a:cubicBezTo>
                  <a:cubicBezTo>
                    <a:pt x="1460" y="1071"/>
                    <a:pt x="1450" y="990"/>
                    <a:pt x="1437" y="905"/>
                  </a:cubicBezTo>
                  <a:cubicBezTo>
                    <a:pt x="1415" y="755"/>
                    <a:pt x="1392" y="600"/>
                    <a:pt x="1327" y="464"/>
                  </a:cubicBezTo>
                  <a:cubicBezTo>
                    <a:pt x="1288" y="383"/>
                    <a:pt x="1235" y="295"/>
                    <a:pt x="1170" y="219"/>
                  </a:cubicBezTo>
                  <a:cubicBezTo>
                    <a:pt x="1144" y="190"/>
                    <a:pt x="1118" y="162"/>
                    <a:pt x="1089" y="137"/>
                  </a:cubicBezTo>
                  <a:cubicBezTo>
                    <a:pt x="1036" y="91"/>
                    <a:pt x="977" y="55"/>
                    <a:pt x="913" y="35"/>
                  </a:cubicBezTo>
                  <a:cubicBezTo>
                    <a:pt x="798" y="0"/>
                    <a:pt x="671" y="9"/>
                    <a:pt x="556" y="47"/>
                  </a:cubicBezTo>
                  <a:cubicBezTo>
                    <a:pt x="456" y="80"/>
                    <a:pt x="374" y="140"/>
                    <a:pt x="308" y="216"/>
                  </a:cubicBezTo>
                  <a:cubicBezTo>
                    <a:pt x="284" y="243"/>
                    <a:pt x="262" y="272"/>
                    <a:pt x="242" y="302"/>
                  </a:cubicBezTo>
                  <a:cubicBezTo>
                    <a:pt x="131" y="470"/>
                    <a:pt x="71" y="684"/>
                    <a:pt x="30" y="865"/>
                  </a:cubicBezTo>
                  <a:cubicBezTo>
                    <a:pt x="13" y="945"/>
                    <a:pt x="0" y="1027"/>
                    <a:pt x="2" y="1108"/>
                  </a:cubicBezTo>
                  <a:cubicBezTo>
                    <a:pt x="4" y="1040"/>
                    <a:pt x="16" y="972"/>
                    <a:pt x="30" y="905"/>
                  </a:cubicBezTo>
                  <a:close/>
                </a:path>
              </a:pathLst>
            </a:custGeom>
            <a:solidFill>
              <a:srgbClr val="FFD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í$ḷíḑê">
              <a:extLst>
                <a:ext uri="{FF2B5EF4-FFF2-40B4-BE49-F238E27FC236}">
                  <a16:creationId xmlns:a16="http://schemas.microsoft.com/office/drawing/2014/main" id="{0E6DCC07-7DF9-4933-B98C-C150FF0993BB}"/>
                </a:ext>
              </a:extLst>
            </p:cNvPr>
            <p:cNvSpPr/>
            <p:nvPr/>
          </p:nvSpPr>
          <p:spPr bwMode="auto">
            <a:xfrm>
              <a:off x="4903740" y="3537969"/>
              <a:ext cx="2734351" cy="1993530"/>
            </a:xfrm>
            <a:custGeom>
              <a:avLst/>
              <a:gdLst>
                <a:gd name="T0" fmla="*/ 54 w 1023"/>
                <a:gd name="T1" fmla="*/ 7 h 747"/>
                <a:gd name="T2" fmla="*/ 30 w 1023"/>
                <a:gd name="T3" fmla="*/ 76 h 747"/>
                <a:gd name="T4" fmla="*/ 1 w 1023"/>
                <a:gd name="T5" fmla="*/ 396 h 747"/>
                <a:gd name="T6" fmla="*/ 52 w 1023"/>
                <a:gd name="T7" fmla="*/ 598 h 747"/>
                <a:gd name="T8" fmla="*/ 349 w 1023"/>
                <a:gd name="T9" fmla="*/ 719 h 747"/>
                <a:gd name="T10" fmla="*/ 679 w 1023"/>
                <a:gd name="T11" fmla="*/ 709 h 747"/>
                <a:gd name="T12" fmla="*/ 809 w 1023"/>
                <a:gd name="T13" fmla="*/ 654 h 747"/>
                <a:gd name="T14" fmla="*/ 917 w 1023"/>
                <a:gd name="T15" fmla="*/ 582 h 747"/>
                <a:gd name="T16" fmla="*/ 1017 w 1023"/>
                <a:gd name="T17" fmla="*/ 349 h 747"/>
                <a:gd name="T18" fmla="*/ 884 w 1023"/>
                <a:gd name="T19" fmla="*/ 29 h 747"/>
                <a:gd name="T20" fmla="*/ 787 w 1023"/>
                <a:gd name="T21" fmla="*/ 23 h 747"/>
                <a:gd name="T22" fmla="*/ 697 w 1023"/>
                <a:gd name="T23" fmla="*/ 23 h 747"/>
                <a:gd name="T24" fmla="*/ 388 w 1023"/>
                <a:gd name="T25" fmla="*/ 13 h 747"/>
                <a:gd name="T26" fmla="*/ 101 w 1023"/>
                <a:gd name="T27" fmla="*/ 3 h 747"/>
                <a:gd name="T28" fmla="*/ 65 w 1023"/>
                <a:gd name="T29" fmla="*/ 2 h 747"/>
                <a:gd name="T30" fmla="*/ 54 w 1023"/>
                <a:gd name="T31" fmla="*/ 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3" h="747">
                  <a:moveTo>
                    <a:pt x="54" y="7"/>
                  </a:moveTo>
                  <a:cubicBezTo>
                    <a:pt x="34" y="19"/>
                    <a:pt x="35" y="49"/>
                    <a:pt x="30" y="76"/>
                  </a:cubicBezTo>
                  <a:cubicBezTo>
                    <a:pt x="9" y="181"/>
                    <a:pt x="0" y="289"/>
                    <a:pt x="1" y="396"/>
                  </a:cubicBezTo>
                  <a:cubicBezTo>
                    <a:pt x="2" y="466"/>
                    <a:pt x="10" y="541"/>
                    <a:pt x="52" y="598"/>
                  </a:cubicBezTo>
                  <a:cubicBezTo>
                    <a:pt x="118" y="686"/>
                    <a:pt x="246" y="711"/>
                    <a:pt x="349" y="719"/>
                  </a:cubicBezTo>
                  <a:cubicBezTo>
                    <a:pt x="462" y="728"/>
                    <a:pt x="567" y="747"/>
                    <a:pt x="679" y="709"/>
                  </a:cubicBezTo>
                  <a:cubicBezTo>
                    <a:pt x="725" y="693"/>
                    <a:pt x="764" y="669"/>
                    <a:pt x="809" y="654"/>
                  </a:cubicBezTo>
                  <a:cubicBezTo>
                    <a:pt x="850" y="642"/>
                    <a:pt x="888" y="613"/>
                    <a:pt x="917" y="582"/>
                  </a:cubicBezTo>
                  <a:cubicBezTo>
                    <a:pt x="977" y="520"/>
                    <a:pt x="1013" y="435"/>
                    <a:pt x="1017" y="349"/>
                  </a:cubicBezTo>
                  <a:cubicBezTo>
                    <a:pt x="1023" y="230"/>
                    <a:pt x="973" y="109"/>
                    <a:pt x="884" y="29"/>
                  </a:cubicBezTo>
                  <a:cubicBezTo>
                    <a:pt x="851" y="9"/>
                    <a:pt x="821" y="22"/>
                    <a:pt x="787" y="23"/>
                  </a:cubicBezTo>
                  <a:cubicBezTo>
                    <a:pt x="757" y="24"/>
                    <a:pt x="727" y="24"/>
                    <a:pt x="697" y="23"/>
                  </a:cubicBezTo>
                  <a:cubicBezTo>
                    <a:pt x="594" y="19"/>
                    <a:pt x="491" y="16"/>
                    <a:pt x="388" y="13"/>
                  </a:cubicBezTo>
                  <a:cubicBezTo>
                    <a:pt x="292" y="9"/>
                    <a:pt x="197" y="6"/>
                    <a:pt x="101" y="3"/>
                  </a:cubicBezTo>
                  <a:cubicBezTo>
                    <a:pt x="90" y="3"/>
                    <a:pt x="75" y="0"/>
                    <a:pt x="65" y="2"/>
                  </a:cubicBezTo>
                  <a:cubicBezTo>
                    <a:pt x="60" y="3"/>
                    <a:pt x="57" y="5"/>
                    <a:pt x="54" y="7"/>
                  </a:cubicBezTo>
                  <a:close/>
                </a:path>
              </a:pathLst>
            </a:custGeom>
            <a:solidFill>
              <a:srgbClr val="DE9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isľîďê">
              <a:extLst>
                <a:ext uri="{FF2B5EF4-FFF2-40B4-BE49-F238E27FC236}">
                  <a16:creationId xmlns:a16="http://schemas.microsoft.com/office/drawing/2014/main" id="{D96D415D-B517-4324-8E4B-AA8B6575D857}"/>
                </a:ext>
              </a:extLst>
            </p:cNvPr>
            <p:cNvSpPr/>
            <p:nvPr/>
          </p:nvSpPr>
          <p:spPr bwMode="auto">
            <a:xfrm>
              <a:off x="5560962" y="4186188"/>
              <a:ext cx="1216696" cy="1473926"/>
            </a:xfrm>
            <a:custGeom>
              <a:avLst/>
              <a:gdLst>
                <a:gd name="T0" fmla="*/ 455 w 455"/>
                <a:gd name="T1" fmla="*/ 259 h 552"/>
                <a:gd name="T2" fmla="*/ 416 w 455"/>
                <a:gd name="T3" fmla="*/ 314 h 552"/>
                <a:gd name="T4" fmla="*/ 379 w 455"/>
                <a:gd name="T5" fmla="*/ 359 h 552"/>
                <a:gd name="T6" fmla="*/ 321 w 455"/>
                <a:gd name="T7" fmla="*/ 429 h 552"/>
                <a:gd name="T8" fmla="*/ 286 w 455"/>
                <a:gd name="T9" fmla="*/ 552 h 552"/>
                <a:gd name="T10" fmla="*/ 162 w 455"/>
                <a:gd name="T11" fmla="*/ 517 h 552"/>
                <a:gd name="T12" fmla="*/ 2 w 455"/>
                <a:gd name="T13" fmla="*/ 374 h 552"/>
                <a:gd name="T14" fmla="*/ 41 w 455"/>
                <a:gd name="T15" fmla="*/ 295 h 552"/>
                <a:gd name="T16" fmla="*/ 64 w 455"/>
                <a:gd name="T17" fmla="*/ 206 h 552"/>
                <a:gd name="T18" fmla="*/ 69 w 455"/>
                <a:gd name="T19" fmla="*/ 113 h 552"/>
                <a:gd name="T20" fmla="*/ 67 w 455"/>
                <a:gd name="T21" fmla="*/ 99 h 552"/>
                <a:gd name="T22" fmla="*/ 54 w 455"/>
                <a:gd name="T23" fmla="*/ 21 h 552"/>
                <a:gd name="T24" fmla="*/ 58 w 455"/>
                <a:gd name="T25" fmla="*/ 5 h 552"/>
                <a:gd name="T26" fmla="*/ 92 w 455"/>
                <a:gd name="T27" fmla="*/ 9 h 552"/>
                <a:gd name="T28" fmla="*/ 108 w 455"/>
                <a:gd name="T29" fmla="*/ 11 h 552"/>
                <a:gd name="T30" fmla="*/ 188 w 455"/>
                <a:gd name="T31" fmla="*/ 17 h 552"/>
                <a:gd name="T32" fmla="*/ 199 w 455"/>
                <a:gd name="T33" fmla="*/ 17 h 552"/>
                <a:gd name="T34" fmla="*/ 212 w 455"/>
                <a:gd name="T35" fmla="*/ 17 h 552"/>
                <a:gd name="T36" fmla="*/ 225 w 455"/>
                <a:gd name="T37" fmla="*/ 18 h 552"/>
                <a:gd name="T38" fmla="*/ 230 w 455"/>
                <a:gd name="T39" fmla="*/ 18 h 552"/>
                <a:gd name="T40" fmla="*/ 251 w 455"/>
                <a:gd name="T41" fmla="*/ 18 h 552"/>
                <a:gd name="T42" fmla="*/ 252 w 455"/>
                <a:gd name="T43" fmla="*/ 18 h 552"/>
                <a:gd name="T44" fmla="*/ 269 w 455"/>
                <a:gd name="T45" fmla="*/ 18 h 552"/>
                <a:gd name="T46" fmla="*/ 275 w 455"/>
                <a:gd name="T47" fmla="*/ 18 h 552"/>
                <a:gd name="T48" fmla="*/ 294 w 455"/>
                <a:gd name="T49" fmla="*/ 17 h 552"/>
                <a:gd name="T50" fmla="*/ 294 w 455"/>
                <a:gd name="T51" fmla="*/ 17 h 552"/>
                <a:gd name="T52" fmla="*/ 308 w 455"/>
                <a:gd name="T53" fmla="*/ 17 h 552"/>
                <a:gd name="T54" fmla="*/ 309 w 455"/>
                <a:gd name="T55" fmla="*/ 17 h 552"/>
                <a:gd name="T56" fmla="*/ 310 w 455"/>
                <a:gd name="T57" fmla="*/ 17 h 552"/>
                <a:gd name="T58" fmla="*/ 363 w 455"/>
                <a:gd name="T59" fmla="*/ 14 h 552"/>
                <a:gd name="T60" fmla="*/ 381 w 455"/>
                <a:gd name="T61" fmla="*/ 22 h 552"/>
                <a:gd name="T62" fmla="*/ 369 w 455"/>
                <a:gd name="T63" fmla="*/ 106 h 552"/>
                <a:gd name="T64" fmla="*/ 368 w 455"/>
                <a:gd name="T65" fmla="*/ 124 h 552"/>
                <a:gd name="T66" fmla="*/ 380 w 455"/>
                <a:gd name="T67" fmla="*/ 194 h 552"/>
                <a:gd name="T68" fmla="*/ 406 w 455"/>
                <a:gd name="T69" fmla="*/ 241 h 552"/>
                <a:gd name="T70" fmla="*/ 455 w 455"/>
                <a:gd name="T71" fmla="*/ 25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55" h="552">
                  <a:moveTo>
                    <a:pt x="455" y="259"/>
                  </a:moveTo>
                  <a:cubicBezTo>
                    <a:pt x="443" y="278"/>
                    <a:pt x="430" y="296"/>
                    <a:pt x="416" y="314"/>
                  </a:cubicBezTo>
                  <a:cubicBezTo>
                    <a:pt x="404" y="330"/>
                    <a:pt x="392" y="345"/>
                    <a:pt x="379" y="359"/>
                  </a:cubicBezTo>
                  <a:cubicBezTo>
                    <a:pt x="358" y="383"/>
                    <a:pt x="333" y="399"/>
                    <a:pt x="321" y="429"/>
                  </a:cubicBezTo>
                  <a:cubicBezTo>
                    <a:pt x="317" y="438"/>
                    <a:pt x="280" y="550"/>
                    <a:pt x="286" y="552"/>
                  </a:cubicBezTo>
                  <a:cubicBezTo>
                    <a:pt x="244" y="543"/>
                    <a:pt x="201" y="535"/>
                    <a:pt x="162" y="517"/>
                  </a:cubicBezTo>
                  <a:cubicBezTo>
                    <a:pt x="100" y="488"/>
                    <a:pt x="40" y="429"/>
                    <a:pt x="2" y="374"/>
                  </a:cubicBezTo>
                  <a:cubicBezTo>
                    <a:pt x="0" y="371"/>
                    <a:pt x="38" y="304"/>
                    <a:pt x="41" y="295"/>
                  </a:cubicBezTo>
                  <a:cubicBezTo>
                    <a:pt x="52" y="266"/>
                    <a:pt x="59" y="236"/>
                    <a:pt x="64" y="206"/>
                  </a:cubicBezTo>
                  <a:cubicBezTo>
                    <a:pt x="69" y="175"/>
                    <a:pt x="71" y="144"/>
                    <a:pt x="69" y="113"/>
                  </a:cubicBezTo>
                  <a:cubicBezTo>
                    <a:pt x="69" y="108"/>
                    <a:pt x="68" y="103"/>
                    <a:pt x="67" y="99"/>
                  </a:cubicBezTo>
                  <a:cubicBezTo>
                    <a:pt x="63" y="73"/>
                    <a:pt x="52" y="44"/>
                    <a:pt x="54" y="21"/>
                  </a:cubicBezTo>
                  <a:cubicBezTo>
                    <a:pt x="55" y="13"/>
                    <a:pt x="56" y="8"/>
                    <a:pt x="58" y="5"/>
                  </a:cubicBezTo>
                  <a:cubicBezTo>
                    <a:pt x="64" y="0"/>
                    <a:pt x="74" y="6"/>
                    <a:pt x="92" y="9"/>
                  </a:cubicBezTo>
                  <a:cubicBezTo>
                    <a:pt x="97" y="10"/>
                    <a:pt x="103" y="10"/>
                    <a:pt x="108" y="11"/>
                  </a:cubicBezTo>
                  <a:cubicBezTo>
                    <a:pt x="134" y="14"/>
                    <a:pt x="161" y="16"/>
                    <a:pt x="188" y="17"/>
                  </a:cubicBezTo>
                  <a:cubicBezTo>
                    <a:pt x="191" y="17"/>
                    <a:pt x="195" y="17"/>
                    <a:pt x="199" y="17"/>
                  </a:cubicBezTo>
                  <a:cubicBezTo>
                    <a:pt x="203" y="17"/>
                    <a:pt x="208" y="17"/>
                    <a:pt x="212" y="17"/>
                  </a:cubicBezTo>
                  <a:cubicBezTo>
                    <a:pt x="216" y="18"/>
                    <a:pt x="221" y="18"/>
                    <a:pt x="225" y="18"/>
                  </a:cubicBezTo>
                  <a:cubicBezTo>
                    <a:pt x="227" y="18"/>
                    <a:pt x="228" y="18"/>
                    <a:pt x="230" y="18"/>
                  </a:cubicBezTo>
                  <a:cubicBezTo>
                    <a:pt x="237" y="18"/>
                    <a:pt x="244" y="18"/>
                    <a:pt x="251" y="18"/>
                  </a:cubicBezTo>
                  <a:cubicBezTo>
                    <a:pt x="252" y="18"/>
                    <a:pt x="252" y="18"/>
                    <a:pt x="252" y="18"/>
                  </a:cubicBezTo>
                  <a:cubicBezTo>
                    <a:pt x="258" y="18"/>
                    <a:pt x="264" y="18"/>
                    <a:pt x="269" y="18"/>
                  </a:cubicBezTo>
                  <a:cubicBezTo>
                    <a:pt x="271" y="18"/>
                    <a:pt x="273" y="18"/>
                    <a:pt x="275" y="18"/>
                  </a:cubicBezTo>
                  <a:cubicBezTo>
                    <a:pt x="281" y="18"/>
                    <a:pt x="287" y="18"/>
                    <a:pt x="294" y="17"/>
                  </a:cubicBezTo>
                  <a:cubicBezTo>
                    <a:pt x="294" y="17"/>
                    <a:pt x="294" y="17"/>
                    <a:pt x="294" y="17"/>
                  </a:cubicBezTo>
                  <a:cubicBezTo>
                    <a:pt x="298" y="17"/>
                    <a:pt x="303" y="17"/>
                    <a:pt x="308" y="17"/>
                  </a:cubicBezTo>
                  <a:cubicBezTo>
                    <a:pt x="308" y="17"/>
                    <a:pt x="309" y="17"/>
                    <a:pt x="309" y="17"/>
                  </a:cubicBezTo>
                  <a:cubicBezTo>
                    <a:pt x="309" y="17"/>
                    <a:pt x="310" y="17"/>
                    <a:pt x="310" y="17"/>
                  </a:cubicBezTo>
                  <a:cubicBezTo>
                    <a:pt x="322" y="16"/>
                    <a:pt x="345" y="12"/>
                    <a:pt x="363" y="14"/>
                  </a:cubicBezTo>
                  <a:cubicBezTo>
                    <a:pt x="371" y="15"/>
                    <a:pt x="378" y="17"/>
                    <a:pt x="381" y="22"/>
                  </a:cubicBezTo>
                  <a:cubicBezTo>
                    <a:pt x="391" y="36"/>
                    <a:pt x="370" y="87"/>
                    <a:pt x="369" y="106"/>
                  </a:cubicBezTo>
                  <a:cubicBezTo>
                    <a:pt x="368" y="112"/>
                    <a:pt x="368" y="118"/>
                    <a:pt x="368" y="124"/>
                  </a:cubicBezTo>
                  <a:cubicBezTo>
                    <a:pt x="369" y="148"/>
                    <a:pt x="373" y="172"/>
                    <a:pt x="380" y="194"/>
                  </a:cubicBezTo>
                  <a:cubicBezTo>
                    <a:pt x="386" y="211"/>
                    <a:pt x="394" y="228"/>
                    <a:pt x="406" y="241"/>
                  </a:cubicBezTo>
                  <a:cubicBezTo>
                    <a:pt x="419" y="254"/>
                    <a:pt x="438" y="262"/>
                    <a:pt x="455" y="259"/>
                  </a:cubicBezTo>
                  <a:close/>
                </a:path>
              </a:pathLst>
            </a:custGeom>
            <a:solidFill>
              <a:srgbClr val="FEE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ïşlîďe">
              <a:extLst>
                <a:ext uri="{FF2B5EF4-FFF2-40B4-BE49-F238E27FC236}">
                  <a16:creationId xmlns:a16="http://schemas.microsoft.com/office/drawing/2014/main" id="{62062B7F-23B3-40DE-8EAF-8DBE2840E931}"/>
                </a:ext>
              </a:extLst>
            </p:cNvPr>
            <p:cNvSpPr/>
            <p:nvPr/>
          </p:nvSpPr>
          <p:spPr bwMode="auto">
            <a:xfrm>
              <a:off x="5699866" y="4199050"/>
              <a:ext cx="906734" cy="424429"/>
            </a:xfrm>
            <a:custGeom>
              <a:avLst/>
              <a:gdLst>
                <a:gd name="T0" fmla="*/ 317 w 339"/>
                <a:gd name="T1" fmla="*/ 101 h 159"/>
                <a:gd name="T2" fmla="*/ 316 w 339"/>
                <a:gd name="T3" fmla="*/ 119 h 159"/>
                <a:gd name="T4" fmla="*/ 302 w 339"/>
                <a:gd name="T5" fmla="*/ 124 h 159"/>
                <a:gd name="T6" fmla="*/ 205 w 339"/>
                <a:gd name="T7" fmla="*/ 147 h 159"/>
                <a:gd name="T8" fmla="*/ 98 w 339"/>
                <a:gd name="T9" fmla="*/ 138 h 159"/>
                <a:gd name="T10" fmla="*/ 15 w 339"/>
                <a:gd name="T11" fmla="*/ 94 h 159"/>
                <a:gd name="T12" fmla="*/ 2 w 339"/>
                <a:gd name="T13" fmla="*/ 16 h 159"/>
                <a:gd name="T14" fmla="*/ 6 w 339"/>
                <a:gd name="T15" fmla="*/ 0 h 159"/>
                <a:gd name="T16" fmla="*/ 56 w 339"/>
                <a:gd name="T17" fmla="*/ 6 h 159"/>
                <a:gd name="T18" fmla="*/ 136 w 339"/>
                <a:gd name="T19" fmla="*/ 12 h 159"/>
                <a:gd name="T20" fmla="*/ 147 w 339"/>
                <a:gd name="T21" fmla="*/ 12 h 159"/>
                <a:gd name="T22" fmla="*/ 160 w 339"/>
                <a:gd name="T23" fmla="*/ 12 h 159"/>
                <a:gd name="T24" fmla="*/ 173 w 339"/>
                <a:gd name="T25" fmla="*/ 13 h 159"/>
                <a:gd name="T26" fmla="*/ 178 w 339"/>
                <a:gd name="T27" fmla="*/ 13 h 159"/>
                <a:gd name="T28" fmla="*/ 199 w 339"/>
                <a:gd name="T29" fmla="*/ 13 h 159"/>
                <a:gd name="T30" fmla="*/ 200 w 339"/>
                <a:gd name="T31" fmla="*/ 13 h 159"/>
                <a:gd name="T32" fmla="*/ 217 w 339"/>
                <a:gd name="T33" fmla="*/ 13 h 159"/>
                <a:gd name="T34" fmla="*/ 223 w 339"/>
                <a:gd name="T35" fmla="*/ 13 h 159"/>
                <a:gd name="T36" fmla="*/ 242 w 339"/>
                <a:gd name="T37" fmla="*/ 12 h 159"/>
                <a:gd name="T38" fmla="*/ 242 w 339"/>
                <a:gd name="T39" fmla="*/ 12 h 159"/>
                <a:gd name="T40" fmla="*/ 257 w 339"/>
                <a:gd name="T41" fmla="*/ 12 h 159"/>
                <a:gd name="T42" fmla="*/ 258 w 339"/>
                <a:gd name="T43" fmla="*/ 12 h 159"/>
                <a:gd name="T44" fmla="*/ 311 w 339"/>
                <a:gd name="T45" fmla="*/ 9 h 159"/>
                <a:gd name="T46" fmla="*/ 329 w 339"/>
                <a:gd name="T47" fmla="*/ 17 h 159"/>
                <a:gd name="T48" fmla="*/ 317 w 339"/>
                <a:gd name="T49" fmla="*/ 10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9" h="159">
                  <a:moveTo>
                    <a:pt x="317" y="101"/>
                  </a:moveTo>
                  <a:cubicBezTo>
                    <a:pt x="316" y="107"/>
                    <a:pt x="316" y="113"/>
                    <a:pt x="316" y="119"/>
                  </a:cubicBezTo>
                  <a:cubicBezTo>
                    <a:pt x="312" y="121"/>
                    <a:pt x="307" y="122"/>
                    <a:pt x="302" y="124"/>
                  </a:cubicBezTo>
                  <a:cubicBezTo>
                    <a:pt x="269" y="133"/>
                    <a:pt x="237" y="137"/>
                    <a:pt x="205" y="147"/>
                  </a:cubicBezTo>
                  <a:cubicBezTo>
                    <a:pt x="170" y="159"/>
                    <a:pt x="132" y="156"/>
                    <a:pt x="98" y="138"/>
                  </a:cubicBezTo>
                  <a:cubicBezTo>
                    <a:pt x="71" y="123"/>
                    <a:pt x="43" y="109"/>
                    <a:pt x="15" y="94"/>
                  </a:cubicBezTo>
                  <a:cubicBezTo>
                    <a:pt x="11" y="68"/>
                    <a:pt x="0" y="39"/>
                    <a:pt x="2" y="16"/>
                  </a:cubicBezTo>
                  <a:cubicBezTo>
                    <a:pt x="3" y="8"/>
                    <a:pt x="4" y="3"/>
                    <a:pt x="6" y="0"/>
                  </a:cubicBezTo>
                  <a:cubicBezTo>
                    <a:pt x="23" y="3"/>
                    <a:pt x="39" y="4"/>
                    <a:pt x="56" y="6"/>
                  </a:cubicBezTo>
                  <a:cubicBezTo>
                    <a:pt x="83" y="9"/>
                    <a:pt x="109" y="10"/>
                    <a:pt x="136" y="12"/>
                  </a:cubicBezTo>
                  <a:cubicBezTo>
                    <a:pt x="139" y="12"/>
                    <a:pt x="143" y="12"/>
                    <a:pt x="147" y="12"/>
                  </a:cubicBezTo>
                  <a:cubicBezTo>
                    <a:pt x="151" y="12"/>
                    <a:pt x="156" y="12"/>
                    <a:pt x="160" y="12"/>
                  </a:cubicBezTo>
                  <a:cubicBezTo>
                    <a:pt x="164" y="13"/>
                    <a:pt x="169" y="13"/>
                    <a:pt x="173" y="13"/>
                  </a:cubicBezTo>
                  <a:cubicBezTo>
                    <a:pt x="175" y="13"/>
                    <a:pt x="176" y="13"/>
                    <a:pt x="178" y="13"/>
                  </a:cubicBezTo>
                  <a:cubicBezTo>
                    <a:pt x="185" y="13"/>
                    <a:pt x="192" y="13"/>
                    <a:pt x="199" y="13"/>
                  </a:cubicBezTo>
                  <a:cubicBezTo>
                    <a:pt x="200" y="13"/>
                    <a:pt x="200" y="13"/>
                    <a:pt x="200" y="13"/>
                  </a:cubicBezTo>
                  <a:cubicBezTo>
                    <a:pt x="206" y="13"/>
                    <a:pt x="212" y="13"/>
                    <a:pt x="217" y="13"/>
                  </a:cubicBezTo>
                  <a:cubicBezTo>
                    <a:pt x="219" y="13"/>
                    <a:pt x="221" y="13"/>
                    <a:pt x="223" y="13"/>
                  </a:cubicBezTo>
                  <a:cubicBezTo>
                    <a:pt x="229" y="13"/>
                    <a:pt x="235" y="13"/>
                    <a:pt x="242" y="12"/>
                  </a:cubicBezTo>
                  <a:cubicBezTo>
                    <a:pt x="242" y="12"/>
                    <a:pt x="242" y="12"/>
                    <a:pt x="242" y="12"/>
                  </a:cubicBezTo>
                  <a:cubicBezTo>
                    <a:pt x="247" y="12"/>
                    <a:pt x="252" y="12"/>
                    <a:pt x="257" y="12"/>
                  </a:cubicBezTo>
                  <a:cubicBezTo>
                    <a:pt x="257" y="12"/>
                    <a:pt x="258" y="12"/>
                    <a:pt x="258" y="12"/>
                  </a:cubicBezTo>
                  <a:cubicBezTo>
                    <a:pt x="276" y="11"/>
                    <a:pt x="293" y="10"/>
                    <a:pt x="311" y="9"/>
                  </a:cubicBezTo>
                  <a:cubicBezTo>
                    <a:pt x="319" y="10"/>
                    <a:pt x="326" y="12"/>
                    <a:pt x="329" y="17"/>
                  </a:cubicBezTo>
                  <a:cubicBezTo>
                    <a:pt x="339" y="31"/>
                    <a:pt x="318" y="82"/>
                    <a:pt x="317" y="101"/>
                  </a:cubicBezTo>
                  <a:close/>
                </a:path>
              </a:pathLst>
            </a:custGeom>
            <a:solidFill>
              <a:srgbClr val="FAB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íṡ1iḓé">
              <a:extLst>
                <a:ext uri="{FF2B5EF4-FFF2-40B4-BE49-F238E27FC236}">
                  <a16:creationId xmlns:a16="http://schemas.microsoft.com/office/drawing/2014/main" id="{D7B4CA25-E562-40BC-AF08-0EC5D3259EFF}"/>
                </a:ext>
              </a:extLst>
            </p:cNvPr>
            <p:cNvSpPr/>
            <p:nvPr/>
          </p:nvSpPr>
          <p:spPr bwMode="auto">
            <a:xfrm>
              <a:off x="4164205" y="4757238"/>
              <a:ext cx="3989631" cy="1380037"/>
            </a:xfrm>
            <a:custGeom>
              <a:avLst/>
              <a:gdLst>
                <a:gd name="T0" fmla="*/ 1411 w 1493"/>
                <a:gd name="T1" fmla="*/ 237 h 517"/>
                <a:gd name="T2" fmla="*/ 1493 w 1493"/>
                <a:gd name="T3" fmla="*/ 517 h 517"/>
                <a:gd name="T4" fmla="*/ 0 w 1493"/>
                <a:gd name="T5" fmla="*/ 517 h 517"/>
                <a:gd name="T6" fmla="*/ 82 w 1493"/>
                <a:gd name="T7" fmla="*/ 237 h 517"/>
                <a:gd name="T8" fmla="*/ 216 w 1493"/>
                <a:gd name="T9" fmla="*/ 137 h 517"/>
                <a:gd name="T10" fmla="*/ 553 w 1493"/>
                <a:gd name="T11" fmla="*/ 7 h 517"/>
                <a:gd name="T12" fmla="*/ 676 w 1493"/>
                <a:gd name="T13" fmla="*/ 156 h 517"/>
                <a:gd name="T14" fmla="*/ 760 w 1493"/>
                <a:gd name="T15" fmla="*/ 273 h 517"/>
                <a:gd name="T16" fmla="*/ 958 w 1493"/>
                <a:gd name="T17" fmla="*/ 8 h 517"/>
                <a:gd name="T18" fmla="*/ 1057 w 1493"/>
                <a:gd name="T19" fmla="*/ 14 h 517"/>
                <a:gd name="T20" fmla="*/ 1148 w 1493"/>
                <a:gd name="T21" fmla="*/ 65 h 517"/>
                <a:gd name="T22" fmla="*/ 1276 w 1493"/>
                <a:gd name="T23" fmla="*/ 137 h 517"/>
                <a:gd name="T24" fmla="*/ 1411 w 1493"/>
                <a:gd name="T25" fmla="*/ 23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93" h="517">
                  <a:moveTo>
                    <a:pt x="1411" y="237"/>
                  </a:moveTo>
                  <a:cubicBezTo>
                    <a:pt x="1472" y="313"/>
                    <a:pt x="1476" y="417"/>
                    <a:pt x="1493" y="517"/>
                  </a:cubicBezTo>
                  <a:cubicBezTo>
                    <a:pt x="0" y="517"/>
                    <a:pt x="0" y="517"/>
                    <a:pt x="0" y="517"/>
                  </a:cubicBezTo>
                  <a:cubicBezTo>
                    <a:pt x="16" y="417"/>
                    <a:pt x="21" y="313"/>
                    <a:pt x="82" y="237"/>
                  </a:cubicBezTo>
                  <a:cubicBezTo>
                    <a:pt x="117" y="193"/>
                    <a:pt x="168" y="164"/>
                    <a:pt x="216" y="137"/>
                  </a:cubicBezTo>
                  <a:cubicBezTo>
                    <a:pt x="318" y="80"/>
                    <a:pt x="443" y="48"/>
                    <a:pt x="553" y="7"/>
                  </a:cubicBezTo>
                  <a:cubicBezTo>
                    <a:pt x="563" y="3"/>
                    <a:pt x="664" y="141"/>
                    <a:pt x="676" y="156"/>
                  </a:cubicBezTo>
                  <a:cubicBezTo>
                    <a:pt x="704" y="190"/>
                    <a:pt x="724" y="249"/>
                    <a:pt x="760" y="273"/>
                  </a:cubicBezTo>
                  <a:cubicBezTo>
                    <a:pt x="830" y="187"/>
                    <a:pt x="895" y="98"/>
                    <a:pt x="958" y="8"/>
                  </a:cubicBezTo>
                  <a:cubicBezTo>
                    <a:pt x="979" y="0"/>
                    <a:pt x="1038" y="3"/>
                    <a:pt x="1057" y="14"/>
                  </a:cubicBezTo>
                  <a:cubicBezTo>
                    <a:pt x="1087" y="31"/>
                    <a:pt x="1117" y="48"/>
                    <a:pt x="1148" y="65"/>
                  </a:cubicBezTo>
                  <a:cubicBezTo>
                    <a:pt x="1190" y="89"/>
                    <a:pt x="1233" y="113"/>
                    <a:pt x="1276" y="137"/>
                  </a:cubicBezTo>
                  <a:cubicBezTo>
                    <a:pt x="1325" y="164"/>
                    <a:pt x="1375" y="193"/>
                    <a:pt x="1411" y="237"/>
                  </a:cubicBezTo>
                  <a:close/>
                </a:path>
              </a:pathLst>
            </a:custGeom>
            <a:solidFill>
              <a:srgbClr val="FF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îś1ïdê">
              <a:extLst>
                <a:ext uri="{FF2B5EF4-FFF2-40B4-BE49-F238E27FC236}">
                  <a16:creationId xmlns:a16="http://schemas.microsoft.com/office/drawing/2014/main" id="{3396E2B1-A74E-4198-B8BE-DD8EABF75E5F}"/>
                </a:ext>
              </a:extLst>
            </p:cNvPr>
            <p:cNvSpPr/>
            <p:nvPr/>
          </p:nvSpPr>
          <p:spPr bwMode="auto">
            <a:xfrm>
              <a:off x="4749402" y="2822871"/>
              <a:ext cx="582625" cy="616065"/>
            </a:xfrm>
            <a:custGeom>
              <a:avLst/>
              <a:gdLst>
                <a:gd name="T0" fmla="*/ 199 w 218"/>
                <a:gd name="T1" fmla="*/ 112 h 231"/>
                <a:gd name="T2" fmla="*/ 151 w 218"/>
                <a:gd name="T3" fmla="*/ 219 h 231"/>
                <a:gd name="T4" fmla="*/ 29 w 218"/>
                <a:gd name="T5" fmla="*/ 177 h 231"/>
                <a:gd name="T6" fmla="*/ 21 w 218"/>
                <a:gd name="T7" fmla="*/ 58 h 231"/>
                <a:gd name="T8" fmla="*/ 128 w 218"/>
                <a:gd name="T9" fmla="*/ 5 h 231"/>
                <a:gd name="T10" fmla="*/ 169 w 218"/>
                <a:gd name="T11" fmla="*/ 26 h 231"/>
                <a:gd name="T12" fmla="*/ 179 w 218"/>
                <a:gd name="T13" fmla="*/ 49 h 231"/>
                <a:gd name="T14" fmla="*/ 199 w 218"/>
                <a:gd name="T15" fmla="*/ 1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31">
                  <a:moveTo>
                    <a:pt x="199" y="112"/>
                  </a:moveTo>
                  <a:cubicBezTo>
                    <a:pt x="218" y="170"/>
                    <a:pt x="215" y="202"/>
                    <a:pt x="151" y="219"/>
                  </a:cubicBezTo>
                  <a:cubicBezTo>
                    <a:pt x="106" y="231"/>
                    <a:pt x="57" y="214"/>
                    <a:pt x="29" y="177"/>
                  </a:cubicBezTo>
                  <a:cubicBezTo>
                    <a:pt x="3" y="143"/>
                    <a:pt x="0" y="94"/>
                    <a:pt x="21" y="58"/>
                  </a:cubicBezTo>
                  <a:cubicBezTo>
                    <a:pt x="42" y="21"/>
                    <a:pt x="87" y="0"/>
                    <a:pt x="128" y="5"/>
                  </a:cubicBezTo>
                  <a:cubicBezTo>
                    <a:pt x="144" y="7"/>
                    <a:pt x="160" y="13"/>
                    <a:pt x="169" y="26"/>
                  </a:cubicBezTo>
                  <a:cubicBezTo>
                    <a:pt x="174" y="33"/>
                    <a:pt x="177" y="41"/>
                    <a:pt x="179" y="49"/>
                  </a:cubicBezTo>
                  <a:cubicBezTo>
                    <a:pt x="186" y="70"/>
                    <a:pt x="193" y="91"/>
                    <a:pt x="199" y="112"/>
                  </a:cubicBezTo>
                  <a:close/>
                </a:path>
              </a:pathLst>
            </a:custGeom>
            <a:solidFill>
              <a:srgbClr val="FEE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iṥḻíḑe">
              <a:extLst>
                <a:ext uri="{FF2B5EF4-FFF2-40B4-BE49-F238E27FC236}">
                  <a16:creationId xmlns:a16="http://schemas.microsoft.com/office/drawing/2014/main" id="{037B6251-33E0-453E-977B-7A3E5838F927}"/>
                </a:ext>
              </a:extLst>
            </p:cNvPr>
            <p:cNvSpPr/>
            <p:nvPr/>
          </p:nvSpPr>
          <p:spPr bwMode="auto">
            <a:xfrm>
              <a:off x="4863870" y="2955344"/>
              <a:ext cx="195495" cy="336971"/>
            </a:xfrm>
            <a:custGeom>
              <a:avLst/>
              <a:gdLst>
                <a:gd name="T0" fmla="*/ 49 w 73"/>
                <a:gd name="T1" fmla="*/ 77 h 126"/>
                <a:gd name="T2" fmla="*/ 25 w 73"/>
                <a:gd name="T3" fmla="*/ 104 h 126"/>
                <a:gd name="T4" fmla="*/ 11 w 73"/>
                <a:gd name="T5" fmla="*/ 68 h 126"/>
                <a:gd name="T6" fmla="*/ 51 w 73"/>
                <a:gd name="T7" fmla="*/ 11 h 126"/>
                <a:gd name="T8" fmla="*/ 51 w 73"/>
                <a:gd name="T9" fmla="*/ 11 h 126"/>
                <a:gd name="T10" fmla="*/ 48 w 73"/>
                <a:gd name="T11" fmla="*/ 2 h 126"/>
                <a:gd name="T12" fmla="*/ 48 w 73"/>
                <a:gd name="T13" fmla="*/ 2 h 126"/>
                <a:gd name="T14" fmla="*/ 1 w 73"/>
                <a:gd name="T15" fmla="*/ 68 h 126"/>
                <a:gd name="T16" fmla="*/ 47 w 73"/>
                <a:gd name="T17" fmla="*/ 119 h 126"/>
                <a:gd name="T18" fmla="*/ 49 w 73"/>
                <a:gd name="T19" fmla="*/ 77 h 126"/>
                <a:gd name="T20" fmla="*/ 41 w 73"/>
                <a:gd name="T21" fmla="*/ 110 h 126"/>
                <a:gd name="T22" fmla="*/ 38 w 73"/>
                <a:gd name="T23" fmla="*/ 110 h 126"/>
                <a:gd name="T24" fmla="*/ 37 w 73"/>
                <a:gd name="T25" fmla="*/ 106 h 126"/>
                <a:gd name="T26" fmla="*/ 37 w 73"/>
                <a:gd name="T27" fmla="*/ 88 h 126"/>
                <a:gd name="T28" fmla="*/ 50 w 73"/>
                <a:gd name="T29" fmla="*/ 87 h 126"/>
                <a:gd name="T30" fmla="*/ 41 w 73"/>
                <a:gd name="T31" fmla="*/ 11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126">
                  <a:moveTo>
                    <a:pt x="49" y="77"/>
                  </a:moveTo>
                  <a:cubicBezTo>
                    <a:pt x="32" y="72"/>
                    <a:pt x="22" y="89"/>
                    <a:pt x="25" y="104"/>
                  </a:cubicBezTo>
                  <a:cubicBezTo>
                    <a:pt x="16" y="95"/>
                    <a:pt x="11" y="80"/>
                    <a:pt x="11" y="68"/>
                  </a:cubicBezTo>
                  <a:cubicBezTo>
                    <a:pt x="10" y="42"/>
                    <a:pt x="27" y="19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7" y="9"/>
                    <a:pt x="54" y="0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20" y="12"/>
                    <a:pt x="0" y="37"/>
                    <a:pt x="1" y="68"/>
                  </a:cubicBezTo>
                  <a:cubicBezTo>
                    <a:pt x="2" y="91"/>
                    <a:pt x="18" y="126"/>
                    <a:pt x="47" y="119"/>
                  </a:cubicBezTo>
                  <a:cubicBezTo>
                    <a:pt x="69" y="114"/>
                    <a:pt x="73" y="83"/>
                    <a:pt x="49" y="77"/>
                  </a:cubicBezTo>
                  <a:close/>
                  <a:moveTo>
                    <a:pt x="41" y="110"/>
                  </a:moveTo>
                  <a:cubicBezTo>
                    <a:pt x="40" y="110"/>
                    <a:pt x="39" y="110"/>
                    <a:pt x="38" y="110"/>
                  </a:cubicBezTo>
                  <a:cubicBezTo>
                    <a:pt x="38" y="109"/>
                    <a:pt x="38" y="107"/>
                    <a:pt x="37" y="106"/>
                  </a:cubicBezTo>
                  <a:cubicBezTo>
                    <a:pt x="32" y="99"/>
                    <a:pt x="33" y="94"/>
                    <a:pt x="37" y="88"/>
                  </a:cubicBezTo>
                  <a:cubicBezTo>
                    <a:pt x="41" y="88"/>
                    <a:pt x="45" y="88"/>
                    <a:pt x="50" y="87"/>
                  </a:cubicBezTo>
                  <a:cubicBezTo>
                    <a:pt x="54" y="103"/>
                    <a:pt x="52" y="111"/>
                    <a:pt x="41" y="110"/>
                  </a:cubicBezTo>
                  <a:close/>
                </a:path>
              </a:pathLst>
            </a:custGeom>
            <a:solidFill>
              <a:srgbClr val="FAB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i$ļïḍe">
              <a:extLst>
                <a:ext uri="{FF2B5EF4-FFF2-40B4-BE49-F238E27FC236}">
                  <a16:creationId xmlns:a16="http://schemas.microsoft.com/office/drawing/2014/main" id="{21DAE2E4-8447-4987-AD3A-C666F95C05B9}"/>
                </a:ext>
              </a:extLst>
            </p:cNvPr>
            <p:cNvSpPr/>
            <p:nvPr/>
          </p:nvSpPr>
          <p:spPr bwMode="auto">
            <a:xfrm>
              <a:off x="7073472" y="2793290"/>
              <a:ext cx="582625" cy="618637"/>
            </a:xfrm>
            <a:custGeom>
              <a:avLst/>
              <a:gdLst>
                <a:gd name="T0" fmla="*/ 19 w 218"/>
                <a:gd name="T1" fmla="*/ 113 h 232"/>
                <a:gd name="T2" fmla="*/ 66 w 218"/>
                <a:gd name="T3" fmla="*/ 220 h 232"/>
                <a:gd name="T4" fmla="*/ 189 w 218"/>
                <a:gd name="T5" fmla="*/ 178 h 232"/>
                <a:gd name="T6" fmla="*/ 197 w 218"/>
                <a:gd name="T7" fmla="*/ 59 h 232"/>
                <a:gd name="T8" fmla="*/ 89 w 218"/>
                <a:gd name="T9" fmla="*/ 6 h 232"/>
                <a:gd name="T10" fmla="*/ 49 w 218"/>
                <a:gd name="T11" fmla="*/ 27 h 232"/>
                <a:gd name="T12" fmla="*/ 38 w 218"/>
                <a:gd name="T13" fmla="*/ 50 h 232"/>
                <a:gd name="T14" fmla="*/ 19 w 218"/>
                <a:gd name="T15" fmla="*/ 11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32">
                  <a:moveTo>
                    <a:pt x="19" y="113"/>
                  </a:moveTo>
                  <a:cubicBezTo>
                    <a:pt x="0" y="171"/>
                    <a:pt x="3" y="203"/>
                    <a:pt x="66" y="220"/>
                  </a:cubicBezTo>
                  <a:cubicBezTo>
                    <a:pt x="112" y="232"/>
                    <a:pt x="161" y="215"/>
                    <a:pt x="189" y="178"/>
                  </a:cubicBezTo>
                  <a:cubicBezTo>
                    <a:pt x="215" y="144"/>
                    <a:pt x="218" y="95"/>
                    <a:pt x="197" y="59"/>
                  </a:cubicBezTo>
                  <a:cubicBezTo>
                    <a:pt x="175" y="22"/>
                    <a:pt x="131" y="0"/>
                    <a:pt x="89" y="6"/>
                  </a:cubicBezTo>
                  <a:cubicBezTo>
                    <a:pt x="74" y="8"/>
                    <a:pt x="58" y="14"/>
                    <a:pt x="49" y="27"/>
                  </a:cubicBezTo>
                  <a:cubicBezTo>
                    <a:pt x="44" y="34"/>
                    <a:pt x="41" y="42"/>
                    <a:pt x="38" y="50"/>
                  </a:cubicBezTo>
                  <a:cubicBezTo>
                    <a:pt x="32" y="71"/>
                    <a:pt x="25" y="92"/>
                    <a:pt x="19" y="113"/>
                  </a:cubicBezTo>
                  <a:close/>
                </a:path>
              </a:pathLst>
            </a:custGeom>
            <a:solidFill>
              <a:srgbClr val="FEE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íṥḷiḍê">
              <a:extLst>
                <a:ext uri="{FF2B5EF4-FFF2-40B4-BE49-F238E27FC236}">
                  <a16:creationId xmlns:a16="http://schemas.microsoft.com/office/drawing/2014/main" id="{BF480EA0-D8F5-49BE-8686-78F6A19BF828}"/>
                </a:ext>
              </a:extLst>
            </p:cNvPr>
            <p:cNvSpPr/>
            <p:nvPr/>
          </p:nvSpPr>
          <p:spPr bwMode="auto">
            <a:xfrm>
              <a:off x="7346135" y="2955344"/>
              <a:ext cx="195495" cy="336971"/>
            </a:xfrm>
            <a:custGeom>
              <a:avLst/>
              <a:gdLst>
                <a:gd name="T0" fmla="*/ 25 w 73"/>
                <a:gd name="T1" fmla="*/ 2 h 126"/>
                <a:gd name="T2" fmla="*/ 22 w 73"/>
                <a:gd name="T3" fmla="*/ 11 h 126"/>
                <a:gd name="T4" fmla="*/ 63 w 73"/>
                <a:gd name="T5" fmla="*/ 68 h 126"/>
                <a:gd name="T6" fmla="*/ 48 w 73"/>
                <a:gd name="T7" fmla="*/ 104 h 126"/>
                <a:gd name="T8" fmla="*/ 24 w 73"/>
                <a:gd name="T9" fmla="*/ 77 h 126"/>
                <a:gd name="T10" fmla="*/ 27 w 73"/>
                <a:gd name="T11" fmla="*/ 119 h 126"/>
                <a:gd name="T12" fmla="*/ 72 w 73"/>
                <a:gd name="T13" fmla="*/ 68 h 126"/>
                <a:gd name="T14" fmla="*/ 25 w 73"/>
                <a:gd name="T15" fmla="*/ 2 h 126"/>
                <a:gd name="T16" fmla="*/ 37 w 73"/>
                <a:gd name="T17" fmla="*/ 106 h 126"/>
                <a:gd name="T18" fmla="*/ 35 w 73"/>
                <a:gd name="T19" fmla="*/ 110 h 126"/>
                <a:gd name="T20" fmla="*/ 32 w 73"/>
                <a:gd name="T21" fmla="*/ 110 h 126"/>
                <a:gd name="T22" fmla="*/ 24 w 73"/>
                <a:gd name="T23" fmla="*/ 87 h 126"/>
                <a:gd name="T24" fmla="*/ 36 w 73"/>
                <a:gd name="T25" fmla="*/ 88 h 126"/>
                <a:gd name="T26" fmla="*/ 37 w 73"/>
                <a:gd name="T27" fmla="*/ 10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126">
                  <a:moveTo>
                    <a:pt x="25" y="2"/>
                  </a:moveTo>
                  <a:cubicBezTo>
                    <a:pt x="19" y="0"/>
                    <a:pt x="17" y="9"/>
                    <a:pt x="22" y="11"/>
                  </a:cubicBezTo>
                  <a:cubicBezTo>
                    <a:pt x="47" y="19"/>
                    <a:pt x="64" y="42"/>
                    <a:pt x="63" y="68"/>
                  </a:cubicBezTo>
                  <a:cubicBezTo>
                    <a:pt x="62" y="80"/>
                    <a:pt x="58" y="95"/>
                    <a:pt x="48" y="104"/>
                  </a:cubicBezTo>
                  <a:cubicBezTo>
                    <a:pt x="52" y="89"/>
                    <a:pt x="42" y="72"/>
                    <a:pt x="24" y="77"/>
                  </a:cubicBezTo>
                  <a:cubicBezTo>
                    <a:pt x="0" y="83"/>
                    <a:pt x="5" y="114"/>
                    <a:pt x="27" y="119"/>
                  </a:cubicBezTo>
                  <a:cubicBezTo>
                    <a:pt x="55" y="126"/>
                    <a:pt x="72" y="91"/>
                    <a:pt x="72" y="68"/>
                  </a:cubicBezTo>
                  <a:cubicBezTo>
                    <a:pt x="73" y="37"/>
                    <a:pt x="53" y="12"/>
                    <a:pt x="25" y="2"/>
                  </a:cubicBezTo>
                  <a:close/>
                  <a:moveTo>
                    <a:pt x="37" y="106"/>
                  </a:moveTo>
                  <a:cubicBezTo>
                    <a:pt x="35" y="107"/>
                    <a:pt x="35" y="109"/>
                    <a:pt x="35" y="110"/>
                  </a:cubicBezTo>
                  <a:cubicBezTo>
                    <a:pt x="34" y="110"/>
                    <a:pt x="33" y="110"/>
                    <a:pt x="32" y="110"/>
                  </a:cubicBezTo>
                  <a:cubicBezTo>
                    <a:pt x="22" y="111"/>
                    <a:pt x="19" y="103"/>
                    <a:pt x="24" y="87"/>
                  </a:cubicBezTo>
                  <a:cubicBezTo>
                    <a:pt x="28" y="88"/>
                    <a:pt x="32" y="88"/>
                    <a:pt x="36" y="88"/>
                  </a:cubicBezTo>
                  <a:cubicBezTo>
                    <a:pt x="41" y="94"/>
                    <a:pt x="41" y="99"/>
                    <a:pt x="37" y="106"/>
                  </a:cubicBezTo>
                  <a:close/>
                </a:path>
              </a:pathLst>
            </a:custGeom>
            <a:solidFill>
              <a:srgbClr val="FAB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ïś1íḋe">
              <a:extLst>
                <a:ext uri="{FF2B5EF4-FFF2-40B4-BE49-F238E27FC236}">
                  <a16:creationId xmlns:a16="http://schemas.microsoft.com/office/drawing/2014/main" id="{2A793C1B-5F3E-418D-83C0-E35D1691E863}"/>
                </a:ext>
              </a:extLst>
            </p:cNvPr>
            <p:cNvSpPr/>
            <p:nvPr/>
          </p:nvSpPr>
          <p:spPr bwMode="auto">
            <a:xfrm>
              <a:off x="5042644" y="1885269"/>
              <a:ext cx="2300919" cy="2325356"/>
            </a:xfrm>
            <a:custGeom>
              <a:avLst/>
              <a:gdLst>
                <a:gd name="T0" fmla="*/ 861 w 861"/>
                <a:gd name="T1" fmla="*/ 440 h 871"/>
                <a:gd name="T2" fmla="*/ 431 w 861"/>
                <a:gd name="T3" fmla="*/ 871 h 871"/>
                <a:gd name="T4" fmla="*/ 0 w 861"/>
                <a:gd name="T5" fmla="*/ 440 h 871"/>
                <a:gd name="T6" fmla="*/ 16 w 861"/>
                <a:gd name="T7" fmla="*/ 326 h 871"/>
                <a:gd name="T8" fmla="*/ 41 w 861"/>
                <a:gd name="T9" fmla="*/ 231 h 871"/>
                <a:gd name="T10" fmla="*/ 153 w 861"/>
                <a:gd name="T11" fmla="*/ 73 h 871"/>
                <a:gd name="T12" fmla="*/ 285 w 861"/>
                <a:gd name="T13" fmla="*/ 12 h 871"/>
                <a:gd name="T14" fmla="*/ 424 w 861"/>
                <a:gd name="T15" fmla="*/ 5 h 871"/>
                <a:gd name="T16" fmla="*/ 584 w 861"/>
                <a:gd name="T17" fmla="*/ 10 h 871"/>
                <a:gd name="T18" fmla="*/ 750 w 861"/>
                <a:gd name="T19" fmla="*/ 89 h 871"/>
                <a:gd name="T20" fmla="*/ 801 w 861"/>
                <a:gd name="T21" fmla="*/ 161 h 871"/>
                <a:gd name="T22" fmla="*/ 818 w 861"/>
                <a:gd name="T23" fmla="*/ 250 h 871"/>
                <a:gd name="T24" fmla="*/ 849 w 861"/>
                <a:gd name="T25" fmla="*/ 337 h 871"/>
                <a:gd name="T26" fmla="*/ 861 w 861"/>
                <a:gd name="T27" fmla="*/ 44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871">
                  <a:moveTo>
                    <a:pt x="861" y="440"/>
                  </a:moveTo>
                  <a:cubicBezTo>
                    <a:pt x="861" y="678"/>
                    <a:pt x="669" y="871"/>
                    <a:pt x="431" y="871"/>
                  </a:cubicBezTo>
                  <a:cubicBezTo>
                    <a:pt x="193" y="871"/>
                    <a:pt x="0" y="678"/>
                    <a:pt x="0" y="440"/>
                  </a:cubicBezTo>
                  <a:cubicBezTo>
                    <a:pt x="0" y="402"/>
                    <a:pt x="5" y="363"/>
                    <a:pt x="16" y="326"/>
                  </a:cubicBezTo>
                  <a:cubicBezTo>
                    <a:pt x="24" y="295"/>
                    <a:pt x="30" y="262"/>
                    <a:pt x="41" y="231"/>
                  </a:cubicBezTo>
                  <a:cubicBezTo>
                    <a:pt x="61" y="169"/>
                    <a:pt x="101" y="113"/>
                    <a:pt x="153" y="73"/>
                  </a:cubicBezTo>
                  <a:cubicBezTo>
                    <a:pt x="192" y="43"/>
                    <a:pt x="238" y="22"/>
                    <a:pt x="285" y="12"/>
                  </a:cubicBezTo>
                  <a:cubicBezTo>
                    <a:pt x="331" y="3"/>
                    <a:pt x="378" y="8"/>
                    <a:pt x="424" y="5"/>
                  </a:cubicBezTo>
                  <a:cubicBezTo>
                    <a:pt x="477" y="1"/>
                    <a:pt x="531" y="0"/>
                    <a:pt x="584" y="10"/>
                  </a:cubicBezTo>
                  <a:cubicBezTo>
                    <a:pt x="645" y="21"/>
                    <a:pt x="705" y="46"/>
                    <a:pt x="750" y="89"/>
                  </a:cubicBezTo>
                  <a:cubicBezTo>
                    <a:pt x="771" y="109"/>
                    <a:pt x="789" y="134"/>
                    <a:pt x="801" y="161"/>
                  </a:cubicBezTo>
                  <a:cubicBezTo>
                    <a:pt x="814" y="191"/>
                    <a:pt x="813" y="218"/>
                    <a:pt x="818" y="250"/>
                  </a:cubicBezTo>
                  <a:cubicBezTo>
                    <a:pt x="823" y="278"/>
                    <a:pt x="842" y="308"/>
                    <a:pt x="849" y="337"/>
                  </a:cubicBezTo>
                  <a:cubicBezTo>
                    <a:pt x="857" y="371"/>
                    <a:pt x="861" y="406"/>
                    <a:pt x="861" y="440"/>
                  </a:cubicBezTo>
                  <a:close/>
                </a:path>
              </a:pathLst>
            </a:custGeom>
            <a:solidFill>
              <a:srgbClr val="FEE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isļiḑè">
              <a:extLst>
                <a:ext uri="{FF2B5EF4-FFF2-40B4-BE49-F238E27FC236}">
                  <a16:creationId xmlns:a16="http://schemas.microsoft.com/office/drawing/2014/main" id="{2DDA9F39-46A8-4487-BF61-0E953FD21686}"/>
                </a:ext>
              </a:extLst>
            </p:cNvPr>
            <p:cNvSpPr/>
            <p:nvPr/>
          </p:nvSpPr>
          <p:spPr bwMode="auto">
            <a:xfrm>
              <a:off x="5136533" y="1730931"/>
              <a:ext cx="2084846" cy="816704"/>
            </a:xfrm>
            <a:custGeom>
              <a:avLst/>
              <a:gdLst>
                <a:gd name="T0" fmla="*/ 771 w 780"/>
                <a:gd name="T1" fmla="*/ 240 h 306"/>
                <a:gd name="T2" fmla="*/ 754 w 780"/>
                <a:gd name="T3" fmla="*/ 245 h 306"/>
                <a:gd name="T4" fmla="*/ 765 w 780"/>
                <a:gd name="T5" fmla="*/ 232 h 306"/>
                <a:gd name="T6" fmla="*/ 580 w 780"/>
                <a:gd name="T7" fmla="*/ 244 h 306"/>
                <a:gd name="T8" fmla="*/ 586 w 780"/>
                <a:gd name="T9" fmla="*/ 266 h 306"/>
                <a:gd name="T10" fmla="*/ 294 w 780"/>
                <a:gd name="T11" fmla="*/ 306 h 306"/>
                <a:gd name="T12" fmla="*/ 280 w 780"/>
                <a:gd name="T13" fmla="*/ 250 h 306"/>
                <a:gd name="T14" fmla="*/ 277 w 780"/>
                <a:gd name="T15" fmla="*/ 300 h 306"/>
                <a:gd name="T16" fmla="*/ 21 w 780"/>
                <a:gd name="T17" fmla="*/ 279 h 306"/>
                <a:gd name="T18" fmla="*/ 26 w 780"/>
                <a:gd name="T19" fmla="*/ 151 h 306"/>
                <a:gd name="T20" fmla="*/ 130 w 780"/>
                <a:gd name="T21" fmla="*/ 89 h 306"/>
                <a:gd name="T22" fmla="*/ 448 w 780"/>
                <a:gd name="T23" fmla="*/ 13 h 306"/>
                <a:gd name="T24" fmla="*/ 604 w 780"/>
                <a:gd name="T25" fmla="*/ 17 h 306"/>
                <a:gd name="T26" fmla="*/ 780 w 780"/>
                <a:gd name="T27" fmla="*/ 204 h 306"/>
                <a:gd name="T28" fmla="*/ 771 w 780"/>
                <a:gd name="T29" fmla="*/ 24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0" h="306">
                  <a:moveTo>
                    <a:pt x="771" y="240"/>
                  </a:moveTo>
                  <a:cubicBezTo>
                    <a:pt x="770" y="248"/>
                    <a:pt x="758" y="251"/>
                    <a:pt x="754" y="245"/>
                  </a:cubicBezTo>
                  <a:cubicBezTo>
                    <a:pt x="749" y="238"/>
                    <a:pt x="758" y="228"/>
                    <a:pt x="765" y="232"/>
                  </a:cubicBezTo>
                  <a:cubicBezTo>
                    <a:pt x="710" y="264"/>
                    <a:pt x="639" y="269"/>
                    <a:pt x="580" y="244"/>
                  </a:cubicBezTo>
                  <a:cubicBezTo>
                    <a:pt x="582" y="251"/>
                    <a:pt x="584" y="258"/>
                    <a:pt x="586" y="266"/>
                  </a:cubicBezTo>
                  <a:cubicBezTo>
                    <a:pt x="489" y="279"/>
                    <a:pt x="391" y="293"/>
                    <a:pt x="294" y="306"/>
                  </a:cubicBezTo>
                  <a:cubicBezTo>
                    <a:pt x="289" y="287"/>
                    <a:pt x="284" y="269"/>
                    <a:pt x="280" y="250"/>
                  </a:cubicBezTo>
                  <a:cubicBezTo>
                    <a:pt x="279" y="267"/>
                    <a:pt x="278" y="283"/>
                    <a:pt x="277" y="300"/>
                  </a:cubicBezTo>
                  <a:cubicBezTo>
                    <a:pt x="191" y="305"/>
                    <a:pt x="105" y="298"/>
                    <a:pt x="21" y="279"/>
                  </a:cubicBezTo>
                  <a:cubicBezTo>
                    <a:pt x="12" y="233"/>
                    <a:pt x="0" y="191"/>
                    <a:pt x="26" y="151"/>
                  </a:cubicBezTo>
                  <a:cubicBezTo>
                    <a:pt x="48" y="116"/>
                    <a:pt x="90" y="101"/>
                    <a:pt x="130" y="89"/>
                  </a:cubicBezTo>
                  <a:cubicBezTo>
                    <a:pt x="234" y="57"/>
                    <a:pt x="340" y="29"/>
                    <a:pt x="448" y="13"/>
                  </a:cubicBezTo>
                  <a:cubicBezTo>
                    <a:pt x="500" y="5"/>
                    <a:pt x="554" y="0"/>
                    <a:pt x="604" y="17"/>
                  </a:cubicBezTo>
                  <a:cubicBezTo>
                    <a:pt x="686" y="46"/>
                    <a:pt x="737" y="128"/>
                    <a:pt x="780" y="204"/>
                  </a:cubicBezTo>
                  <a:lnTo>
                    <a:pt x="771" y="240"/>
                  </a:lnTo>
                  <a:close/>
                </a:path>
              </a:pathLst>
            </a:custGeom>
            <a:solidFill>
              <a:srgbClr val="FAB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îṡ1îḍè">
              <a:extLst>
                <a:ext uri="{FF2B5EF4-FFF2-40B4-BE49-F238E27FC236}">
                  <a16:creationId xmlns:a16="http://schemas.microsoft.com/office/drawing/2014/main" id="{841B0C7D-0DC2-482D-8D2B-D65051F674D6}"/>
                </a:ext>
              </a:extLst>
            </p:cNvPr>
            <p:cNvSpPr/>
            <p:nvPr/>
          </p:nvSpPr>
          <p:spPr bwMode="auto">
            <a:xfrm>
              <a:off x="5027210" y="2563069"/>
              <a:ext cx="2316353" cy="1933081"/>
            </a:xfrm>
            <a:custGeom>
              <a:avLst/>
              <a:gdLst>
                <a:gd name="T0" fmla="*/ 849 w 867"/>
                <a:gd name="T1" fmla="*/ 366 h 724"/>
                <a:gd name="T2" fmla="*/ 778 w 867"/>
                <a:gd name="T3" fmla="*/ 558 h 724"/>
                <a:gd name="T4" fmla="*/ 573 w 867"/>
                <a:gd name="T5" fmla="*/ 689 h 724"/>
                <a:gd name="T6" fmla="*/ 461 w 867"/>
                <a:gd name="T7" fmla="*/ 712 h 724"/>
                <a:gd name="T8" fmla="*/ 338 w 867"/>
                <a:gd name="T9" fmla="*/ 703 h 724"/>
                <a:gd name="T10" fmla="*/ 213 w 867"/>
                <a:gd name="T11" fmla="*/ 644 h 724"/>
                <a:gd name="T12" fmla="*/ 23 w 867"/>
                <a:gd name="T13" fmla="*/ 426 h 724"/>
                <a:gd name="T14" fmla="*/ 11 w 867"/>
                <a:gd name="T15" fmla="*/ 365 h 724"/>
                <a:gd name="T16" fmla="*/ 133 w 867"/>
                <a:gd name="T17" fmla="*/ 78 h 724"/>
                <a:gd name="T18" fmla="*/ 454 w 867"/>
                <a:gd name="T19" fmla="*/ 0 h 724"/>
                <a:gd name="T20" fmla="*/ 767 w 867"/>
                <a:gd name="T21" fmla="*/ 67 h 724"/>
                <a:gd name="T22" fmla="*/ 849 w 867"/>
                <a:gd name="T23" fmla="*/ 366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7" h="724">
                  <a:moveTo>
                    <a:pt x="849" y="366"/>
                  </a:moveTo>
                  <a:cubicBezTo>
                    <a:pt x="840" y="435"/>
                    <a:pt x="818" y="503"/>
                    <a:pt x="778" y="558"/>
                  </a:cubicBezTo>
                  <a:cubicBezTo>
                    <a:pt x="728" y="626"/>
                    <a:pt x="653" y="669"/>
                    <a:pt x="573" y="689"/>
                  </a:cubicBezTo>
                  <a:cubicBezTo>
                    <a:pt x="535" y="698"/>
                    <a:pt x="498" y="702"/>
                    <a:pt x="461" y="712"/>
                  </a:cubicBezTo>
                  <a:cubicBezTo>
                    <a:pt x="420" y="724"/>
                    <a:pt x="377" y="721"/>
                    <a:pt x="338" y="703"/>
                  </a:cubicBezTo>
                  <a:cubicBezTo>
                    <a:pt x="297" y="684"/>
                    <a:pt x="254" y="665"/>
                    <a:pt x="213" y="644"/>
                  </a:cubicBezTo>
                  <a:cubicBezTo>
                    <a:pt x="125" y="598"/>
                    <a:pt x="50" y="524"/>
                    <a:pt x="23" y="426"/>
                  </a:cubicBezTo>
                  <a:cubicBezTo>
                    <a:pt x="17" y="406"/>
                    <a:pt x="13" y="386"/>
                    <a:pt x="11" y="365"/>
                  </a:cubicBezTo>
                  <a:cubicBezTo>
                    <a:pt x="0" y="255"/>
                    <a:pt x="35" y="134"/>
                    <a:pt x="133" y="78"/>
                  </a:cubicBezTo>
                  <a:cubicBezTo>
                    <a:pt x="229" y="23"/>
                    <a:pt x="343" y="0"/>
                    <a:pt x="454" y="0"/>
                  </a:cubicBezTo>
                  <a:cubicBezTo>
                    <a:pt x="559" y="0"/>
                    <a:pt x="673" y="18"/>
                    <a:pt x="767" y="67"/>
                  </a:cubicBezTo>
                  <a:cubicBezTo>
                    <a:pt x="867" y="119"/>
                    <a:pt x="861" y="268"/>
                    <a:pt x="849" y="366"/>
                  </a:cubicBezTo>
                  <a:close/>
                </a:path>
              </a:pathLst>
            </a:custGeom>
            <a:solidFill>
              <a:srgbClr val="FEE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ïṩľiḍê">
              <a:extLst>
                <a:ext uri="{FF2B5EF4-FFF2-40B4-BE49-F238E27FC236}">
                  <a16:creationId xmlns:a16="http://schemas.microsoft.com/office/drawing/2014/main" id="{B554F197-6738-4785-8C03-6382C34B0DBB}"/>
                </a:ext>
              </a:extLst>
            </p:cNvPr>
            <p:cNvSpPr/>
            <p:nvPr/>
          </p:nvSpPr>
          <p:spPr bwMode="auto">
            <a:xfrm>
              <a:off x="5431061" y="3292315"/>
              <a:ext cx="1592251" cy="869436"/>
            </a:xfrm>
            <a:custGeom>
              <a:avLst/>
              <a:gdLst>
                <a:gd name="T0" fmla="*/ 557 w 596"/>
                <a:gd name="T1" fmla="*/ 155 h 326"/>
                <a:gd name="T2" fmla="*/ 490 w 596"/>
                <a:gd name="T3" fmla="*/ 244 h 326"/>
                <a:gd name="T4" fmla="*/ 487 w 596"/>
                <a:gd name="T5" fmla="*/ 246 h 326"/>
                <a:gd name="T6" fmla="*/ 208 w 596"/>
                <a:gd name="T7" fmla="*/ 308 h 326"/>
                <a:gd name="T8" fmla="*/ 96 w 596"/>
                <a:gd name="T9" fmla="*/ 258 h 326"/>
                <a:gd name="T10" fmla="*/ 1 w 596"/>
                <a:gd name="T11" fmla="*/ 91 h 326"/>
                <a:gd name="T12" fmla="*/ 0 w 596"/>
                <a:gd name="T13" fmla="*/ 83 h 326"/>
                <a:gd name="T14" fmla="*/ 4 w 596"/>
                <a:gd name="T15" fmla="*/ 64 h 326"/>
                <a:gd name="T16" fmla="*/ 6 w 596"/>
                <a:gd name="T17" fmla="*/ 61 h 326"/>
                <a:gd name="T18" fmla="*/ 18 w 596"/>
                <a:gd name="T19" fmla="*/ 54 h 326"/>
                <a:gd name="T20" fmla="*/ 28 w 596"/>
                <a:gd name="T21" fmla="*/ 53 h 326"/>
                <a:gd name="T22" fmla="*/ 202 w 596"/>
                <a:gd name="T23" fmla="*/ 70 h 326"/>
                <a:gd name="T24" fmla="*/ 393 w 596"/>
                <a:gd name="T25" fmla="*/ 52 h 326"/>
                <a:gd name="T26" fmla="*/ 515 w 596"/>
                <a:gd name="T27" fmla="*/ 22 h 326"/>
                <a:gd name="T28" fmla="*/ 525 w 596"/>
                <a:gd name="T29" fmla="*/ 18 h 326"/>
                <a:gd name="T30" fmla="*/ 573 w 596"/>
                <a:gd name="T31" fmla="*/ 13 h 326"/>
                <a:gd name="T32" fmla="*/ 581 w 596"/>
                <a:gd name="T33" fmla="*/ 27 h 326"/>
                <a:gd name="T34" fmla="*/ 557 w 596"/>
                <a:gd name="T35" fmla="*/ 15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6" h="326">
                  <a:moveTo>
                    <a:pt x="557" y="155"/>
                  </a:moveTo>
                  <a:cubicBezTo>
                    <a:pt x="540" y="191"/>
                    <a:pt x="517" y="221"/>
                    <a:pt x="490" y="244"/>
                  </a:cubicBezTo>
                  <a:cubicBezTo>
                    <a:pt x="489" y="245"/>
                    <a:pt x="488" y="246"/>
                    <a:pt x="487" y="246"/>
                  </a:cubicBezTo>
                  <a:cubicBezTo>
                    <a:pt x="412" y="309"/>
                    <a:pt x="302" y="326"/>
                    <a:pt x="208" y="308"/>
                  </a:cubicBezTo>
                  <a:cubicBezTo>
                    <a:pt x="166" y="300"/>
                    <a:pt x="128" y="283"/>
                    <a:pt x="96" y="258"/>
                  </a:cubicBezTo>
                  <a:cubicBezTo>
                    <a:pt x="46" y="218"/>
                    <a:pt x="11" y="159"/>
                    <a:pt x="1" y="91"/>
                  </a:cubicBezTo>
                  <a:cubicBezTo>
                    <a:pt x="1" y="88"/>
                    <a:pt x="0" y="86"/>
                    <a:pt x="0" y="83"/>
                  </a:cubicBezTo>
                  <a:cubicBezTo>
                    <a:pt x="0" y="77"/>
                    <a:pt x="0" y="70"/>
                    <a:pt x="4" y="64"/>
                  </a:cubicBezTo>
                  <a:cubicBezTo>
                    <a:pt x="4" y="63"/>
                    <a:pt x="5" y="62"/>
                    <a:pt x="6" y="61"/>
                  </a:cubicBezTo>
                  <a:cubicBezTo>
                    <a:pt x="9" y="58"/>
                    <a:pt x="13" y="56"/>
                    <a:pt x="18" y="54"/>
                  </a:cubicBezTo>
                  <a:cubicBezTo>
                    <a:pt x="21" y="53"/>
                    <a:pt x="25" y="53"/>
                    <a:pt x="28" y="53"/>
                  </a:cubicBezTo>
                  <a:cubicBezTo>
                    <a:pt x="87" y="54"/>
                    <a:pt x="144" y="69"/>
                    <a:pt x="202" y="70"/>
                  </a:cubicBezTo>
                  <a:cubicBezTo>
                    <a:pt x="266" y="71"/>
                    <a:pt x="330" y="65"/>
                    <a:pt x="393" y="52"/>
                  </a:cubicBezTo>
                  <a:cubicBezTo>
                    <a:pt x="434" y="43"/>
                    <a:pt x="475" y="34"/>
                    <a:pt x="515" y="22"/>
                  </a:cubicBezTo>
                  <a:cubicBezTo>
                    <a:pt x="518" y="21"/>
                    <a:pt x="521" y="19"/>
                    <a:pt x="525" y="18"/>
                  </a:cubicBezTo>
                  <a:cubicBezTo>
                    <a:pt x="541" y="11"/>
                    <a:pt x="562" y="0"/>
                    <a:pt x="573" y="13"/>
                  </a:cubicBezTo>
                  <a:cubicBezTo>
                    <a:pt x="576" y="17"/>
                    <a:pt x="579" y="22"/>
                    <a:pt x="581" y="27"/>
                  </a:cubicBezTo>
                  <a:cubicBezTo>
                    <a:pt x="596" y="65"/>
                    <a:pt x="572" y="125"/>
                    <a:pt x="557" y="155"/>
                  </a:cubicBezTo>
                  <a:close/>
                </a:path>
              </a:pathLst>
            </a:custGeom>
            <a:solidFill>
              <a:srgbClr val="FE8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îṥḻiḓe">
              <a:extLst>
                <a:ext uri="{FF2B5EF4-FFF2-40B4-BE49-F238E27FC236}">
                  <a16:creationId xmlns:a16="http://schemas.microsoft.com/office/drawing/2014/main" id="{192C0490-CD64-4090-813F-9413639259FF}"/>
                </a:ext>
              </a:extLst>
            </p:cNvPr>
            <p:cNvSpPr/>
            <p:nvPr/>
          </p:nvSpPr>
          <p:spPr bwMode="auto">
            <a:xfrm>
              <a:off x="6894697" y="3307749"/>
              <a:ext cx="46301" cy="5145"/>
            </a:xfrm>
            <a:custGeom>
              <a:avLst/>
              <a:gdLst>
                <a:gd name="T0" fmla="*/ 17 w 17"/>
                <a:gd name="T1" fmla="*/ 1 h 2"/>
                <a:gd name="T2" fmla="*/ 0 w 17"/>
                <a:gd name="T3" fmla="*/ 2 h 2"/>
                <a:gd name="T4" fmla="*/ 17 w 17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">
                  <a:moveTo>
                    <a:pt x="17" y="1"/>
                  </a:moveTo>
                  <a:cubicBezTo>
                    <a:pt x="11" y="2"/>
                    <a:pt x="6" y="2"/>
                    <a:pt x="0" y="2"/>
                  </a:cubicBezTo>
                  <a:cubicBezTo>
                    <a:pt x="6" y="1"/>
                    <a:pt x="12" y="0"/>
                    <a:pt x="17" y="1"/>
                  </a:cubicBezTo>
                  <a:close/>
                </a:path>
              </a:pathLst>
            </a:custGeom>
            <a:solidFill>
              <a:srgbClr val="FE8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ïṣḻíďê">
              <a:extLst>
                <a:ext uri="{FF2B5EF4-FFF2-40B4-BE49-F238E27FC236}">
                  <a16:creationId xmlns:a16="http://schemas.microsoft.com/office/drawing/2014/main" id="{FD40F6E1-C01D-48CC-980A-720F3527086A}"/>
                </a:ext>
              </a:extLst>
            </p:cNvPr>
            <p:cNvSpPr/>
            <p:nvPr/>
          </p:nvSpPr>
          <p:spPr bwMode="auto">
            <a:xfrm>
              <a:off x="5833625" y="3478807"/>
              <a:ext cx="716384" cy="481019"/>
            </a:xfrm>
            <a:custGeom>
              <a:avLst/>
              <a:gdLst>
                <a:gd name="T0" fmla="*/ 159 w 268"/>
                <a:gd name="T1" fmla="*/ 174 h 180"/>
                <a:gd name="T2" fmla="*/ 52 w 268"/>
                <a:gd name="T3" fmla="*/ 150 h 180"/>
                <a:gd name="T4" fmla="*/ 9 w 268"/>
                <a:gd name="T5" fmla="*/ 112 h 180"/>
                <a:gd name="T6" fmla="*/ 37 w 268"/>
                <a:gd name="T7" fmla="*/ 35 h 180"/>
                <a:gd name="T8" fmla="*/ 118 w 268"/>
                <a:gd name="T9" fmla="*/ 5 h 180"/>
                <a:gd name="T10" fmla="*/ 206 w 268"/>
                <a:gd name="T11" fmla="*/ 10 h 180"/>
                <a:gd name="T12" fmla="*/ 247 w 268"/>
                <a:gd name="T13" fmla="*/ 36 h 180"/>
                <a:gd name="T14" fmla="*/ 245 w 268"/>
                <a:gd name="T15" fmla="*/ 129 h 180"/>
                <a:gd name="T16" fmla="*/ 159 w 268"/>
                <a:gd name="T17" fmla="*/ 17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8" h="180">
                  <a:moveTo>
                    <a:pt x="159" y="174"/>
                  </a:moveTo>
                  <a:cubicBezTo>
                    <a:pt x="120" y="180"/>
                    <a:pt x="86" y="170"/>
                    <a:pt x="52" y="150"/>
                  </a:cubicBezTo>
                  <a:cubicBezTo>
                    <a:pt x="34" y="140"/>
                    <a:pt x="15" y="134"/>
                    <a:pt x="9" y="112"/>
                  </a:cubicBezTo>
                  <a:cubicBezTo>
                    <a:pt x="0" y="84"/>
                    <a:pt x="14" y="53"/>
                    <a:pt x="37" y="35"/>
                  </a:cubicBezTo>
                  <a:cubicBezTo>
                    <a:pt x="60" y="16"/>
                    <a:pt x="89" y="9"/>
                    <a:pt x="118" y="5"/>
                  </a:cubicBezTo>
                  <a:cubicBezTo>
                    <a:pt x="147" y="1"/>
                    <a:pt x="178" y="0"/>
                    <a:pt x="206" y="10"/>
                  </a:cubicBezTo>
                  <a:cubicBezTo>
                    <a:pt x="222" y="15"/>
                    <a:pt x="237" y="23"/>
                    <a:pt x="247" y="36"/>
                  </a:cubicBezTo>
                  <a:cubicBezTo>
                    <a:pt x="268" y="62"/>
                    <a:pt x="264" y="102"/>
                    <a:pt x="245" y="129"/>
                  </a:cubicBezTo>
                  <a:cubicBezTo>
                    <a:pt x="225" y="155"/>
                    <a:pt x="192" y="169"/>
                    <a:pt x="159" y="174"/>
                  </a:cubicBezTo>
                  <a:close/>
                </a:path>
              </a:pathLst>
            </a:custGeom>
            <a:solidFill>
              <a:srgbClr val="F77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îṧlîḋè">
              <a:extLst>
                <a:ext uri="{FF2B5EF4-FFF2-40B4-BE49-F238E27FC236}">
                  <a16:creationId xmlns:a16="http://schemas.microsoft.com/office/drawing/2014/main" id="{64F3F03D-AD82-42B8-9D14-3A1BCBFE60C6}"/>
                </a:ext>
              </a:extLst>
            </p:cNvPr>
            <p:cNvSpPr/>
            <p:nvPr/>
          </p:nvSpPr>
          <p:spPr bwMode="auto">
            <a:xfrm>
              <a:off x="6021403" y="2793290"/>
              <a:ext cx="282953" cy="616065"/>
            </a:xfrm>
            <a:custGeom>
              <a:avLst/>
              <a:gdLst>
                <a:gd name="T0" fmla="*/ 98 w 106"/>
                <a:gd name="T1" fmla="*/ 188 h 231"/>
                <a:gd name="T2" fmla="*/ 89 w 106"/>
                <a:gd name="T3" fmla="*/ 204 h 231"/>
                <a:gd name="T4" fmla="*/ 8 w 106"/>
                <a:gd name="T5" fmla="*/ 209 h 231"/>
                <a:gd name="T6" fmla="*/ 4 w 106"/>
                <a:gd name="T7" fmla="*/ 200 h 231"/>
                <a:gd name="T8" fmla="*/ 2 w 106"/>
                <a:gd name="T9" fmla="*/ 183 h 231"/>
                <a:gd name="T10" fmla="*/ 16 w 106"/>
                <a:gd name="T11" fmla="*/ 28 h 231"/>
                <a:gd name="T12" fmla="*/ 29 w 106"/>
                <a:gd name="T13" fmla="*/ 5 h 231"/>
                <a:gd name="T14" fmla="*/ 59 w 106"/>
                <a:gd name="T15" fmla="*/ 19 h 231"/>
                <a:gd name="T16" fmla="*/ 86 w 106"/>
                <a:gd name="T17" fmla="*/ 71 h 231"/>
                <a:gd name="T18" fmla="*/ 94 w 106"/>
                <a:gd name="T19" fmla="*/ 109 h 231"/>
                <a:gd name="T20" fmla="*/ 98 w 106"/>
                <a:gd name="T21" fmla="*/ 18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231">
                  <a:moveTo>
                    <a:pt x="98" y="188"/>
                  </a:moveTo>
                  <a:cubicBezTo>
                    <a:pt x="96" y="194"/>
                    <a:pt x="93" y="199"/>
                    <a:pt x="89" y="204"/>
                  </a:cubicBezTo>
                  <a:cubicBezTo>
                    <a:pt x="73" y="221"/>
                    <a:pt x="23" y="231"/>
                    <a:pt x="8" y="209"/>
                  </a:cubicBezTo>
                  <a:cubicBezTo>
                    <a:pt x="6" y="206"/>
                    <a:pt x="5" y="203"/>
                    <a:pt x="4" y="200"/>
                  </a:cubicBezTo>
                  <a:cubicBezTo>
                    <a:pt x="2" y="195"/>
                    <a:pt x="2" y="189"/>
                    <a:pt x="2" y="183"/>
                  </a:cubicBezTo>
                  <a:cubicBezTo>
                    <a:pt x="0" y="131"/>
                    <a:pt x="5" y="79"/>
                    <a:pt x="16" y="28"/>
                  </a:cubicBezTo>
                  <a:cubicBezTo>
                    <a:pt x="18" y="19"/>
                    <a:pt x="21" y="9"/>
                    <a:pt x="29" y="5"/>
                  </a:cubicBezTo>
                  <a:cubicBezTo>
                    <a:pt x="40" y="0"/>
                    <a:pt x="52" y="10"/>
                    <a:pt x="59" y="19"/>
                  </a:cubicBezTo>
                  <a:cubicBezTo>
                    <a:pt x="71" y="35"/>
                    <a:pt x="80" y="52"/>
                    <a:pt x="86" y="71"/>
                  </a:cubicBezTo>
                  <a:cubicBezTo>
                    <a:pt x="90" y="83"/>
                    <a:pt x="92" y="96"/>
                    <a:pt x="94" y="109"/>
                  </a:cubicBezTo>
                  <a:cubicBezTo>
                    <a:pt x="97" y="132"/>
                    <a:pt x="106" y="164"/>
                    <a:pt x="98" y="188"/>
                  </a:cubicBezTo>
                  <a:close/>
                </a:path>
              </a:pathLst>
            </a:custGeom>
            <a:solidFill>
              <a:srgbClr val="FEA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îşļíde">
              <a:extLst>
                <a:ext uri="{FF2B5EF4-FFF2-40B4-BE49-F238E27FC236}">
                  <a16:creationId xmlns:a16="http://schemas.microsoft.com/office/drawing/2014/main" id="{940AFFB0-3E95-46D3-9608-F3871A0CF2EB}"/>
                </a:ext>
              </a:extLst>
            </p:cNvPr>
            <p:cNvSpPr/>
            <p:nvPr/>
          </p:nvSpPr>
          <p:spPr bwMode="auto">
            <a:xfrm>
              <a:off x="5099235" y="1287210"/>
              <a:ext cx="2177449" cy="1196118"/>
            </a:xfrm>
            <a:custGeom>
              <a:avLst/>
              <a:gdLst>
                <a:gd name="T0" fmla="*/ 148 w 815"/>
                <a:gd name="T1" fmla="*/ 66 h 448"/>
                <a:gd name="T2" fmla="*/ 27 w 815"/>
                <a:gd name="T3" fmla="*/ 416 h 448"/>
                <a:gd name="T4" fmla="*/ 271 w 815"/>
                <a:gd name="T5" fmla="*/ 436 h 448"/>
                <a:gd name="T6" fmla="*/ 277 w 815"/>
                <a:gd name="T7" fmla="*/ 295 h 448"/>
                <a:gd name="T8" fmla="*/ 297 w 815"/>
                <a:gd name="T9" fmla="*/ 375 h 448"/>
                <a:gd name="T10" fmla="*/ 338 w 815"/>
                <a:gd name="T11" fmla="*/ 443 h 448"/>
                <a:gd name="T12" fmla="*/ 377 w 815"/>
                <a:gd name="T13" fmla="*/ 445 h 448"/>
                <a:gd name="T14" fmla="*/ 580 w 815"/>
                <a:gd name="T15" fmla="*/ 422 h 448"/>
                <a:gd name="T16" fmla="*/ 565 w 815"/>
                <a:gd name="T17" fmla="*/ 292 h 448"/>
                <a:gd name="T18" fmla="*/ 631 w 815"/>
                <a:gd name="T19" fmla="*/ 410 h 448"/>
                <a:gd name="T20" fmla="*/ 815 w 815"/>
                <a:gd name="T21" fmla="*/ 381 h 448"/>
                <a:gd name="T22" fmla="*/ 792 w 815"/>
                <a:gd name="T23" fmla="*/ 245 h 448"/>
                <a:gd name="T24" fmla="*/ 787 w 815"/>
                <a:gd name="T25" fmla="*/ 178 h 448"/>
                <a:gd name="T26" fmla="*/ 741 w 815"/>
                <a:gd name="T27" fmla="*/ 134 h 448"/>
                <a:gd name="T28" fmla="*/ 633 w 815"/>
                <a:gd name="T29" fmla="*/ 63 h 448"/>
                <a:gd name="T30" fmla="*/ 384 w 815"/>
                <a:gd name="T31" fmla="*/ 1 h 448"/>
                <a:gd name="T32" fmla="*/ 188 w 815"/>
                <a:gd name="T33" fmla="*/ 42 h 448"/>
                <a:gd name="T34" fmla="*/ 148 w 815"/>
                <a:gd name="T35" fmla="*/ 6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5" h="448">
                  <a:moveTo>
                    <a:pt x="148" y="66"/>
                  </a:moveTo>
                  <a:cubicBezTo>
                    <a:pt x="44" y="143"/>
                    <a:pt x="0" y="289"/>
                    <a:pt x="27" y="416"/>
                  </a:cubicBezTo>
                  <a:cubicBezTo>
                    <a:pt x="109" y="422"/>
                    <a:pt x="190" y="429"/>
                    <a:pt x="271" y="436"/>
                  </a:cubicBezTo>
                  <a:cubicBezTo>
                    <a:pt x="273" y="389"/>
                    <a:pt x="275" y="342"/>
                    <a:pt x="277" y="295"/>
                  </a:cubicBezTo>
                  <a:cubicBezTo>
                    <a:pt x="294" y="317"/>
                    <a:pt x="294" y="347"/>
                    <a:pt x="297" y="375"/>
                  </a:cubicBezTo>
                  <a:cubicBezTo>
                    <a:pt x="301" y="402"/>
                    <a:pt x="311" y="433"/>
                    <a:pt x="338" y="443"/>
                  </a:cubicBezTo>
                  <a:cubicBezTo>
                    <a:pt x="350" y="448"/>
                    <a:pt x="364" y="446"/>
                    <a:pt x="377" y="445"/>
                  </a:cubicBezTo>
                  <a:cubicBezTo>
                    <a:pt x="445" y="437"/>
                    <a:pt x="513" y="430"/>
                    <a:pt x="580" y="422"/>
                  </a:cubicBezTo>
                  <a:cubicBezTo>
                    <a:pt x="575" y="379"/>
                    <a:pt x="570" y="336"/>
                    <a:pt x="565" y="292"/>
                  </a:cubicBezTo>
                  <a:cubicBezTo>
                    <a:pt x="573" y="339"/>
                    <a:pt x="587" y="393"/>
                    <a:pt x="631" y="410"/>
                  </a:cubicBezTo>
                  <a:cubicBezTo>
                    <a:pt x="690" y="433"/>
                    <a:pt x="752" y="370"/>
                    <a:pt x="815" y="381"/>
                  </a:cubicBezTo>
                  <a:cubicBezTo>
                    <a:pt x="808" y="336"/>
                    <a:pt x="798" y="291"/>
                    <a:pt x="792" y="245"/>
                  </a:cubicBezTo>
                  <a:cubicBezTo>
                    <a:pt x="789" y="224"/>
                    <a:pt x="796" y="196"/>
                    <a:pt x="787" y="178"/>
                  </a:cubicBezTo>
                  <a:cubicBezTo>
                    <a:pt x="780" y="162"/>
                    <a:pt x="754" y="145"/>
                    <a:pt x="741" y="134"/>
                  </a:cubicBezTo>
                  <a:cubicBezTo>
                    <a:pt x="708" y="107"/>
                    <a:pt x="672" y="83"/>
                    <a:pt x="633" y="63"/>
                  </a:cubicBezTo>
                  <a:cubicBezTo>
                    <a:pt x="556" y="24"/>
                    <a:pt x="471" y="2"/>
                    <a:pt x="384" y="1"/>
                  </a:cubicBezTo>
                  <a:cubicBezTo>
                    <a:pt x="317" y="0"/>
                    <a:pt x="248" y="12"/>
                    <a:pt x="188" y="42"/>
                  </a:cubicBezTo>
                  <a:cubicBezTo>
                    <a:pt x="174" y="49"/>
                    <a:pt x="161" y="57"/>
                    <a:pt x="148" y="66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ïṧlídê">
              <a:extLst>
                <a:ext uri="{FF2B5EF4-FFF2-40B4-BE49-F238E27FC236}">
                  <a16:creationId xmlns:a16="http://schemas.microsoft.com/office/drawing/2014/main" id="{F01F9EFA-847B-4131-BFBF-638C08E4C6C6}"/>
                </a:ext>
              </a:extLst>
            </p:cNvPr>
            <p:cNvSpPr/>
            <p:nvPr/>
          </p:nvSpPr>
          <p:spPr bwMode="auto">
            <a:xfrm>
              <a:off x="5101807" y="3044089"/>
              <a:ext cx="433432" cy="226362"/>
            </a:xfrm>
            <a:custGeom>
              <a:avLst/>
              <a:gdLst>
                <a:gd name="T0" fmla="*/ 28 w 162"/>
                <a:gd name="T1" fmla="*/ 16 h 85"/>
                <a:gd name="T2" fmla="*/ 134 w 162"/>
                <a:gd name="T3" fmla="*/ 12 h 85"/>
                <a:gd name="T4" fmla="*/ 160 w 162"/>
                <a:gd name="T5" fmla="*/ 35 h 85"/>
                <a:gd name="T6" fmla="*/ 151 w 162"/>
                <a:gd name="T7" fmla="*/ 61 h 85"/>
                <a:gd name="T8" fmla="*/ 109 w 162"/>
                <a:gd name="T9" fmla="*/ 82 h 85"/>
                <a:gd name="T10" fmla="*/ 60 w 162"/>
                <a:gd name="T11" fmla="*/ 83 h 85"/>
                <a:gd name="T12" fmla="*/ 27 w 162"/>
                <a:gd name="T13" fmla="*/ 77 h 85"/>
                <a:gd name="T14" fmla="*/ 1 w 162"/>
                <a:gd name="T15" fmla="*/ 44 h 85"/>
                <a:gd name="T16" fmla="*/ 16 w 162"/>
                <a:gd name="T17" fmla="*/ 23 h 85"/>
                <a:gd name="T18" fmla="*/ 28 w 162"/>
                <a:gd name="T19" fmla="*/ 1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85">
                  <a:moveTo>
                    <a:pt x="28" y="16"/>
                  </a:moveTo>
                  <a:cubicBezTo>
                    <a:pt x="61" y="1"/>
                    <a:pt x="100" y="0"/>
                    <a:pt x="134" y="12"/>
                  </a:cubicBezTo>
                  <a:cubicBezTo>
                    <a:pt x="145" y="17"/>
                    <a:pt x="158" y="24"/>
                    <a:pt x="160" y="35"/>
                  </a:cubicBezTo>
                  <a:cubicBezTo>
                    <a:pt x="162" y="45"/>
                    <a:pt x="158" y="54"/>
                    <a:pt x="151" y="61"/>
                  </a:cubicBezTo>
                  <a:cubicBezTo>
                    <a:pt x="140" y="73"/>
                    <a:pt x="125" y="79"/>
                    <a:pt x="109" y="82"/>
                  </a:cubicBezTo>
                  <a:cubicBezTo>
                    <a:pt x="93" y="85"/>
                    <a:pt x="76" y="85"/>
                    <a:pt x="60" y="83"/>
                  </a:cubicBezTo>
                  <a:cubicBezTo>
                    <a:pt x="49" y="83"/>
                    <a:pt x="37" y="81"/>
                    <a:pt x="27" y="77"/>
                  </a:cubicBezTo>
                  <a:cubicBezTo>
                    <a:pt x="15" y="71"/>
                    <a:pt x="0" y="58"/>
                    <a:pt x="1" y="44"/>
                  </a:cubicBezTo>
                  <a:cubicBezTo>
                    <a:pt x="1" y="35"/>
                    <a:pt x="7" y="26"/>
                    <a:pt x="16" y="23"/>
                  </a:cubicBezTo>
                  <a:lnTo>
                    <a:pt x="28" y="16"/>
                  </a:lnTo>
                  <a:close/>
                </a:path>
              </a:pathLst>
            </a:custGeom>
            <a:solidFill>
              <a:srgbClr val="FEA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íṣḻíḓé">
              <a:extLst>
                <a:ext uri="{FF2B5EF4-FFF2-40B4-BE49-F238E27FC236}">
                  <a16:creationId xmlns:a16="http://schemas.microsoft.com/office/drawing/2014/main" id="{09189210-7668-482D-B28A-B991F171672A}"/>
                </a:ext>
              </a:extLst>
            </p:cNvPr>
            <p:cNvSpPr/>
            <p:nvPr/>
          </p:nvSpPr>
          <p:spPr bwMode="auto">
            <a:xfrm>
              <a:off x="6832962" y="3044089"/>
              <a:ext cx="433432" cy="226362"/>
            </a:xfrm>
            <a:custGeom>
              <a:avLst/>
              <a:gdLst>
                <a:gd name="T0" fmla="*/ 28 w 162"/>
                <a:gd name="T1" fmla="*/ 16 h 85"/>
                <a:gd name="T2" fmla="*/ 133 w 162"/>
                <a:gd name="T3" fmla="*/ 12 h 85"/>
                <a:gd name="T4" fmla="*/ 160 w 162"/>
                <a:gd name="T5" fmla="*/ 35 h 85"/>
                <a:gd name="T6" fmla="*/ 150 w 162"/>
                <a:gd name="T7" fmla="*/ 61 h 85"/>
                <a:gd name="T8" fmla="*/ 108 w 162"/>
                <a:gd name="T9" fmla="*/ 82 h 85"/>
                <a:gd name="T10" fmla="*/ 60 w 162"/>
                <a:gd name="T11" fmla="*/ 83 h 85"/>
                <a:gd name="T12" fmla="*/ 27 w 162"/>
                <a:gd name="T13" fmla="*/ 77 h 85"/>
                <a:gd name="T14" fmla="*/ 0 w 162"/>
                <a:gd name="T15" fmla="*/ 44 h 85"/>
                <a:gd name="T16" fmla="*/ 16 w 162"/>
                <a:gd name="T17" fmla="*/ 23 h 85"/>
                <a:gd name="T18" fmla="*/ 28 w 162"/>
                <a:gd name="T19" fmla="*/ 1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85">
                  <a:moveTo>
                    <a:pt x="28" y="16"/>
                  </a:moveTo>
                  <a:cubicBezTo>
                    <a:pt x="61" y="1"/>
                    <a:pt x="99" y="0"/>
                    <a:pt x="133" y="12"/>
                  </a:cubicBezTo>
                  <a:cubicBezTo>
                    <a:pt x="145" y="17"/>
                    <a:pt x="157" y="24"/>
                    <a:pt x="160" y="35"/>
                  </a:cubicBezTo>
                  <a:cubicBezTo>
                    <a:pt x="162" y="45"/>
                    <a:pt x="157" y="54"/>
                    <a:pt x="150" y="61"/>
                  </a:cubicBezTo>
                  <a:cubicBezTo>
                    <a:pt x="140" y="73"/>
                    <a:pt x="124" y="79"/>
                    <a:pt x="108" y="82"/>
                  </a:cubicBezTo>
                  <a:cubicBezTo>
                    <a:pt x="92" y="85"/>
                    <a:pt x="76" y="85"/>
                    <a:pt x="60" y="83"/>
                  </a:cubicBezTo>
                  <a:cubicBezTo>
                    <a:pt x="48" y="83"/>
                    <a:pt x="37" y="81"/>
                    <a:pt x="27" y="77"/>
                  </a:cubicBezTo>
                  <a:cubicBezTo>
                    <a:pt x="14" y="71"/>
                    <a:pt x="0" y="58"/>
                    <a:pt x="0" y="44"/>
                  </a:cubicBezTo>
                  <a:cubicBezTo>
                    <a:pt x="1" y="35"/>
                    <a:pt x="7" y="26"/>
                    <a:pt x="16" y="23"/>
                  </a:cubicBezTo>
                  <a:lnTo>
                    <a:pt x="28" y="16"/>
                  </a:lnTo>
                  <a:close/>
                </a:path>
              </a:pathLst>
            </a:custGeom>
            <a:solidFill>
              <a:srgbClr val="FEA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í$ľíḍê">
              <a:extLst>
                <a:ext uri="{FF2B5EF4-FFF2-40B4-BE49-F238E27FC236}">
                  <a16:creationId xmlns:a16="http://schemas.microsoft.com/office/drawing/2014/main" id="{4E5D3491-3610-48A4-8E23-4E59A835BE4D}"/>
                </a:ext>
              </a:extLst>
            </p:cNvPr>
            <p:cNvSpPr/>
            <p:nvPr/>
          </p:nvSpPr>
          <p:spPr bwMode="auto">
            <a:xfrm>
              <a:off x="5478648" y="3339903"/>
              <a:ext cx="1354314" cy="331826"/>
            </a:xfrm>
            <a:custGeom>
              <a:avLst/>
              <a:gdLst>
                <a:gd name="T0" fmla="*/ 507 w 507"/>
                <a:gd name="T1" fmla="*/ 0 h 124"/>
                <a:gd name="T2" fmla="*/ 490 w 507"/>
                <a:gd name="T3" fmla="*/ 36 h 124"/>
                <a:gd name="T4" fmla="*/ 437 w 507"/>
                <a:gd name="T5" fmla="*/ 71 h 124"/>
                <a:gd name="T6" fmla="*/ 169 w 507"/>
                <a:gd name="T7" fmla="*/ 114 h 124"/>
                <a:gd name="T8" fmla="*/ 0 w 507"/>
                <a:gd name="T9" fmla="*/ 36 h 124"/>
                <a:gd name="T10" fmla="*/ 10 w 507"/>
                <a:gd name="T11" fmla="*/ 35 h 124"/>
                <a:gd name="T12" fmla="*/ 184 w 507"/>
                <a:gd name="T13" fmla="*/ 52 h 124"/>
                <a:gd name="T14" fmla="*/ 375 w 507"/>
                <a:gd name="T15" fmla="*/ 34 h 124"/>
                <a:gd name="T16" fmla="*/ 497 w 507"/>
                <a:gd name="T17" fmla="*/ 4 h 124"/>
                <a:gd name="T18" fmla="*/ 507 w 507"/>
                <a:gd name="T1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7" h="124">
                  <a:moveTo>
                    <a:pt x="507" y="0"/>
                  </a:moveTo>
                  <a:cubicBezTo>
                    <a:pt x="505" y="13"/>
                    <a:pt x="499" y="26"/>
                    <a:pt x="490" y="36"/>
                  </a:cubicBezTo>
                  <a:cubicBezTo>
                    <a:pt x="476" y="52"/>
                    <a:pt x="456" y="62"/>
                    <a:pt x="437" y="71"/>
                  </a:cubicBezTo>
                  <a:cubicBezTo>
                    <a:pt x="354" y="109"/>
                    <a:pt x="260" y="124"/>
                    <a:pt x="169" y="114"/>
                  </a:cubicBezTo>
                  <a:cubicBezTo>
                    <a:pt x="106" y="107"/>
                    <a:pt x="39" y="85"/>
                    <a:pt x="0" y="36"/>
                  </a:cubicBezTo>
                  <a:cubicBezTo>
                    <a:pt x="3" y="35"/>
                    <a:pt x="7" y="35"/>
                    <a:pt x="10" y="35"/>
                  </a:cubicBezTo>
                  <a:cubicBezTo>
                    <a:pt x="69" y="36"/>
                    <a:pt x="126" y="51"/>
                    <a:pt x="184" y="52"/>
                  </a:cubicBezTo>
                  <a:cubicBezTo>
                    <a:pt x="248" y="53"/>
                    <a:pt x="312" y="47"/>
                    <a:pt x="375" y="34"/>
                  </a:cubicBezTo>
                  <a:cubicBezTo>
                    <a:pt x="416" y="25"/>
                    <a:pt x="457" y="16"/>
                    <a:pt x="497" y="4"/>
                  </a:cubicBezTo>
                  <a:cubicBezTo>
                    <a:pt x="500" y="3"/>
                    <a:pt x="503" y="1"/>
                    <a:pt x="5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íśľíďé">
              <a:extLst>
                <a:ext uri="{FF2B5EF4-FFF2-40B4-BE49-F238E27FC236}">
                  <a16:creationId xmlns:a16="http://schemas.microsoft.com/office/drawing/2014/main" id="{96B58603-6FB4-4B61-8679-1B815C788C67}"/>
                </a:ext>
              </a:extLst>
            </p:cNvPr>
            <p:cNvSpPr/>
            <p:nvPr/>
          </p:nvSpPr>
          <p:spPr bwMode="auto">
            <a:xfrm>
              <a:off x="5478648" y="3339903"/>
              <a:ext cx="1354314" cy="192922"/>
            </a:xfrm>
            <a:custGeom>
              <a:avLst/>
              <a:gdLst>
                <a:gd name="T0" fmla="*/ 17 w 507"/>
                <a:gd name="T1" fmla="*/ 54 h 72"/>
                <a:gd name="T2" fmla="*/ 184 w 507"/>
                <a:gd name="T3" fmla="*/ 71 h 72"/>
                <a:gd name="T4" fmla="*/ 375 w 507"/>
                <a:gd name="T5" fmla="*/ 53 h 72"/>
                <a:gd name="T6" fmla="*/ 497 w 507"/>
                <a:gd name="T7" fmla="*/ 23 h 72"/>
                <a:gd name="T8" fmla="*/ 500 w 507"/>
                <a:gd name="T9" fmla="*/ 22 h 72"/>
                <a:gd name="T10" fmla="*/ 507 w 507"/>
                <a:gd name="T11" fmla="*/ 0 h 72"/>
                <a:gd name="T12" fmla="*/ 497 w 507"/>
                <a:gd name="T13" fmla="*/ 4 h 72"/>
                <a:gd name="T14" fmla="*/ 375 w 507"/>
                <a:gd name="T15" fmla="*/ 34 h 72"/>
                <a:gd name="T16" fmla="*/ 184 w 507"/>
                <a:gd name="T17" fmla="*/ 52 h 72"/>
                <a:gd name="T18" fmla="*/ 10 w 507"/>
                <a:gd name="T19" fmla="*/ 35 h 72"/>
                <a:gd name="T20" fmla="*/ 0 w 507"/>
                <a:gd name="T21" fmla="*/ 36 h 72"/>
                <a:gd name="T22" fmla="*/ 17 w 507"/>
                <a:gd name="T23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7" h="72">
                  <a:moveTo>
                    <a:pt x="17" y="54"/>
                  </a:moveTo>
                  <a:cubicBezTo>
                    <a:pt x="73" y="57"/>
                    <a:pt x="128" y="70"/>
                    <a:pt x="184" y="71"/>
                  </a:cubicBezTo>
                  <a:cubicBezTo>
                    <a:pt x="248" y="72"/>
                    <a:pt x="312" y="66"/>
                    <a:pt x="375" y="53"/>
                  </a:cubicBezTo>
                  <a:cubicBezTo>
                    <a:pt x="416" y="44"/>
                    <a:pt x="457" y="35"/>
                    <a:pt x="497" y="23"/>
                  </a:cubicBezTo>
                  <a:cubicBezTo>
                    <a:pt x="498" y="22"/>
                    <a:pt x="499" y="22"/>
                    <a:pt x="500" y="22"/>
                  </a:cubicBezTo>
                  <a:cubicBezTo>
                    <a:pt x="503" y="15"/>
                    <a:pt x="506" y="7"/>
                    <a:pt x="507" y="0"/>
                  </a:cubicBezTo>
                  <a:cubicBezTo>
                    <a:pt x="503" y="1"/>
                    <a:pt x="500" y="3"/>
                    <a:pt x="497" y="4"/>
                  </a:cubicBezTo>
                  <a:cubicBezTo>
                    <a:pt x="457" y="16"/>
                    <a:pt x="416" y="25"/>
                    <a:pt x="375" y="34"/>
                  </a:cubicBezTo>
                  <a:cubicBezTo>
                    <a:pt x="312" y="47"/>
                    <a:pt x="248" y="53"/>
                    <a:pt x="184" y="52"/>
                  </a:cubicBezTo>
                  <a:cubicBezTo>
                    <a:pt x="126" y="51"/>
                    <a:pt x="69" y="36"/>
                    <a:pt x="10" y="35"/>
                  </a:cubicBezTo>
                  <a:cubicBezTo>
                    <a:pt x="7" y="35"/>
                    <a:pt x="3" y="35"/>
                    <a:pt x="0" y="36"/>
                  </a:cubicBezTo>
                  <a:cubicBezTo>
                    <a:pt x="5" y="43"/>
                    <a:pt x="11" y="49"/>
                    <a:pt x="17" y="54"/>
                  </a:cubicBezTo>
                  <a:close/>
                </a:path>
              </a:pathLst>
            </a:custGeom>
            <a:solidFill>
              <a:srgbClr val="FA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i$lïḍè">
              <a:extLst>
                <a:ext uri="{FF2B5EF4-FFF2-40B4-BE49-F238E27FC236}">
                  <a16:creationId xmlns:a16="http://schemas.microsoft.com/office/drawing/2014/main" id="{CEBD7A19-5592-4C50-8083-84B3A82AA1B1}"/>
                </a:ext>
              </a:extLst>
            </p:cNvPr>
            <p:cNvSpPr/>
            <p:nvPr/>
          </p:nvSpPr>
          <p:spPr bwMode="auto">
            <a:xfrm>
              <a:off x="5687004" y="3682018"/>
              <a:ext cx="1053355" cy="479733"/>
            </a:xfrm>
            <a:custGeom>
              <a:avLst/>
              <a:gdLst>
                <a:gd name="T0" fmla="*/ 394 w 394"/>
                <a:gd name="T1" fmla="*/ 98 h 180"/>
                <a:gd name="T2" fmla="*/ 391 w 394"/>
                <a:gd name="T3" fmla="*/ 100 h 180"/>
                <a:gd name="T4" fmla="*/ 112 w 394"/>
                <a:gd name="T5" fmla="*/ 162 h 180"/>
                <a:gd name="T6" fmla="*/ 0 w 394"/>
                <a:gd name="T7" fmla="*/ 112 h 180"/>
                <a:gd name="T8" fmla="*/ 66 w 394"/>
                <a:gd name="T9" fmla="*/ 59 h 180"/>
                <a:gd name="T10" fmla="*/ 283 w 394"/>
                <a:gd name="T11" fmla="*/ 13 h 180"/>
                <a:gd name="T12" fmla="*/ 363 w 394"/>
                <a:gd name="T13" fmla="*/ 47 h 180"/>
                <a:gd name="T14" fmla="*/ 394 w 394"/>
                <a:gd name="T15" fmla="*/ 9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4" h="180">
                  <a:moveTo>
                    <a:pt x="394" y="98"/>
                  </a:moveTo>
                  <a:cubicBezTo>
                    <a:pt x="393" y="99"/>
                    <a:pt x="392" y="100"/>
                    <a:pt x="391" y="100"/>
                  </a:cubicBezTo>
                  <a:cubicBezTo>
                    <a:pt x="316" y="163"/>
                    <a:pt x="206" y="180"/>
                    <a:pt x="112" y="162"/>
                  </a:cubicBezTo>
                  <a:cubicBezTo>
                    <a:pt x="70" y="154"/>
                    <a:pt x="32" y="137"/>
                    <a:pt x="0" y="112"/>
                  </a:cubicBezTo>
                  <a:cubicBezTo>
                    <a:pt x="19" y="91"/>
                    <a:pt x="47" y="72"/>
                    <a:pt x="66" y="59"/>
                  </a:cubicBezTo>
                  <a:cubicBezTo>
                    <a:pt x="129" y="18"/>
                    <a:pt x="208" y="0"/>
                    <a:pt x="283" y="13"/>
                  </a:cubicBezTo>
                  <a:cubicBezTo>
                    <a:pt x="312" y="18"/>
                    <a:pt x="340" y="28"/>
                    <a:pt x="363" y="47"/>
                  </a:cubicBezTo>
                  <a:cubicBezTo>
                    <a:pt x="378" y="61"/>
                    <a:pt x="389" y="79"/>
                    <a:pt x="394" y="98"/>
                  </a:cubicBezTo>
                  <a:close/>
                </a:path>
              </a:pathLst>
            </a:custGeom>
            <a:solidFill>
              <a:srgbClr val="FEA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iśľïdê">
              <a:extLst>
                <a:ext uri="{FF2B5EF4-FFF2-40B4-BE49-F238E27FC236}">
                  <a16:creationId xmlns:a16="http://schemas.microsoft.com/office/drawing/2014/main" id="{C1CFD54A-32DA-4126-9CDC-AE534D7F0164}"/>
                </a:ext>
              </a:extLst>
            </p:cNvPr>
            <p:cNvSpPr/>
            <p:nvPr/>
          </p:nvSpPr>
          <p:spPr bwMode="auto">
            <a:xfrm>
              <a:off x="5389904" y="2788145"/>
              <a:ext cx="423143" cy="164627"/>
            </a:xfrm>
            <a:custGeom>
              <a:avLst/>
              <a:gdLst>
                <a:gd name="T0" fmla="*/ 32 w 158"/>
                <a:gd name="T1" fmla="*/ 60 h 62"/>
                <a:gd name="T2" fmla="*/ 30 w 158"/>
                <a:gd name="T3" fmla="*/ 33 h 62"/>
                <a:gd name="T4" fmla="*/ 8 w 158"/>
                <a:gd name="T5" fmla="*/ 23 h 62"/>
                <a:gd name="T6" fmla="*/ 2 w 158"/>
                <a:gd name="T7" fmla="*/ 0 h 62"/>
                <a:gd name="T8" fmla="*/ 26 w 158"/>
                <a:gd name="T9" fmla="*/ 16 h 62"/>
                <a:gd name="T10" fmla="*/ 81 w 158"/>
                <a:gd name="T11" fmla="*/ 1 h 62"/>
                <a:gd name="T12" fmla="*/ 138 w 158"/>
                <a:gd name="T13" fmla="*/ 16 h 62"/>
                <a:gd name="T14" fmla="*/ 153 w 158"/>
                <a:gd name="T15" fmla="*/ 35 h 62"/>
                <a:gd name="T16" fmla="*/ 125 w 158"/>
                <a:gd name="T17" fmla="*/ 54 h 62"/>
                <a:gd name="T18" fmla="*/ 82 w 158"/>
                <a:gd name="T19" fmla="*/ 29 h 62"/>
                <a:gd name="T20" fmla="*/ 42 w 158"/>
                <a:gd name="T21" fmla="*/ 55 h 62"/>
                <a:gd name="T22" fmla="*/ 32 w 15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62">
                  <a:moveTo>
                    <a:pt x="32" y="60"/>
                  </a:moveTo>
                  <a:cubicBezTo>
                    <a:pt x="15" y="62"/>
                    <a:pt x="22" y="39"/>
                    <a:pt x="30" y="33"/>
                  </a:cubicBezTo>
                  <a:cubicBezTo>
                    <a:pt x="22" y="33"/>
                    <a:pt x="13" y="30"/>
                    <a:pt x="8" y="23"/>
                  </a:cubicBezTo>
                  <a:cubicBezTo>
                    <a:pt x="3" y="17"/>
                    <a:pt x="0" y="8"/>
                    <a:pt x="2" y="0"/>
                  </a:cubicBezTo>
                  <a:cubicBezTo>
                    <a:pt x="7" y="9"/>
                    <a:pt x="16" y="15"/>
                    <a:pt x="26" y="16"/>
                  </a:cubicBezTo>
                  <a:cubicBezTo>
                    <a:pt x="45" y="19"/>
                    <a:pt x="62" y="3"/>
                    <a:pt x="81" y="1"/>
                  </a:cubicBezTo>
                  <a:cubicBezTo>
                    <a:pt x="101" y="0"/>
                    <a:pt x="122" y="5"/>
                    <a:pt x="138" y="16"/>
                  </a:cubicBezTo>
                  <a:cubicBezTo>
                    <a:pt x="145" y="21"/>
                    <a:pt x="152" y="27"/>
                    <a:pt x="153" y="35"/>
                  </a:cubicBezTo>
                  <a:cubicBezTo>
                    <a:pt x="158" y="54"/>
                    <a:pt x="138" y="55"/>
                    <a:pt x="125" y="54"/>
                  </a:cubicBezTo>
                  <a:cubicBezTo>
                    <a:pt x="117" y="39"/>
                    <a:pt x="99" y="29"/>
                    <a:pt x="82" y="29"/>
                  </a:cubicBezTo>
                  <a:cubicBezTo>
                    <a:pt x="60" y="30"/>
                    <a:pt x="56" y="44"/>
                    <a:pt x="42" y="55"/>
                  </a:cubicBezTo>
                  <a:cubicBezTo>
                    <a:pt x="39" y="58"/>
                    <a:pt x="35" y="59"/>
                    <a:pt x="32" y="60"/>
                  </a:cubicBezTo>
                  <a:close/>
                </a:path>
              </a:pathLst>
            </a:custGeom>
            <a:solidFill>
              <a:srgbClr val="4159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ïṩļiďè">
              <a:extLst>
                <a:ext uri="{FF2B5EF4-FFF2-40B4-BE49-F238E27FC236}">
                  <a16:creationId xmlns:a16="http://schemas.microsoft.com/office/drawing/2014/main" id="{BBF3D728-892B-4BC5-82D8-1DBCB52BA6C7}"/>
                </a:ext>
              </a:extLst>
            </p:cNvPr>
            <p:cNvSpPr/>
            <p:nvPr/>
          </p:nvSpPr>
          <p:spPr bwMode="auto">
            <a:xfrm>
              <a:off x="6472841" y="2741844"/>
              <a:ext cx="414140" cy="195495"/>
            </a:xfrm>
            <a:custGeom>
              <a:avLst/>
              <a:gdLst>
                <a:gd name="T0" fmla="*/ 14 w 155"/>
                <a:gd name="T1" fmla="*/ 70 h 73"/>
                <a:gd name="T2" fmla="*/ 5 w 155"/>
                <a:gd name="T3" fmla="*/ 53 h 73"/>
                <a:gd name="T4" fmla="*/ 54 w 155"/>
                <a:gd name="T5" fmla="*/ 13 h 73"/>
                <a:gd name="T6" fmla="*/ 87 w 155"/>
                <a:gd name="T7" fmla="*/ 13 h 73"/>
                <a:gd name="T8" fmla="*/ 127 w 155"/>
                <a:gd name="T9" fmla="*/ 20 h 73"/>
                <a:gd name="T10" fmla="*/ 149 w 155"/>
                <a:gd name="T11" fmla="*/ 0 h 73"/>
                <a:gd name="T12" fmla="*/ 129 w 155"/>
                <a:gd name="T13" fmla="*/ 35 h 73"/>
                <a:gd name="T14" fmla="*/ 107 w 155"/>
                <a:gd name="T15" fmla="*/ 64 h 73"/>
                <a:gd name="T16" fmla="*/ 64 w 155"/>
                <a:gd name="T17" fmla="*/ 40 h 73"/>
                <a:gd name="T18" fmla="*/ 25 w 155"/>
                <a:gd name="T19" fmla="*/ 66 h 73"/>
                <a:gd name="T20" fmla="*/ 14 w 155"/>
                <a:gd name="T21" fmla="*/ 7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73">
                  <a:moveTo>
                    <a:pt x="14" y="70"/>
                  </a:moveTo>
                  <a:cubicBezTo>
                    <a:pt x="7" y="71"/>
                    <a:pt x="0" y="66"/>
                    <a:pt x="5" y="53"/>
                  </a:cubicBezTo>
                  <a:cubicBezTo>
                    <a:pt x="13" y="31"/>
                    <a:pt x="32" y="18"/>
                    <a:pt x="54" y="13"/>
                  </a:cubicBezTo>
                  <a:cubicBezTo>
                    <a:pt x="65" y="11"/>
                    <a:pt x="76" y="11"/>
                    <a:pt x="87" y="13"/>
                  </a:cubicBezTo>
                  <a:cubicBezTo>
                    <a:pt x="101" y="15"/>
                    <a:pt x="113" y="22"/>
                    <a:pt x="127" y="20"/>
                  </a:cubicBezTo>
                  <a:cubicBezTo>
                    <a:pt x="137" y="18"/>
                    <a:pt x="147" y="10"/>
                    <a:pt x="149" y="0"/>
                  </a:cubicBezTo>
                  <a:cubicBezTo>
                    <a:pt x="153" y="15"/>
                    <a:pt x="143" y="30"/>
                    <a:pt x="129" y="35"/>
                  </a:cubicBezTo>
                  <a:cubicBezTo>
                    <a:pt x="155" y="56"/>
                    <a:pt x="112" y="73"/>
                    <a:pt x="107" y="64"/>
                  </a:cubicBezTo>
                  <a:cubicBezTo>
                    <a:pt x="99" y="49"/>
                    <a:pt x="82" y="39"/>
                    <a:pt x="64" y="40"/>
                  </a:cubicBezTo>
                  <a:cubicBezTo>
                    <a:pt x="43" y="41"/>
                    <a:pt x="39" y="55"/>
                    <a:pt x="25" y="66"/>
                  </a:cubicBezTo>
                  <a:cubicBezTo>
                    <a:pt x="21" y="69"/>
                    <a:pt x="18" y="70"/>
                    <a:pt x="14" y="70"/>
                  </a:cubicBezTo>
                  <a:close/>
                </a:path>
              </a:pathLst>
            </a:custGeom>
            <a:solidFill>
              <a:srgbClr val="4159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ïṡ1îḍê">
              <a:extLst>
                <a:ext uri="{FF2B5EF4-FFF2-40B4-BE49-F238E27FC236}">
                  <a16:creationId xmlns:a16="http://schemas.microsoft.com/office/drawing/2014/main" id="{DAA170EC-D553-4E24-AA64-33467C1B7428}"/>
                </a:ext>
              </a:extLst>
            </p:cNvPr>
            <p:cNvSpPr/>
            <p:nvPr/>
          </p:nvSpPr>
          <p:spPr bwMode="auto">
            <a:xfrm>
              <a:off x="5486365" y="2699401"/>
              <a:ext cx="267519" cy="86172"/>
            </a:xfrm>
            <a:custGeom>
              <a:avLst/>
              <a:gdLst>
                <a:gd name="T0" fmla="*/ 94 w 100"/>
                <a:gd name="T1" fmla="*/ 19 h 32"/>
                <a:gd name="T2" fmla="*/ 5 w 100"/>
                <a:gd name="T3" fmla="*/ 20 h 32"/>
                <a:gd name="T4" fmla="*/ 9 w 100"/>
                <a:gd name="T5" fmla="*/ 28 h 32"/>
                <a:gd name="T6" fmla="*/ 90 w 100"/>
                <a:gd name="T7" fmla="*/ 27 h 32"/>
                <a:gd name="T8" fmla="*/ 94 w 100"/>
                <a:gd name="T9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2">
                  <a:moveTo>
                    <a:pt x="94" y="19"/>
                  </a:moveTo>
                  <a:cubicBezTo>
                    <a:pt x="67" y="0"/>
                    <a:pt x="32" y="1"/>
                    <a:pt x="5" y="20"/>
                  </a:cubicBezTo>
                  <a:cubicBezTo>
                    <a:pt x="0" y="23"/>
                    <a:pt x="4" y="32"/>
                    <a:pt x="9" y="28"/>
                  </a:cubicBezTo>
                  <a:cubicBezTo>
                    <a:pt x="34" y="11"/>
                    <a:pt x="65" y="10"/>
                    <a:pt x="90" y="27"/>
                  </a:cubicBezTo>
                  <a:cubicBezTo>
                    <a:pt x="95" y="31"/>
                    <a:pt x="100" y="22"/>
                    <a:pt x="94" y="19"/>
                  </a:cubicBezTo>
                  <a:close/>
                </a:path>
              </a:pathLst>
            </a:custGeom>
            <a:solidFill>
              <a:srgbClr val="FAB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iśļîďê">
              <a:extLst>
                <a:ext uri="{FF2B5EF4-FFF2-40B4-BE49-F238E27FC236}">
                  <a16:creationId xmlns:a16="http://schemas.microsoft.com/office/drawing/2014/main" id="{D2161AC0-8765-4820-977A-411660CFE7C7}"/>
                </a:ext>
              </a:extLst>
            </p:cNvPr>
            <p:cNvSpPr/>
            <p:nvPr/>
          </p:nvSpPr>
          <p:spPr bwMode="auto">
            <a:xfrm>
              <a:off x="6544865" y="2689112"/>
              <a:ext cx="272663" cy="96461"/>
            </a:xfrm>
            <a:custGeom>
              <a:avLst/>
              <a:gdLst>
                <a:gd name="T0" fmla="*/ 97 w 102"/>
                <a:gd name="T1" fmla="*/ 25 h 36"/>
                <a:gd name="T2" fmla="*/ 5 w 102"/>
                <a:gd name="T3" fmla="*/ 16 h 36"/>
                <a:gd name="T4" fmla="*/ 10 w 102"/>
                <a:gd name="T5" fmla="*/ 24 h 36"/>
                <a:gd name="T6" fmla="*/ 90 w 102"/>
                <a:gd name="T7" fmla="*/ 32 h 36"/>
                <a:gd name="T8" fmla="*/ 97 w 102"/>
                <a:gd name="T9" fmla="*/ 2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6">
                  <a:moveTo>
                    <a:pt x="97" y="25"/>
                  </a:moveTo>
                  <a:cubicBezTo>
                    <a:pt x="70" y="4"/>
                    <a:pt x="35" y="0"/>
                    <a:pt x="5" y="16"/>
                  </a:cubicBezTo>
                  <a:cubicBezTo>
                    <a:pt x="0" y="19"/>
                    <a:pt x="5" y="27"/>
                    <a:pt x="10" y="24"/>
                  </a:cubicBezTo>
                  <a:cubicBezTo>
                    <a:pt x="36" y="11"/>
                    <a:pt x="67" y="14"/>
                    <a:pt x="90" y="32"/>
                  </a:cubicBezTo>
                  <a:cubicBezTo>
                    <a:pt x="95" y="36"/>
                    <a:pt x="102" y="29"/>
                    <a:pt x="97" y="25"/>
                  </a:cubicBezTo>
                  <a:close/>
                </a:path>
              </a:pathLst>
            </a:custGeom>
            <a:solidFill>
              <a:srgbClr val="FAB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îŝḻîḋê">
              <a:extLst>
                <a:ext uri="{FF2B5EF4-FFF2-40B4-BE49-F238E27FC236}">
                  <a16:creationId xmlns:a16="http://schemas.microsoft.com/office/drawing/2014/main" id="{80A02F2B-985E-4387-A343-783E01018CDC}"/>
                </a:ext>
              </a:extLst>
            </p:cNvPr>
            <p:cNvSpPr/>
            <p:nvPr/>
          </p:nvSpPr>
          <p:spPr bwMode="auto">
            <a:xfrm>
              <a:off x="5751312" y="2918046"/>
              <a:ext cx="104178" cy="81027"/>
            </a:xfrm>
            <a:custGeom>
              <a:avLst/>
              <a:gdLst>
                <a:gd name="T0" fmla="*/ 29 w 39"/>
                <a:gd name="T1" fmla="*/ 3 h 30"/>
                <a:gd name="T2" fmla="*/ 5 w 39"/>
                <a:gd name="T3" fmla="*/ 18 h 30"/>
                <a:gd name="T4" fmla="*/ 10 w 39"/>
                <a:gd name="T5" fmla="*/ 27 h 30"/>
                <a:gd name="T6" fmla="*/ 34 w 39"/>
                <a:gd name="T7" fmla="*/ 12 h 30"/>
                <a:gd name="T8" fmla="*/ 29 w 39"/>
                <a:gd name="T9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0">
                  <a:moveTo>
                    <a:pt x="29" y="3"/>
                  </a:moveTo>
                  <a:cubicBezTo>
                    <a:pt x="21" y="8"/>
                    <a:pt x="13" y="13"/>
                    <a:pt x="5" y="18"/>
                  </a:cubicBezTo>
                  <a:cubicBezTo>
                    <a:pt x="0" y="22"/>
                    <a:pt x="5" y="30"/>
                    <a:pt x="10" y="27"/>
                  </a:cubicBezTo>
                  <a:cubicBezTo>
                    <a:pt x="18" y="22"/>
                    <a:pt x="26" y="17"/>
                    <a:pt x="34" y="12"/>
                  </a:cubicBezTo>
                  <a:cubicBezTo>
                    <a:pt x="39" y="8"/>
                    <a:pt x="34" y="0"/>
                    <a:pt x="29" y="3"/>
                  </a:cubicBezTo>
                  <a:close/>
                </a:path>
              </a:pathLst>
            </a:custGeom>
            <a:solidFill>
              <a:srgbClr val="FAB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îṥlídè">
              <a:extLst>
                <a:ext uri="{FF2B5EF4-FFF2-40B4-BE49-F238E27FC236}">
                  <a16:creationId xmlns:a16="http://schemas.microsoft.com/office/drawing/2014/main" id="{9BE01684-69A0-4B06-8E89-13CB6AE71943}"/>
                </a:ext>
              </a:extLst>
            </p:cNvPr>
            <p:cNvSpPr/>
            <p:nvPr/>
          </p:nvSpPr>
          <p:spPr bwMode="auto">
            <a:xfrm>
              <a:off x="6430398" y="2905185"/>
              <a:ext cx="95175" cy="59163"/>
            </a:xfrm>
            <a:custGeom>
              <a:avLst/>
              <a:gdLst>
                <a:gd name="T0" fmla="*/ 30 w 36"/>
                <a:gd name="T1" fmla="*/ 11 h 22"/>
                <a:gd name="T2" fmla="*/ 11 w 36"/>
                <a:gd name="T3" fmla="*/ 2 h 22"/>
                <a:gd name="T4" fmla="*/ 6 w 36"/>
                <a:gd name="T5" fmla="*/ 11 h 22"/>
                <a:gd name="T6" fmla="*/ 25 w 36"/>
                <a:gd name="T7" fmla="*/ 19 h 22"/>
                <a:gd name="T8" fmla="*/ 30 w 36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2">
                  <a:moveTo>
                    <a:pt x="30" y="11"/>
                  </a:moveTo>
                  <a:cubicBezTo>
                    <a:pt x="23" y="8"/>
                    <a:pt x="17" y="5"/>
                    <a:pt x="11" y="2"/>
                  </a:cubicBezTo>
                  <a:cubicBezTo>
                    <a:pt x="5" y="0"/>
                    <a:pt x="0" y="8"/>
                    <a:pt x="6" y="11"/>
                  </a:cubicBezTo>
                  <a:cubicBezTo>
                    <a:pt x="12" y="13"/>
                    <a:pt x="19" y="16"/>
                    <a:pt x="25" y="19"/>
                  </a:cubicBezTo>
                  <a:cubicBezTo>
                    <a:pt x="31" y="22"/>
                    <a:pt x="36" y="13"/>
                    <a:pt x="30" y="11"/>
                  </a:cubicBezTo>
                  <a:close/>
                </a:path>
              </a:pathLst>
            </a:custGeom>
            <a:solidFill>
              <a:srgbClr val="FAB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íṥ1îḍê">
              <a:extLst>
                <a:ext uri="{FF2B5EF4-FFF2-40B4-BE49-F238E27FC236}">
                  <a16:creationId xmlns:a16="http://schemas.microsoft.com/office/drawing/2014/main" id="{1AE5B424-2680-4344-9AB6-0C34A23E6BD9}"/>
                </a:ext>
              </a:extLst>
            </p:cNvPr>
            <p:cNvSpPr/>
            <p:nvPr/>
          </p:nvSpPr>
          <p:spPr bwMode="auto">
            <a:xfrm>
              <a:off x="6031692" y="3260161"/>
              <a:ext cx="250799" cy="149193"/>
            </a:xfrm>
            <a:custGeom>
              <a:avLst/>
              <a:gdLst>
                <a:gd name="T0" fmla="*/ 94 w 94"/>
                <a:gd name="T1" fmla="*/ 13 h 56"/>
                <a:gd name="T2" fmla="*/ 85 w 94"/>
                <a:gd name="T3" fmla="*/ 29 h 56"/>
                <a:gd name="T4" fmla="*/ 4 w 94"/>
                <a:gd name="T5" fmla="*/ 34 h 56"/>
                <a:gd name="T6" fmla="*/ 0 w 94"/>
                <a:gd name="T7" fmla="*/ 25 h 56"/>
                <a:gd name="T8" fmla="*/ 37 w 94"/>
                <a:gd name="T9" fmla="*/ 7 h 56"/>
                <a:gd name="T10" fmla="*/ 86 w 94"/>
                <a:gd name="T11" fmla="*/ 0 h 56"/>
                <a:gd name="T12" fmla="*/ 94 w 94"/>
                <a:gd name="T13" fmla="*/ 1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6">
                  <a:moveTo>
                    <a:pt x="94" y="13"/>
                  </a:moveTo>
                  <a:cubicBezTo>
                    <a:pt x="92" y="19"/>
                    <a:pt x="89" y="24"/>
                    <a:pt x="85" y="29"/>
                  </a:cubicBezTo>
                  <a:cubicBezTo>
                    <a:pt x="69" y="46"/>
                    <a:pt x="19" y="56"/>
                    <a:pt x="4" y="34"/>
                  </a:cubicBezTo>
                  <a:cubicBezTo>
                    <a:pt x="2" y="31"/>
                    <a:pt x="1" y="28"/>
                    <a:pt x="0" y="25"/>
                  </a:cubicBezTo>
                  <a:cubicBezTo>
                    <a:pt x="12" y="16"/>
                    <a:pt x="30" y="9"/>
                    <a:pt x="37" y="7"/>
                  </a:cubicBezTo>
                  <a:cubicBezTo>
                    <a:pt x="53" y="3"/>
                    <a:pt x="70" y="1"/>
                    <a:pt x="86" y="0"/>
                  </a:cubicBezTo>
                  <a:cubicBezTo>
                    <a:pt x="89" y="4"/>
                    <a:pt x="91" y="8"/>
                    <a:pt x="94" y="13"/>
                  </a:cubicBezTo>
                  <a:close/>
                </a:path>
              </a:pathLst>
            </a:custGeom>
            <a:solidFill>
              <a:srgbClr val="FE8D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íśľiḍé">
              <a:extLst>
                <a:ext uri="{FF2B5EF4-FFF2-40B4-BE49-F238E27FC236}">
                  <a16:creationId xmlns:a16="http://schemas.microsoft.com/office/drawing/2014/main" id="{A0BC0AE8-55E8-4171-BC3E-A7B50C0435A0}"/>
                </a:ext>
              </a:extLst>
            </p:cNvPr>
            <p:cNvSpPr/>
            <p:nvPr/>
          </p:nvSpPr>
          <p:spPr bwMode="auto">
            <a:xfrm>
              <a:off x="5535239" y="3312894"/>
              <a:ext cx="1359459" cy="168485"/>
            </a:xfrm>
            <a:custGeom>
              <a:avLst/>
              <a:gdLst>
                <a:gd name="T0" fmla="*/ 344 w 509"/>
                <a:gd name="T1" fmla="*/ 17 h 63"/>
                <a:gd name="T2" fmla="*/ 509 w 509"/>
                <a:gd name="T3" fmla="*/ 0 h 63"/>
                <a:gd name="T4" fmla="*/ 486 w 509"/>
                <a:gd name="T5" fmla="*/ 10 h 63"/>
                <a:gd name="T6" fmla="*/ 476 w 509"/>
                <a:gd name="T7" fmla="*/ 14 h 63"/>
                <a:gd name="T8" fmla="*/ 354 w 509"/>
                <a:gd name="T9" fmla="*/ 44 h 63"/>
                <a:gd name="T10" fmla="*/ 163 w 509"/>
                <a:gd name="T11" fmla="*/ 62 h 63"/>
                <a:gd name="T12" fmla="*/ 0 w 509"/>
                <a:gd name="T13" fmla="*/ 45 h 63"/>
                <a:gd name="T14" fmla="*/ 1 w 509"/>
                <a:gd name="T15" fmla="*/ 45 h 63"/>
                <a:gd name="T16" fmla="*/ 196 w 509"/>
                <a:gd name="T17" fmla="*/ 39 h 63"/>
                <a:gd name="T18" fmla="*/ 344 w 509"/>
                <a:gd name="T1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63">
                  <a:moveTo>
                    <a:pt x="344" y="17"/>
                  </a:moveTo>
                  <a:cubicBezTo>
                    <a:pt x="398" y="6"/>
                    <a:pt x="454" y="4"/>
                    <a:pt x="509" y="0"/>
                  </a:cubicBezTo>
                  <a:cubicBezTo>
                    <a:pt x="501" y="3"/>
                    <a:pt x="493" y="7"/>
                    <a:pt x="486" y="10"/>
                  </a:cubicBezTo>
                  <a:cubicBezTo>
                    <a:pt x="482" y="11"/>
                    <a:pt x="479" y="13"/>
                    <a:pt x="476" y="14"/>
                  </a:cubicBezTo>
                  <a:cubicBezTo>
                    <a:pt x="436" y="26"/>
                    <a:pt x="395" y="36"/>
                    <a:pt x="354" y="44"/>
                  </a:cubicBezTo>
                  <a:cubicBezTo>
                    <a:pt x="291" y="57"/>
                    <a:pt x="227" y="63"/>
                    <a:pt x="163" y="62"/>
                  </a:cubicBezTo>
                  <a:cubicBezTo>
                    <a:pt x="108" y="61"/>
                    <a:pt x="54" y="48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65" y="31"/>
                    <a:pt x="131" y="41"/>
                    <a:pt x="196" y="39"/>
                  </a:cubicBezTo>
                  <a:cubicBezTo>
                    <a:pt x="246" y="36"/>
                    <a:pt x="295" y="26"/>
                    <a:pt x="344" y="17"/>
                  </a:cubicBezTo>
                  <a:close/>
                </a:path>
              </a:pathLst>
            </a:custGeom>
            <a:solidFill>
              <a:srgbClr val="FA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íṥḷíďe">
              <a:extLst>
                <a:ext uri="{FF2B5EF4-FFF2-40B4-BE49-F238E27FC236}">
                  <a16:creationId xmlns:a16="http://schemas.microsoft.com/office/drawing/2014/main" id="{EAA3B820-8F77-47B4-9DF5-65F86CA945B6}"/>
                </a:ext>
              </a:extLst>
            </p:cNvPr>
            <p:cNvSpPr/>
            <p:nvPr/>
          </p:nvSpPr>
          <p:spPr bwMode="auto">
            <a:xfrm>
              <a:off x="6940999" y="3310321"/>
              <a:ext cx="15434" cy="6431"/>
            </a:xfrm>
            <a:custGeom>
              <a:avLst/>
              <a:gdLst>
                <a:gd name="T0" fmla="*/ 6 w 6"/>
                <a:gd name="T1" fmla="*/ 0 h 2"/>
                <a:gd name="T2" fmla="*/ 3 w 6"/>
                <a:gd name="T3" fmla="*/ 2 h 2"/>
                <a:gd name="T4" fmla="*/ 0 w 6"/>
                <a:gd name="T5" fmla="*/ 0 h 2"/>
                <a:gd name="T6" fmla="*/ 6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solidFill>
              <a:srgbClr val="FAB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ïŝľîdè">
              <a:extLst>
                <a:ext uri="{FF2B5EF4-FFF2-40B4-BE49-F238E27FC236}">
                  <a16:creationId xmlns:a16="http://schemas.microsoft.com/office/drawing/2014/main" id="{528F2DE6-976E-45AC-AC6F-A7ED7EFDFEA8}"/>
                </a:ext>
              </a:extLst>
            </p:cNvPr>
            <p:cNvSpPr/>
            <p:nvPr/>
          </p:nvSpPr>
          <p:spPr bwMode="auto">
            <a:xfrm>
              <a:off x="5667712" y="3925100"/>
              <a:ext cx="1098370" cy="343402"/>
            </a:xfrm>
            <a:custGeom>
              <a:avLst/>
              <a:gdLst>
                <a:gd name="T0" fmla="*/ 411 w 411"/>
                <a:gd name="T1" fmla="*/ 0 h 129"/>
                <a:gd name="T2" fmla="*/ 210 w 411"/>
                <a:gd name="T3" fmla="*/ 125 h 129"/>
                <a:gd name="T4" fmla="*/ 0 w 411"/>
                <a:gd name="T5" fmla="*/ 16 h 129"/>
                <a:gd name="T6" fmla="*/ 1 w 411"/>
                <a:gd name="T7" fmla="*/ 16 h 129"/>
                <a:gd name="T8" fmla="*/ 7 w 411"/>
                <a:gd name="T9" fmla="*/ 21 h 129"/>
                <a:gd name="T10" fmla="*/ 119 w 411"/>
                <a:gd name="T11" fmla="*/ 71 h 129"/>
                <a:gd name="T12" fmla="*/ 398 w 411"/>
                <a:gd name="T13" fmla="*/ 9 h 129"/>
                <a:gd name="T14" fmla="*/ 401 w 411"/>
                <a:gd name="T15" fmla="*/ 7 h 129"/>
                <a:gd name="T16" fmla="*/ 409 w 411"/>
                <a:gd name="T17" fmla="*/ 0 h 129"/>
                <a:gd name="T18" fmla="*/ 411 w 411"/>
                <a:gd name="T1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129">
                  <a:moveTo>
                    <a:pt x="411" y="0"/>
                  </a:moveTo>
                  <a:cubicBezTo>
                    <a:pt x="372" y="73"/>
                    <a:pt x="292" y="122"/>
                    <a:pt x="210" y="125"/>
                  </a:cubicBezTo>
                  <a:cubicBezTo>
                    <a:pt x="127" y="129"/>
                    <a:pt x="45" y="85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3" y="17"/>
                    <a:pt x="5" y="19"/>
                    <a:pt x="7" y="21"/>
                  </a:cubicBezTo>
                  <a:cubicBezTo>
                    <a:pt x="39" y="46"/>
                    <a:pt x="77" y="63"/>
                    <a:pt x="119" y="71"/>
                  </a:cubicBezTo>
                  <a:cubicBezTo>
                    <a:pt x="213" y="89"/>
                    <a:pt x="323" y="72"/>
                    <a:pt x="398" y="9"/>
                  </a:cubicBezTo>
                  <a:cubicBezTo>
                    <a:pt x="399" y="9"/>
                    <a:pt x="400" y="8"/>
                    <a:pt x="401" y="7"/>
                  </a:cubicBezTo>
                  <a:cubicBezTo>
                    <a:pt x="403" y="5"/>
                    <a:pt x="406" y="2"/>
                    <a:pt x="409" y="0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rgbClr val="FA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ïṡlîḑè">
              <a:extLst>
                <a:ext uri="{FF2B5EF4-FFF2-40B4-BE49-F238E27FC236}">
                  <a16:creationId xmlns:a16="http://schemas.microsoft.com/office/drawing/2014/main" id="{6BBCDFE5-FC54-49DD-8C65-23ADE2519383}"/>
                </a:ext>
              </a:extLst>
            </p:cNvPr>
            <p:cNvSpPr/>
            <p:nvPr/>
          </p:nvSpPr>
          <p:spPr bwMode="auto">
            <a:xfrm>
              <a:off x="6413678" y="2458891"/>
              <a:ext cx="465586" cy="168485"/>
            </a:xfrm>
            <a:custGeom>
              <a:avLst/>
              <a:gdLst>
                <a:gd name="T0" fmla="*/ 174 w 174"/>
                <a:gd name="T1" fmla="*/ 38 h 63"/>
                <a:gd name="T2" fmla="*/ 69 w 174"/>
                <a:gd name="T3" fmla="*/ 3 h 63"/>
                <a:gd name="T4" fmla="*/ 4 w 174"/>
                <a:gd name="T5" fmla="*/ 35 h 63"/>
                <a:gd name="T6" fmla="*/ 37 w 174"/>
                <a:gd name="T7" fmla="*/ 33 h 63"/>
                <a:gd name="T8" fmla="*/ 86 w 174"/>
                <a:gd name="T9" fmla="*/ 19 h 63"/>
                <a:gd name="T10" fmla="*/ 174 w 174"/>
                <a:gd name="T11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63">
                  <a:moveTo>
                    <a:pt x="174" y="38"/>
                  </a:moveTo>
                  <a:cubicBezTo>
                    <a:pt x="155" y="8"/>
                    <a:pt x="100" y="0"/>
                    <a:pt x="69" y="3"/>
                  </a:cubicBezTo>
                  <a:cubicBezTo>
                    <a:pt x="53" y="4"/>
                    <a:pt x="7" y="14"/>
                    <a:pt x="4" y="35"/>
                  </a:cubicBezTo>
                  <a:cubicBezTo>
                    <a:pt x="0" y="63"/>
                    <a:pt x="30" y="36"/>
                    <a:pt x="37" y="33"/>
                  </a:cubicBezTo>
                  <a:cubicBezTo>
                    <a:pt x="52" y="25"/>
                    <a:pt x="69" y="20"/>
                    <a:pt x="86" y="19"/>
                  </a:cubicBezTo>
                  <a:cubicBezTo>
                    <a:pt x="118" y="18"/>
                    <a:pt x="144" y="34"/>
                    <a:pt x="174" y="38"/>
                  </a:cubicBezTo>
                  <a:close/>
                </a:path>
              </a:pathLst>
            </a:custGeom>
            <a:solidFill>
              <a:srgbClr val="DE9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iṡlîḋê">
              <a:extLst>
                <a:ext uri="{FF2B5EF4-FFF2-40B4-BE49-F238E27FC236}">
                  <a16:creationId xmlns:a16="http://schemas.microsoft.com/office/drawing/2014/main" id="{CE27472A-A71E-44C2-9D83-541837003CB5}"/>
                </a:ext>
              </a:extLst>
            </p:cNvPr>
            <p:cNvSpPr/>
            <p:nvPr/>
          </p:nvSpPr>
          <p:spPr bwMode="auto">
            <a:xfrm>
              <a:off x="5355178" y="2458891"/>
              <a:ext cx="465586" cy="168485"/>
            </a:xfrm>
            <a:custGeom>
              <a:avLst/>
              <a:gdLst>
                <a:gd name="T0" fmla="*/ 0 w 174"/>
                <a:gd name="T1" fmla="*/ 38 h 63"/>
                <a:gd name="T2" fmla="*/ 105 w 174"/>
                <a:gd name="T3" fmla="*/ 3 h 63"/>
                <a:gd name="T4" fmla="*/ 170 w 174"/>
                <a:gd name="T5" fmla="*/ 35 h 63"/>
                <a:gd name="T6" fmla="*/ 137 w 174"/>
                <a:gd name="T7" fmla="*/ 33 h 63"/>
                <a:gd name="T8" fmla="*/ 88 w 174"/>
                <a:gd name="T9" fmla="*/ 19 h 63"/>
                <a:gd name="T10" fmla="*/ 0 w 174"/>
                <a:gd name="T11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63">
                  <a:moveTo>
                    <a:pt x="0" y="38"/>
                  </a:moveTo>
                  <a:cubicBezTo>
                    <a:pt x="18" y="8"/>
                    <a:pt x="73" y="0"/>
                    <a:pt x="105" y="3"/>
                  </a:cubicBezTo>
                  <a:cubicBezTo>
                    <a:pt x="121" y="4"/>
                    <a:pt x="166" y="14"/>
                    <a:pt x="170" y="35"/>
                  </a:cubicBezTo>
                  <a:cubicBezTo>
                    <a:pt x="174" y="63"/>
                    <a:pt x="143" y="36"/>
                    <a:pt x="137" y="33"/>
                  </a:cubicBezTo>
                  <a:cubicBezTo>
                    <a:pt x="122" y="25"/>
                    <a:pt x="105" y="20"/>
                    <a:pt x="88" y="19"/>
                  </a:cubicBezTo>
                  <a:cubicBezTo>
                    <a:pt x="56" y="18"/>
                    <a:pt x="30" y="34"/>
                    <a:pt x="0" y="38"/>
                  </a:cubicBezTo>
                  <a:close/>
                </a:path>
              </a:pathLst>
            </a:custGeom>
            <a:solidFill>
              <a:srgbClr val="DE9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ïṥḻîdé">
              <a:extLst>
                <a:ext uri="{FF2B5EF4-FFF2-40B4-BE49-F238E27FC236}">
                  <a16:creationId xmlns:a16="http://schemas.microsoft.com/office/drawing/2014/main" id="{895E927E-3B9C-4CB5-B27C-92E388539151}"/>
                </a:ext>
              </a:extLst>
            </p:cNvPr>
            <p:cNvSpPr/>
            <p:nvPr/>
          </p:nvSpPr>
          <p:spPr bwMode="auto">
            <a:xfrm>
              <a:off x="4638794" y="2048610"/>
              <a:ext cx="751110" cy="2412814"/>
            </a:xfrm>
            <a:custGeom>
              <a:avLst/>
              <a:gdLst>
                <a:gd name="T0" fmla="*/ 5 w 281"/>
                <a:gd name="T1" fmla="*/ 488 h 904"/>
                <a:gd name="T2" fmla="*/ 17 w 281"/>
                <a:gd name="T3" fmla="*/ 314 h 904"/>
                <a:gd name="T4" fmla="*/ 182 w 281"/>
                <a:gd name="T5" fmla="*/ 0 h 904"/>
                <a:gd name="T6" fmla="*/ 214 w 281"/>
                <a:gd name="T7" fmla="*/ 13 h 904"/>
                <a:gd name="T8" fmla="*/ 219 w 281"/>
                <a:gd name="T9" fmla="*/ 166 h 904"/>
                <a:gd name="T10" fmla="*/ 171 w 281"/>
                <a:gd name="T11" fmla="*/ 335 h 904"/>
                <a:gd name="T12" fmla="*/ 281 w 281"/>
                <a:gd name="T13" fmla="*/ 904 h 904"/>
                <a:gd name="T14" fmla="*/ 189 w 281"/>
                <a:gd name="T15" fmla="*/ 900 h 904"/>
                <a:gd name="T16" fmla="*/ 62 w 281"/>
                <a:gd name="T17" fmla="*/ 729 h 904"/>
                <a:gd name="T18" fmla="*/ 5 w 281"/>
                <a:gd name="T19" fmla="*/ 488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904">
                  <a:moveTo>
                    <a:pt x="5" y="488"/>
                  </a:moveTo>
                  <a:cubicBezTo>
                    <a:pt x="0" y="429"/>
                    <a:pt x="3" y="371"/>
                    <a:pt x="17" y="314"/>
                  </a:cubicBezTo>
                  <a:cubicBezTo>
                    <a:pt x="44" y="205"/>
                    <a:pt x="92" y="75"/>
                    <a:pt x="182" y="0"/>
                  </a:cubicBezTo>
                  <a:cubicBezTo>
                    <a:pt x="192" y="20"/>
                    <a:pt x="203" y="6"/>
                    <a:pt x="214" y="13"/>
                  </a:cubicBezTo>
                  <a:cubicBezTo>
                    <a:pt x="253" y="37"/>
                    <a:pt x="224" y="132"/>
                    <a:pt x="219" y="166"/>
                  </a:cubicBezTo>
                  <a:cubicBezTo>
                    <a:pt x="210" y="224"/>
                    <a:pt x="186" y="278"/>
                    <a:pt x="171" y="335"/>
                  </a:cubicBezTo>
                  <a:cubicBezTo>
                    <a:pt x="121" y="523"/>
                    <a:pt x="154" y="752"/>
                    <a:pt x="281" y="904"/>
                  </a:cubicBezTo>
                  <a:cubicBezTo>
                    <a:pt x="278" y="900"/>
                    <a:pt x="201" y="903"/>
                    <a:pt x="189" y="900"/>
                  </a:cubicBezTo>
                  <a:cubicBezTo>
                    <a:pt x="112" y="880"/>
                    <a:pt x="86" y="796"/>
                    <a:pt x="62" y="729"/>
                  </a:cubicBezTo>
                  <a:cubicBezTo>
                    <a:pt x="34" y="653"/>
                    <a:pt x="12" y="570"/>
                    <a:pt x="5" y="488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íŝlíḋê">
              <a:extLst>
                <a:ext uri="{FF2B5EF4-FFF2-40B4-BE49-F238E27FC236}">
                  <a16:creationId xmlns:a16="http://schemas.microsoft.com/office/drawing/2014/main" id="{D15019D0-FE27-47D9-8B50-598D6141ED1C}"/>
                </a:ext>
              </a:extLst>
            </p:cNvPr>
            <p:cNvSpPr/>
            <p:nvPr/>
          </p:nvSpPr>
          <p:spPr bwMode="auto">
            <a:xfrm>
              <a:off x="7038746" y="2048610"/>
              <a:ext cx="671369" cy="2313781"/>
            </a:xfrm>
            <a:custGeom>
              <a:avLst/>
              <a:gdLst>
                <a:gd name="T0" fmla="*/ 68 w 251"/>
                <a:gd name="T1" fmla="*/ 752 h 867"/>
                <a:gd name="T2" fmla="*/ 24 w 251"/>
                <a:gd name="T3" fmla="*/ 867 h 867"/>
                <a:gd name="T4" fmla="*/ 217 w 251"/>
                <a:gd name="T5" fmla="*/ 713 h 867"/>
                <a:gd name="T6" fmla="*/ 245 w 251"/>
                <a:gd name="T7" fmla="*/ 512 h 867"/>
                <a:gd name="T8" fmla="*/ 219 w 251"/>
                <a:gd name="T9" fmla="*/ 314 h 867"/>
                <a:gd name="T10" fmla="*/ 55 w 251"/>
                <a:gd name="T11" fmla="*/ 0 h 867"/>
                <a:gd name="T12" fmla="*/ 22 w 251"/>
                <a:gd name="T13" fmla="*/ 13 h 867"/>
                <a:gd name="T14" fmla="*/ 3 w 251"/>
                <a:gd name="T15" fmla="*/ 96 h 867"/>
                <a:gd name="T16" fmla="*/ 37 w 251"/>
                <a:gd name="T17" fmla="*/ 223 h 867"/>
                <a:gd name="T18" fmla="*/ 75 w 251"/>
                <a:gd name="T19" fmla="*/ 395 h 867"/>
                <a:gd name="T20" fmla="*/ 77 w 251"/>
                <a:gd name="T21" fmla="*/ 542 h 867"/>
                <a:gd name="T22" fmla="*/ 68 w 251"/>
                <a:gd name="T23" fmla="*/ 752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867">
                  <a:moveTo>
                    <a:pt x="68" y="752"/>
                  </a:moveTo>
                  <a:cubicBezTo>
                    <a:pt x="59" y="791"/>
                    <a:pt x="45" y="829"/>
                    <a:pt x="24" y="867"/>
                  </a:cubicBezTo>
                  <a:cubicBezTo>
                    <a:pt x="110" y="857"/>
                    <a:pt x="183" y="792"/>
                    <a:pt x="217" y="713"/>
                  </a:cubicBezTo>
                  <a:cubicBezTo>
                    <a:pt x="245" y="650"/>
                    <a:pt x="251" y="580"/>
                    <a:pt x="245" y="512"/>
                  </a:cubicBezTo>
                  <a:cubicBezTo>
                    <a:pt x="240" y="446"/>
                    <a:pt x="235" y="379"/>
                    <a:pt x="219" y="314"/>
                  </a:cubicBezTo>
                  <a:cubicBezTo>
                    <a:pt x="192" y="205"/>
                    <a:pt x="144" y="75"/>
                    <a:pt x="55" y="0"/>
                  </a:cubicBezTo>
                  <a:cubicBezTo>
                    <a:pt x="44" y="20"/>
                    <a:pt x="34" y="6"/>
                    <a:pt x="22" y="13"/>
                  </a:cubicBezTo>
                  <a:cubicBezTo>
                    <a:pt x="0" y="27"/>
                    <a:pt x="2" y="73"/>
                    <a:pt x="3" y="96"/>
                  </a:cubicBezTo>
                  <a:cubicBezTo>
                    <a:pt x="4" y="139"/>
                    <a:pt x="24" y="182"/>
                    <a:pt x="37" y="223"/>
                  </a:cubicBezTo>
                  <a:cubicBezTo>
                    <a:pt x="56" y="279"/>
                    <a:pt x="68" y="336"/>
                    <a:pt x="75" y="395"/>
                  </a:cubicBezTo>
                  <a:cubicBezTo>
                    <a:pt x="80" y="445"/>
                    <a:pt x="73" y="493"/>
                    <a:pt x="77" y="542"/>
                  </a:cubicBezTo>
                  <a:cubicBezTo>
                    <a:pt x="83" y="615"/>
                    <a:pt x="83" y="685"/>
                    <a:pt x="68" y="752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i$ļiḓè">
              <a:extLst>
                <a:ext uri="{FF2B5EF4-FFF2-40B4-BE49-F238E27FC236}">
                  <a16:creationId xmlns:a16="http://schemas.microsoft.com/office/drawing/2014/main" id="{9B0EC5EA-6C43-4EE5-99D9-01A5E946BC1B}"/>
                </a:ext>
              </a:extLst>
            </p:cNvPr>
            <p:cNvSpPr/>
            <p:nvPr/>
          </p:nvSpPr>
          <p:spPr bwMode="auto">
            <a:xfrm>
              <a:off x="5069653" y="1458268"/>
              <a:ext cx="2017966" cy="724101"/>
            </a:xfrm>
            <a:custGeom>
              <a:avLst/>
              <a:gdLst>
                <a:gd name="T0" fmla="*/ 739 w 755"/>
                <a:gd name="T1" fmla="*/ 102 h 271"/>
                <a:gd name="T2" fmla="*/ 678 w 755"/>
                <a:gd name="T3" fmla="*/ 193 h 271"/>
                <a:gd name="T4" fmla="*/ 616 w 755"/>
                <a:gd name="T5" fmla="*/ 217 h 271"/>
                <a:gd name="T6" fmla="*/ 558 w 755"/>
                <a:gd name="T7" fmla="*/ 141 h 271"/>
                <a:gd name="T8" fmla="*/ 550 w 755"/>
                <a:gd name="T9" fmla="*/ 231 h 271"/>
                <a:gd name="T10" fmla="*/ 482 w 755"/>
                <a:gd name="T11" fmla="*/ 246 h 271"/>
                <a:gd name="T12" fmla="*/ 327 w 755"/>
                <a:gd name="T13" fmla="*/ 254 h 271"/>
                <a:gd name="T14" fmla="*/ 317 w 755"/>
                <a:gd name="T15" fmla="*/ 231 h 271"/>
                <a:gd name="T16" fmla="*/ 294 w 755"/>
                <a:gd name="T17" fmla="*/ 139 h 271"/>
                <a:gd name="T18" fmla="*/ 287 w 755"/>
                <a:gd name="T19" fmla="*/ 191 h 271"/>
                <a:gd name="T20" fmla="*/ 269 w 755"/>
                <a:gd name="T21" fmla="*/ 240 h 271"/>
                <a:gd name="T22" fmla="*/ 136 w 755"/>
                <a:gd name="T23" fmla="*/ 233 h 271"/>
                <a:gd name="T24" fmla="*/ 14 w 755"/>
                <a:gd name="T25" fmla="*/ 161 h 271"/>
                <a:gd name="T26" fmla="*/ 16 w 755"/>
                <a:gd name="T27" fmla="*/ 108 h 271"/>
                <a:gd name="T28" fmla="*/ 53 w 755"/>
                <a:gd name="T29" fmla="*/ 31 h 271"/>
                <a:gd name="T30" fmla="*/ 289 w 755"/>
                <a:gd name="T31" fmla="*/ 77 h 271"/>
                <a:gd name="T32" fmla="*/ 437 w 755"/>
                <a:gd name="T33" fmla="*/ 90 h 271"/>
                <a:gd name="T34" fmla="*/ 623 w 755"/>
                <a:gd name="T35" fmla="*/ 18 h 271"/>
                <a:gd name="T36" fmla="*/ 662 w 755"/>
                <a:gd name="T37" fmla="*/ 1 h 271"/>
                <a:gd name="T38" fmla="*/ 698 w 755"/>
                <a:gd name="T39" fmla="*/ 16 h 271"/>
                <a:gd name="T40" fmla="*/ 739 w 755"/>
                <a:gd name="T41" fmla="*/ 10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5" h="271">
                  <a:moveTo>
                    <a:pt x="739" y="102"/>
                  </a:moveTo>
                  <a:cubicBezTo>
                    <a:pt x="728" y="137"/>
                    <a:pt x="706" y="169"/>
                    <a:pt x="678" y="193"/>
                  </a:cubicBezTo>
                  <a:cubicBezTo>
                    <a:pt x="659" y="210"/>
                    <a:pt x="637" y="229"/>
                    <a:pt x="616" y="217"/>
                  </a:cubicBezTo>
                  <a:cubicBezTo>
                    <a:pt x="604" y="210"/>
                    <a:pt x="559" y="154"/>
                    <a:pt x="558" y="141"/>
                  </a:cubicBezTo>
                  <a:cubicBezTo>
                    <a:pt x="560" y="162"/>
                    <a:pt x="565" y="214"/>
                    <a:pt x="550" y="231"/>
                  </a:cubicBezTo>
                  <a:cubicBezTo>
                    <a:pt x="536" y="246"/>
                    <a:pt x="503" y="244"/>
                    <a:pt x="482" y="246"/>
                  </a:cubicBezTo>
                  <a:cubicBezTo>
                    <a:pt x="455" y="249"/>
                    <a:pt x="347" y="271"/>
                    <a:pt x="327" y="254"/>
                  </a:cubicBezTo>
                  <a:cubicBezTo>
                    <a:pt x="321" y="248"/>
                    <a:pt x="319" y="239"/>
                    <a:pt x="317" y="231"/>
                  </a:cubicBezTo>
                  <a:cubicBezTo>
                    <a:pt x="309" y="201"/>
                    <a:pt x="301" y="170"/>
                    <a:pt x="294" y="139"/>
                  </a:cubicBezTo>
                  <a:cubicBezTo>
                    <a:pt x="288" y="156"/>
                    <a:pt x="289" y="174"/>
                    <a:pt x="287" y="191"/>
                  </a:cubicBezTo>
                  <a:cubicBezTo>
                    <a:pt x="285" y="209"/>
                    <a:pt x="281" y="227"/>
                    <a:pt x="269" y="240"/>
                  </a:cubicBezTo>
                  <a:cubicBezTo>
                    <a:pt x="244" y="266"/>
                    <a:pt x="166" y="242"/>
                    <a:pt x="136" y="233"/>
                  </a:cubicBezTo>
                  <a:cubicBezTo>
                    <a:pt x="96" y="221"/>
                    <a:pt x="39" y="197"/>
                    <a:pt x="14" y="161"/>
                  </a:cubicBezTo>
                  <a:cubicBezTo>
                    <a:pt x="0" y="140"/>
                    <a:pt x="7" y="132"/>
                    <a:pt x="16" y="108"/>
                  </a:cubicBezTo>
                  <a:cubicBezTo>
                    <a:pt x="27" y="82"/>
                    <a:pt x="40" y="56"/>
                    <a:pt x="53" y="31"/>
                  </a:cubicBezTo>
                  <a:cubicBezTo>
                    <a:pt x="50" y="36"/>
                    <a:pt x="271" y="74"/>
                    <a:pt x="289" y="77"/>
                  </a:cubicBezTo>
                  <a:cubicBezTo>
                    <a:pt x="344" y="85"/>
                    <a:pt x="381" y="101"/>
                    <a:pt x="437" y="90"/>
                  </a:cubicBezTo>
                  <a:cubicBezTo>
                    <a:pt x="503" y="78"/>
                    <a:pt x="567" y="55"/>
                    <a:pt x="623" y="18"/>
                  </a:cubicBezTo>
                  <a:cubicBezTo>
                    <a:pt x="635" y="10"/>
                    <a:pt x="647" y="1"/>
                    <a:pt x="662" y="1"/>
                  </a:cubicBezTo>
                  <a:cubicBezTo>
                    <a:pt x="675" y="0"/>
                    <a:pt x="687" y="8"/>
                    <a:pt x="698" y="16"/>
                  </a:cubicBezTo>
                  <a:cubicBezTo>
                    <a:pt x="736" y="43"/>
                    <a:pt x="755" y="56"/>
                    <a:pt x="739" y="102"/>
                  </a:cubicBezTo>
                  <a:close/>
                </a:path>
              </a:pathLst>
            </a:custGeom>
            <a:solidFill>
              <a:srgbClr val="FFD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iṧļïḑê">
              <a:extLst>
                <a:ext uri="{FF2B5EF4-FFF2-40B4-BE49-F238E27FC236}">
                  <a16:creationId xmlns:a16="http://schemas.microsoft.com/office/drawing/2014/main" id="{85B96144-8C26-416E-83B5-38EFF42B2101}"/>
                </a:ext>
              </a:extLst>
            </p:cNvPr>
            <p:cNvSpPr/>
            <p:nvPr/>
          </p:nvSpPr>
          <p:spPr bwMode="auto">
            <a:xfrm>
              <a:off x="5205985" y="1437689"/>
              <a:ext cx="349832" cy="946605"/>
            </a:xfrm>
            <a:custGeom>
              <a:avLst/>
              <a:gdLst>
                <a:gd name="T0" fmla="*/ 104 w 131"/>
                <a:gd name="T1" fmla="*/ 14 h 355"/>
                <a:gd name="T2" fmla="*/ 3 w 131"/>
                <a:gd name="T3" fmla="*/ 333 h 355"/>
                <a:gd name="T4" fmla="*/ 27 w 131"/>
                <a:gd name="T5" fmla="*/ 340 h 355"/>
                <a:gd name="T6" fmla="*/ 124 w 131"/>
                <a:gd name="T7" fmla="*/ 26 h 355"/>
                <a:gd name="T8" fmla="*/ 104 w 131"/>
                <a:gd name="T9" fmla="*/ 1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355">
                  <a:moveTo>
                    <a:pt x="104" y="14"/>
                  </a:moveTo>
                  <a:cubicBezTo>
                    <a:pt x="59" y="117"/>
                    <a:pt x="25" y="223"/>
                    <a:pt x="3" y="333"/>
                  </a:cubicBezTo>
                  <a:cubicBezTo>
                    <a:pt x="0" y="348"/>
                    <a:pt x="24" y="355"/>
                    <a:pt x="27" y="340"/>
                  </a:cubicBezTo>
                  <a:cubicBezTo>
                    <a:pt x="48" y="232"/>
                    <a:pt x="80" y="127"/>
                    <a:pt x="124" y="26"/>
                  </a:cubicBezTo>
                  <a:cubicBezTo>
                    <a:pt x="131" y="12"/>
                    <a:pt x="110" y="0"/>
                    <a:pt x="104" y="14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îṧḷïďê">
              <a:extLst>
                <a:ext uri="{FF2B5EF4-FFF2-40B4-BE49-F238E27FC236}">
                  <a16:creationId xmlns:a16="http://schemas.microsoft.com/office/drawing/2014/main" id="{64AF5438-1D05-44CB-B59B-19C52C30940D}"/>
                </a:ext>
              </a:extLst>
            </p:cNvPr>
            <p:cNvSpPr/>
            <p:nvPr/>
          </p:nvSpPr>
          <p:spPr bwMode="auto">
            <a:xfrm>
              <a:off x="5575110" y="1431259"/>
              <a:ext cx="203211" cy="781978"/>
            </a:xfrm>
            <a:custGeom>
              <a:avLst/>
              <a:gdLst>
                <a:gd name="T0" fmla="*/ 50 w 76"/>
                <a:gd name="T1" fmla="*/ 15 h 293"/>
                <a:gd name="T2" fmla="*/ 2 w 76"/>
                <a:gd name="T3" fmla="*/ 271 h 293"/>
                <a:gd name="T4" fmla="*/ 25 w 76"/>
                <a:gd name="T5" fmla="*/ 278 h 293"/>
                <a:gd name="T6" fmla="*/ 73 w 76"/>
                <a:gd name="T7" fmla="*/ 22 h 293"/>
                <a:gd name="T8" fmla="*/ 50 w 76"/>
                <a:gd name="T9" fmla="*/ 15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293">
                  <a:moveTo>
                    <a:pt x="50" y="15"/>
                  </a:moveTo>
                  <a:cubicBezTo>
                    <a:pt x="30" y="100"/>
                    <a:pt x="14" y="185"/>
                    <a:pt x="2" y="271"/>
                  </a:cubicBezTo>
                  <a:cubicBezTo>
                    <a:pt x="0" y="286"/>
                    <a:pt x="23" y="293"/>
                    <a:pt x="25" y="278"/>
                  </a:cubicBezTo>
                  <a:cubicBezTo>
                    <a:pt x="37" y="192"/>
                    <a:pt x="53" y="106"/>
                    <a:pt x="73" y="22"/>
                  </a:cubicBezTo>
                  <a:cubicBezTo>
                    <a:pt x="76" y="7"/>
                    <a:pt x="53" y="0"/>
                    <a:pt x="50" y="15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íŝlïḍè">
              <a:extLst>
                <a:ext uri="{FF2B5EF4-FFF2-40B4-BE49-F238E27FC236}">
                  <a16:creationId xmlns:a16="http://schemas.microsoft.com/office/drawing/2014/main" id="{E930197D-DA77-4E2C-AAC9-05612AA56822}"/>
                </a:ext>
              </a:extLst>
            </p:cNvPr>
            <p:cNvSpPr/>
            <p:nvPr/>
          </p:nvSpPr>
          <p:spPr bwMode="auto">
            <a:xfrm>
              <a:off x="5962240" y="1431259"/>
              <a:ext cx="171058" cy="816704"/>
            </a:xfrm>
            <a:custGeom>
              <a:avLst/>
              <a:gdLst>
                <a:gd name="T0" fmla="*/ 62 w 64"/>
                <a:gd name="T1" fmla="*/ 291 h 306"/>
                <a:gd name="T2" fmla="*/ 26 w 64"/>
                <a:gd name="T3" fmla="*/ 15 h 306"/>
                <a:gd name="T4" fmla="*/ 2 w 64"/>
                <a:gd name="T5" fmla="*/ 15 h 306"/>
                <a:gd name="T6" fmla="*/ 38 w 64"/>
                <a:gd name="T7" fmla="*/ 291 h 306"/>
                <a:gd name="T8" fmla="*/ 62 w 64"/>
                <a:gd name="T9" fmla="*/ 29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306">
                  <a:moveTo>
                    <a:pt x="62" y="291"/>
                  </a:moveTo>
                  <a:cubicBezTo>
                    <a:pt x="50" y="199"/>
                    <a:pt x="38" y="107"/>
                    <a:pt x="26" y="15"/>
                  </a:cubicBezTo>
                  <a:cubicBezTo>
                    <a:pt x="24" y="0"/>
                    <a:pt x="0" y="0"/>
                    <a:pt x="2" y="15"/>
                  </a:cubicBezTo>
                  <a:cubicBezTo>
                    <a:pt x="14" y="107"/>
                    <a:pt x="26" y="199"/>
                    <a:pt x="38" y="291"/>
                  </a:cubicBezTo>
                  <a:cubicBezTo>
                    <a:pt x="40" y="306"/>
                    <a:pt x="64" y="306"/>
                    <a:pt x="62" y="291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isļîḋè">
              <a:extLst>
                <a:ext uri="{FF2B5EF4-FFF2-40B4-BE49-F238E27FC236}">
                  <a16:creationId xmlns:a16="http://schemas.microsoft.com/office/drawing/2014/main" id="{0C434439-46EE-4499-855A-51747BA413B4}"/>
                </a:ext>
              </a:extLst>
            </p:cNvPr>
            <p:cNvSpPr/>
            <p:nvPr/>
          </p:nvSpPr>
          <p:spPr bwMode="auto">
            <a:xfrm>
              <a:off x="6197605" y="1351517"/>
              <a:ext cx="302245" cy="843713"/>
            </a:xfrm>
            <a:custGeom>
              <a:avLst/>
              <a:gdLst>
                <a:gd name="T0" fmla="*/ 111 w 113"/>
                <a:gd name="T1" fmla="*/ 301 h 316"/>
                <a:gd name="T2" fmla="*/ 27 w 113"/>
                <a:gd name="T3" fmla="*/ 14 h 316"/>
                <a:gd name="T4" fmla="*/ 6 w 113"/>
                <a:gd name="T5" fmla="*/ 26 h 316"/>
                <a:gd name="T6" fmla="*/ 87 w 113"/>
                <a:gd name="T7" fmla="*/ 301 h 316"/>
                <a:gd name="T8" fmla="*/ 111 w 113"/>
                <a:gd name="T9" fmla="*/ 30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316">
                  <a:moveTo>
                    <a:pt x="111" y="301"/>
                  </a:moveTo>
                  <a:cubicBezTo>
                    <a:pt x="100" y="201"/>
                    <a:pt x="71" y="104"/>
                    <a:pt x="27" y="14"/>
                  </a:cubicBezTo>
                  <a:cubicBezTo>
                    <a:pt x="20" y="0"/>
                    <a:pt x="0" y="12"/>
                    <a:pt x="6" y="26"/>
                  </a:cubicBezTo>
                  <a:cubicBezTo>
                    <a:pt x="49" y="112"/>
                    <a:pt x="76" y="205"/>
                    <a:pt x="87" y="301"/>
                  </a:cubicBezTo>
                  <a:cubicBezTo>
                    <a:pt x="89" y="316"/>
                    <a:pt x="113" y="316"/>
                    <a:pt x="111" y="301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iṥlíḑè">
              <a:extLst>
                <a:ext uri="{FF2B5EF4-FFF2-40B4-BE49-F238E27FC236}">
                  <a16:creationId xmlns:a16="http://schemas.microsoft.com/office/drawing/2014/main" id="{50C8CF49-7807-4D9D-B1A6-FD94C8830601}"/>
                </a:ext>
              </a:extLst>
            </p:cNvPr>
            <p:cNvSpPr/>
            <p:nvPr/>
          </p:nvSpPr>
          <p:spPr bwMode="auto">
            <a:xfrm>
              <a:off x="6435543" y="1365665"/>
              <a:ext cx="577480" cy="821849"/>
            </a:xfrm>
            <a:custGeom>
              <a:avLst/>
              <a:gdLst>
                <a:gd name="T0" fmla="*/ 210 w 216"/>
                <a:gd name="T1" fmla="*/ 281 h 308"/>
                <a:gd name="T2" fmla="*/ 27 w 216"/>
                <a:gd name="T3" fmla="*/ 11 h 308"/>
                <a:gd name="T4" fmla="*/ 10 w 216"/>
                <a:gd name="T5" fmla="*/ 28 h 308"/>
                <a:gd name="T6" fmla="*/ 189 w 216"/>
                <a:gd name="T7" fmla="*/ 293 h 308"/>
                <a:gd name="T8" fmla="*/ 210 w 216"/>
                <a:gd name="T9" fmla="*/ 28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08">
                  <a:moveTo>
                    <a:pt x="210" y="281"/>
                  </a:moveTo>
                  <a:cubicBezTo>
                    <a:pt x="166" y="181"/>
                    <a:pt x="104" y="90"/>
                    <a:pt x="27" y="11"/>
                  </a:cubicBezTo>
                  <a:cubicBezTo>
                    <a:pt x="16" y="0"/>
                    <a:pt x="0" y="17"/>
                    <a:pt x="10" y="28"/>
                  </a:cubicBezTo>
                  <a:cubicBezTo>
                    <a:pt x="86" y="105"/>
                    <a:pt x="146" y="195"/>
                    <a:pt x="189" y="293"/>
                  </a:cubicBezTo>
                  <a:cubicBezTo>
                    <a:pt x="195" y="308"/>
                    <a:pt x="216" y="295"/>
                    <a:pt x="210" y="281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ïsḷïḑè">
              <a:extLst>
                <a:ext uri="{FF2B5EF4-FFF2-40B4-BE49-F238E27FC236}">
                  <a16:creationId xmlns:a16="http://schemas.microsoft.com/office/drawing/2014/main" id="{CCC8EA7E-1011-4034-BC12-D64EA9D4FB56}"/>
                </a:ext>
              </a:extLst>
            </p:cNvPr>
            <p:cNvSpPr/>
            <p:nvPr/>
          </p:nvSpPr>
          <p:spPr bwMode="auto">
            <a:xfrm>
              <a:off x="6705634" y="1330939"/>
              <a:ext cx="568477" cy="851430"/>
            </a:xfrm>
            <a:custGeom>
              <a:avLst/>
              <a:gdLst>
                <a:gd name="T0" fmla="*/ 209 w 213"/>
                <a:gd name="T1" fmla="*/ 297 h 319"/>
                <a:gd name="T2" fmla="*/ 25 w 213"/>
                <a:gd name="T3" fmla="*/ 10 h 319"/>
                <a:gd name="T4" fmla="*/ 12 w 213"/>
                <a:gd name="T5" fmla="*/ 30 h 319"/>
                <a:gd name="T6" fmla="*/ 186 w 213"/>
                <a:gd name="T7" fmla="*/ 304 h 319"/>
                <a:gd name="T8" fmla="*/ 209 w 213"/>
                <a:gd name="T9" fmla="*/ 297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319">
                  <a:moveTo>
                    <a:pt x="209" y="297"/>
                  </a:moveTo>
                  <a:cubicBezTo>
                    <a:pt x="184" y="183"/>
                    <a:pt x="118" y="81"/>
                    <a:pt x="25" y="10"/>
                  </a:cubicBezTo>
                  <a:cubicBezTo>
                    <a:pt x="12" y="0"/>
                    <a:pt x="0" y="21"/>
                    <a:pt x="12" y="30"/>
                  </a:cubicBezTo>
                  <a:cubicBezTo>
                    <a:pt x="101" y="98"/>
                    <a:pt x="162" y="195"/>
                    <a:pt x="186" y="304"/>
                  </a:cubicBezTo>
                  <a:cubicBezTo>
                    <a:pt x="190" y="319"/>
                    <a:pt x="213" y="312"/>
                    <a:pt x="209" y="297"/>
                  </a:cubicBezTo>
                  <a:close/>
                </a:path>
              </a:pathLst>
            </a:custGeom>
            <a:solidFill>
              <a:srgbClr val="F7A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íSḻïďè">
              <a:extLst>
                <a:ext uri="{FF2B5EF4-FFF2-40B4-BE49-F238E27FC236}">
                  <a16:creationId xmlns:a16="http://schemas.microsoft.com/office/drawing/2014/main" id="{7C8D59A3-D42F-4058-BEC8-6514C9BF1284}"/>
                </a:ext>
              </a:extLst>
            </p:cNvPr>
            <p:cNvSpPr/>
            <p:nvPr/>
          </p:nvSpPr>
          <p:spPr bwMode="auto">
            <a:xfrm>
              <a:off x="4663231" y="2500048"/>
              <a:ext cx="416712" cy="1981954"/>
            </a:xfrm>
            <a:custGeom>
              <a:avLst/>
              <a:gdLst>
                <a:gd name="T0" fmla="*/ 152 w 156"/>
                <a:gd name="T1" fmla="*/ 726 h 743"/>
                <a:gd name="T2" fmla="*/ 111 w 156"/>
                <a:gd name="T3" fmla="*/ 648 h 743"/>
                <a:gd name="T4" fmla="*/ 72 w 156"/>
                <a:gd name="T5" fmla="*/ 559 h 743"/>
                <a:gd name="T6" fmla="*/ 26 w 156"/>
                <a:gd name="T7" fmla="*/ 384 h 743"/>
                <a:gd name="T8" fmla="*/ 19 w 156"/>
                <a:gd name="T9" fmla="*/ 197 h 743"/>
                <a:gd name="T10" fmla="*/ 53 w 156"/>
                <a:gd name="T11" fmla="*/ 10 h 743"/>
                <a:gd name="T12" fmla="*/ 42 w 156"/>
                <a:gd name="T13" fmla="*/ 7 h 743"/>
                <a:gd name="T14" fmla="*/ 6 w 156"/>
                <a:gd name="T15" fmla="*/ 191 h 743"/>
                <a:gd name="T16" fmla="*/ 11 w 156"/>
                <a:gd name="T17" fmla="*/ 386 h 743"/>
                <a:gd name="T18" fmla="*/ 52 w 156"/>
                <a:gd name="T19" fmla="*/ 568 h 743"/>
                <a:gd name="T20" fmla="*/ 87 w 156"/>
                <a:gd name="T21" fmla="*/ 654 h 743"/>
                <a:gd name="T22" fmla="*/ 135 w 156"/>
                <a:gd name="T23" fmla="*/ 736 h 743"/>
                <a:gd name="T24" fmla="*/ 152 w 156"/>
                <a:gd name="T25" fmla="*/ 726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743">
                  <a:moveTo>
                    <a:pt x="152" y="726"/>
                  </a:moveTo>
                  <a:cubicBezTo>
                    <a:pt x="141" y="699"/>
                    <a:pt x="124" y="674"/>
                    <a:pt x="111" y="648"/>
                  </a:cubicBezTo>
                  <a:cubicBezTo>
                    <a:pt x="96" y="619"/>
                    <a:pt x="84" y="589"/>
                    <a:pt x="72" y="559"/>
                  </a:cubicBezTo>
                  <a:cubicBezTo>
                    <a:pt x="51" y="502"/>
                    <a:pt x="34" y="444"/>
                    <a:pt x="26" y="384"/>
                  </a:cubicBezTo>
                  <a:cubicBezTo>
                    <a:pt x="16" y="322"/>
                    <a:pt x="15" y="259"/>
                    <a:pt x="19" y="197"/>
                  </a:cubicBezTo>
                  <a:cubicBezTo>
                    <a:pt x="24" y="133"/>
                    <a:pt x="39" y="73"/>
                    <a:pt x="53" y="10"/>
                  </a:cubicBezTo>
                  <a:cubicBezTo>
                    <a:pt x="54" y="3"/>
                    <a:pt x="44" y="0"/>
                    <a:pt x="42" y="7"/>
                  </a:cubicBezTo>
                  <a:cubicBezTo>
                    <a:pt x="19" y="64"/>
                    <a:pt x="11" y="130"/>
                    <a:pt x="6" y="191"/>
                  </a:cubicBezTo>
                  <a:cubicBezTo>
                    <a:pt x="0" y="256"/>
                    <a:pt x="3" y="321"/>
                    <a:pt x="11" y="386"/>
                  </a:cubicBezTo>
                  <a:cubicBezTo>
                    <a:pt x="19" y="447"/>
                    <a:pt x="32" y="509"/>
                    <a:pt x="52" y="568"/>
                  </a:cubicBezTo>
                  <a:cubicBezTo>
                    <a:pt x="62" y="597"/>
                    <a:pt x="74" y="626"/>
                    <a:pt x="87" y="654"/>
                  </a:cubicBezTo>
                  <a:cubicBezTo>
                    <a:pt x="101" y="682"/>
                    <a:pt x="115" y="713"/>
                    <a:pt x="135" y="736"/>
                  </a:cubicBezTo>
                  <a:cubicBezTo>
                    <a:pt x="142" y="743"/>
                    <a:pt x="156" y="736"/>
                    <a:pt x="152" y="726"/>
                  </a:cubicBezTo>
                  <a:close/>
                </a:path>
              </a:pathLst>
            </a:custGeom>
            <a:solidFill>
              <a:srgbClr val="DE9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ïṩḻídè">
              <a:extLst>
                <a:ext uri="{FF2B5EF4-FFF2-40B4-BE49-F238E27FC236}">
                  <a16:creationId xmlns:a16="http://schemas.microsoft.com/office/drawing/2014/main" id="{6C0EF98B-2FAE-4A19-8728-688510B73386}"/>
                </a:ext>
              </a:extLst>
            </p:cNvPr>
            <p:cNvSpPr/>
            <p:nvPr/>
          </p:nvSpPr>
          <p:spPr bwMode="auto">
            <a:xfrm>
              <a:off x="7456744" y="2515482"/>
              <a:ext cx="205784" cy="1921505"/>
            </a:xfrm>
            <a:custGeom>
              <a:avLst/>
              <a:gdLst>
                <a:gd name="T0" fmla="*/ 76 w 77"/>
                <a:gd name="T1" fmla="*/ 356 h 720"/>
                <a:gd name="T2" fmla="*/ 8 w 77"/>
                <a:gd name="T3" fmla="*/ 4 h 720"/>
                <a:gd name="T4" fmla="*/ 2 w 77"/>
                <a:gd name="T5" fmla="*/ 5 h 720"/>
                <a:gd name="T6" fmla="*/ 61 w 77"/>
                <a:gd name="T7" fmla="*/ 352 h 720"/>
                <a:gd name="T8" fmla="*/ 47 w 77"/>
                <a:gd name="T9" fmla="*/ 528 h 720"/>
                <a:gd name="T10" fmla="*/ 30 w 77"/>
                <a:gd name="T11" fmla="*/ 612 h 720"/>
                <a:gd name="T12" fmla="*/ 6 w 77"/>
                <a:gd name="T13" fmla="*/ 699 h 720"/>
                <a:gd name="T14" fmla="*/ 26 w 77"/>
                <a:gd name="T15" fmla="*/ 707 h 720"/>
                <a:gd name="T16" fmla="*/ 66 w 77"/>
                <a:gd name="T17" fmla="*/ 538 h 720"/>
                <a:gd name="T18" fmla="*/ 76 w 77"/>
                <a:gd name="T19" fmla="*/ 356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20">
                  <a:moveTo>
                    <a:pt x="76" y="356"/>
                  </a:moveTo>
                  <a:cubicBezTo>
                    <a:pt x="73" y="236"/>
                    <a:pt x="53" y="115"/>
                    <a:pt x="8" y="4"/>
                  </a:cubicBezTo>
                  <a:cubicBezTo>
                    <a:pt x="6" y="0"/>
                    <a:pt x="0" y="1"/>
                    <a:pt x="2" y="5"/>
                  </a:cubicBezTo>
                  <a:cubicBezTo>
                    <a:pt x="37" y="118"/>
                    <a:pt x="60" y="234"/>
                    <a:pt x="61" y="352"/>
                  </a:cubicBezTo>
                  <a:cubicBezTo>
                    <a:pt x="61" y="411"/>
                    <a:pt x="57" y="470"/>
                    <a:pt x="47" y="528"/>
                  </a:cubicBezTo>
                  <a:cubicBezTo>
                    <a:pt x="42" y="556"/>
                    <a:pt x="36" y="584"/>
                    <a:pt x="30" y="612"/>
                  </a:cubicBezTo>
                  <a:cubicBezTo>
                    <a:pt x="23" y="641"/>
                    <a:pt x="12" y="670"/>
                    <a:pt x="6" y="699"/>
                  </a:cubicBezTo>
                  <a:cubicBezTo>
                    <a:pt x="4" y="710"/>
                    <a:pt x="21" y="720"/>
                    <a:pt x="26" y="707"/>
                  </a:cubicBezTo>
                  <a:cubicBezTo>
                    <a:pt x="49" y="656"/>
                    <a:pt x="59" y="594"/>
                    <a:pt x="66" y="538"/>
                  </a:cubicBezTo>
                  <a:cubicBezTo>
                    <a:pt x="74" y="477"/>
                    <a:pt x="77" y="417"/>
                    <a:pt x="76" y="356"/>
                  </a:cubicBezTo>
                  <a:close/>
                </a:path>
              </a:pathLst>
            </a:custGeom>
            <a:solidFill>
              <a:srgbClr val="DE9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í$ḷíḓé">
              <a:extLst>
                <a:ext uri="{FF2B5EF4-FFF2-40B4-BE49-F238E27FC236}">
                  <a16:creationId xmlns:a16="http://schemas.microsoft.com/office/drawing/2014/main" id="{41A67503-8DAF-47E3-8932-08A9FC9A2565}"/>
                </a:ext>
              </a:extLst>
            </p:cNvPr>
            <p:cNvSpPr/>
            <p:nvPr/>
          </p:nvSpPr>
          <p:spPr bwMode="auto">
            <a:xfrm>
              <a:off x="5494082" y="4746949"/>
              <a:ext cx="706095" cy="808987"/>
            </a:xfrm>
            <a:custGeom>
              <a:avLst/>
              <a:gdLst>
                <a:gd name="T0" fmla="*/ 251 w 264"/>
                <a:gd name="T1" fmla="*/ 281 h 303"/>
                <a:gd name="T2" fmla="*/ 105 w 264"/>
                <a:gd name="T3" fmla="*/ 250 h 303"/>
                <a:gd name="T4" fmla="*/ 25 w 264"/>
                <a:gd name="T5" fmla="*/ 199 h 303"/>
                <a:gd name="T6" fmla="*/ 9 w 264"/>
                <a:gd name="T7" fmla="*/ 98 h 303"/>
                <a:gd name="T8" fmla="*/ 47 w 264"/>
                <a:gd name="T9" fmla="*/ 25 h 303"/>
                <a:gd name="T10" fmla="*/ 104 w 264"/>
                <a:gd name="T11" fmla="*/ 32 h 303"/>
                <a:gd name="T12" fmla="*/ 191 w 264"/>
                <a:gd name="T13" fmla="*/ 162 h 303"/>
                <a:gd name="T14" fmla="*/ 253 w 264"/>
                <a:gd name="T15" fmla="*/ 278 h 303"/>
                <a:gd name="T16" fmla="*/ 251 w 264"/>
                <a:gd name="T17" fmla="*/ 2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303">
                  <a:moveTo>
                    <a:pt x="251" y="281"/>
                  </a:moveTo>
                  <a:cubicBezTo>
                    <a:pt x="232" y="303"/>
                    <a:pt x="127" y="258"/>
                    <a:pt x="105" y="250"/>
                  </a:cubicBezTo>
                  <a:cubicBezTo>
                    <a:pt x="75" y="239"/>
                    <a:pt x="44" y="225"/>
                    <a:pt x="25" y="199"/>
                  </a:cubicBezTo>
                  <a:cubicBezTo>
                    <a:pt x="4" y="171"/>
                    <a:pt x="0" y="132"/>
                    <a:pt x="9" y="98"/>
                  </a:cubicBezTo>
                  <a:cubicBezTo>
                    <a:pt x="15" y="74"/>
                    <a:pt x="28" y="42"/>
                    <a:pt x="47" y="25"/>
                  </a:cubicBezTo>
                  <a:cubicBezTo>
                    <a:pt x="75" y="0"/>
                    <a:pt x="78" y="6"/>
                    <a:pt x="104" y="32"/>
                  </a:cubicBezTo>
                  <a:cubicBezTo>
                    <a:pt x="139" y="68"/>
                    <a:pt x="170" y="116"/>
                    <a:pt x="191" y="162"/>
                  </a:cubicBezTo>
                  <a:cubicBezTo>
                    <a:pt x="201" y="186"/>
                    <a:pt x="264" y="252"/>
                    <a:pt x="253" y="278"/>
                  </a:cubicBezTo>
                  <a:cubicBezTo>
                    <a:pt x="252" y="279"/>
                    <a:pt x="252" y="280"/>
                    <a:pt x="251" y="281"/>
                  </a:cubicBezTo>
                  <a:close/>
                </a:path>
              </a:pathLst>
            </a:custGeom>
            <a:solidFill>
              <a:srgbClr val="FF9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ïṡļiḓê">
              <a:extLst>
                <a:ext uri="{FF2B5EF4-FFF2-40B4-BE49-F238E27FC236}">
                  <a16:creationId xmlns:a16="http://schemas.microsoft.com/office/drawing/2014/main" id="{C2997076-70CD-4564-9D69-7AFD285C292D}"/>
                </a:ext>
              </a:extLst>
            </p:cNvPr>
            <p:cNvSpPr/>
            <p:nvPr/>
          </p:nvSpPr>
          <p:spPr bwMode="auto">
            <a:xfrm>
              <a:off x="6146159" y="4677497"/>
              <a:ext cx="706095" cy="848858"/>
            </a:xfrm>
            <a:custGeom>
              <a:avLst/>
              <a:gdLst>
                <a:gd name="T0" fmla="*/ 0 w 264"/>
                <a:gd name="T1" fmla="*/ 318 h 318"/>
                <a:gd name="T2" fmla="*/ 159 w 264"/>
                <a:gd name="T3" fmla="*/ 276 h 318"/>
                <a:gd name="T4" fmla="*/ 238 w 264"/>
                <a:gd name="T5" fmla="*/ 225 h 318"/>
                <a:gd name="T6" fmla="*/ 255 w 264"/>
                <a:gd name="T7" fmla="*/ 124 h 318"/>
                <a:gd name="T8" fmla="*/ 146 w 264"/>
                <a:gd name="T9" fmla="*/ 56 h 318"/>
                <a:gd name="T10" fmla="*/ 72 w 264"/>
                <a:gd name="T11" fmla="*/ 189 h 318"/>
                <a:gd name="T12" fmla="*/ 0 w 264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318">
                  <a:moveTo>
                    <a:pt x="0" y="318"/>
                  </a:moveTo>
                  <a:cubicBezTo>
                    <a:pt x="54" y="309"/>
                    <a:pt x="107" y="295"/>
                    <a:pt x="159" y="276"/>
                  </a:cubicBezTo>
                  <a:cubicBezTo>
                    <a:pt x="189" y="265"/>
                    <a:pt x="219" y="251"/>
                    <a:pt x="238" y="225"/>
                  </a:cubicBezTo>
                  <a:cubicBezTo>
                    <a:pt x="260" y="197"/>
                    <a:pt x="264" y="158"/>
                    <a:pt x="255" y="124"/>
                  </a:cubicBezTo>
                  <a:cubicBezTo>
                    <a:pt x="240" y="67"/>
                    <a:pt x="201" y="0"/>
                    <a:pt x="146" y="56"/>
                  </a:cubicBezTo>
                  <a:cubicBezTo>
                    <a:pt x="111" y="93"/>
                    <a:pt x="96" y="146"/>
                    <a:pt x="72" y="189"/>
                  </a:cubicBezTo>
                  <a:cubicBezTo>
                    <a:pt x="48" y="232"/>
                    <a:pt x="24" y="275"/>
                    <a:pt x="0" y="318"/>
                  </a:cubicBezTo>
                  <a:close/>
                </a:path>
              </a:pathLst>
            </a:custGeom>
            <a:solidFill>
              <a:srgbClr val="FF9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ïślíḋé">
              <a:extLst>
                <a:ext uri="{FF2B5EF4-FFF2-40B4-BE49-F238E27FC236}">
                  <a16:creationId xmlns:a16="http://schemas.microsoft.com/office/drawing/2014/main" id="{7DC21F1F-3ADC-4AA9-B1CA-55A10BC081BF}"/>
                </a:ext>
              </a:extLst>
            </p:cNvPr>
            <p:cNvSpPr/>
            <p:nvPr/>
          </p:nvSpPr>
          <p:spPr bwMode="auto">
            <a:xfrm>
              <a:off x="6076707" y="5608668"/>
              <a:ext cx="163341" cy="16334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íṩ1ïḓè">
              <a:extLst>
                <a:ext uri="{FF2B5EF4-FFF2-40B4-BE49-F238E27FC236}">
                  <a16:creationId xmlns:a16="http://schemas.microsoft.com/office/drawing/2014/main" id="{35B928E1-B6A2-40BC-97CB-199732447BD3}"/>
                </a:ext>
              </a:extLst>
            </p:cNvPr>
            <p:cNvSpPr/>
            <p:nvPr/>
          </p:nvSpPr>
          <p:spPr bwMode="auto">
            <a:xfrm>
              <a:off x="8017505" y="2133496"/>
              <a:ext cx="240510" cy="120898"/>
            </a:xfrm>
            <a:custGeom>
              <a:avLst/>
              <a:gdLst>
                <a:gd name="T0" fmla="*/ 83 w 90"/>
                <a:gd name="T1" fmla="*/ 1 h 45"/>
                <a:gd name="T2" fmla="*/ 44 w 90"/>
                <a:gd name="T3" fmla="*/ 12 h 45"/>
                <a:gd name="T4" fmla="*/ 7 w 90"/>
                <a:gd name="T5" fmla="*/ 29 h 45"/>
                <a:gd name="T6" fmla="*/ 13 w 90"/>
                <a:gd name="T7" fmla="*/ 43 h 45"/>
                <a:gd name="T8" fmla="*/ 55 w 90"/>
                <a:gd name="T9" fmla="*/ 28 h 45"/>
                <a:gd name="T10" fmla="*/ 87 w 90"/>
                <a:gd name="T11" fmla="*/ 11 h 45"/>
                <a:gd name="T12" fmla="*/ 83 w 90"/>
                <a:gd name="T1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45">
                  <a:moveTo>
                    <a:pt x="83" y="1"/>
                  </a:moveTo>
                  <a:cubicBezTo>
                    <a:pt x="69" y="0"/>
                    <a:pt x="56" y="7"/>
                    <a:pt x="44" y="12"/>
                  </a:cubicBezTo>
                  <a:cubicBezTo>
                    <a:pt x="32" y="17"/>
                    <a:pt x="19" y="23"/>
                    <a:pt x="7" y="29"/>
                  </a:cubicBezTo>
                  <a:cubicBezTo>
                    <a:pt x="0" y="33"/>
                    <a:pt x="5" y="45"/>
                    <a:pt x="13" y="43"/>
                  </a:cubicBezTo>
                  <a:cubicBezTo>
                    <a:pt x="27" y="39"/>
                    <a:pt x="41" y="34"/>
                    <a:pt x="55" y="28"/>
                  </a:cubicBezTo>
                  <a:cubicBezTo>
                    <a:pt x="66" y="24"/>
                    <a:pt x="79" y="20"/>
                    <a:pt x="87" y="11"/>
                  </a:cubicBezTo>
                  <a:cubicBezTo>
                    <a:pt x="90" y="7"/>
                    <a:pt x="88" y="2"/>
                    <a:pt x="83" y="1"/>
                  </a:cubicBezTo>
                  <a:close/>
                </a:path>
              </a:pathLst>
            </a:custGeom>
            <a:solidFill>
              <a:srgbClr val="86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í$liḓé">
              <a:extLst>
                <a:ext uri="{FF2B5EF4-FFF2-40B4-BE49-F238E27FC236}">
                  <a16:creationId xmlns:a16="http://schemas.microsoft.com/office/drawing/2014/main" id="{DD6901AE-2A22-4128-BC0E-94700A82A50F}"/>
                </a:ext>
              </a:extLst>
            </p:cNvPr>
            <p:cNvSpPr/>
            <p:nvPr/>
          </p:nvSpPr>
          <p:spPr bwMode="auto">
            <a:xfrm>
              <a:off x="8134544" y="2937338"/>
              <a:ext cx="291956" cy="77169"/>
            </a:xfrm>
            <a:custGeom>
              <a:avLst/>
              <a:gdLst>
                <a:gd name="T0" fmla="*/ 101 w 109"/>
                <a:gd name="T1" fmla="*/ 4 h 29"/>
                <a:gd name="T2" fmla="*/ 55 w 109"/>
                <a:gd name="T3" fmla="*/ 5 h 29"/>
                <a:gd name="T4" fmla="*/ 9 w 109"/>
                <a:gd name="T5" fmla="*/ 12 h 29"/>
                <a:gd name="T6" fmla="*/ 11 w 109"/>
                <a:gd name="T7" fmla="*/ 27 h 29"/>
                <a:gd name="T8" fmla="*/ 62 w 109"/>
                <a:gd name="T9" fmla="*/ 26 h 29"/>
                <a:gd name="T10" fmla="*/ 103 w 109"/>
                <a:gd name="T11" fmla="*/ 18 h 29"/>
                <a:gd name="T12" fmla="*/ 101 w 109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9">
                  <a:moveTo>
                    <a:pt x="101" y="4"/>
                  </a:moveTo>
                  <a:cubicBezTo>
                    <a:pt x="86" y="0"/>
                    <a:pt x="70" y="4"/>
                    <a:pt x="55" y="5"/>
                  </a:cubicBezTo>
                  <a:cubicBezTo>
                    <a:pt x="40" y="7"/>
                    <a:pt x="24" y="9"/>
                    <a:pt x="9" y="12"/>
                  </a:cubicBezTo>
                  <a:cubicBezTo>
                    <a:pt x="0" y="15"/>
                    <a:pt x="3" y="27"/>
                    <a:pt x="11" y="27"/>
                  </a:cubicBezTo>
                  <a:cubicBezTo>
                    <a:pt x="28" y="29"/>
                    <a:pt x="45" y="27"/>
                    <a:pt x="62" y="26"/>
                  </a:cubicBezTo>
                  <a:cubicBezTo>
                    <a:pt x="76" y="25"/>
                    <a:pt x="90" y="25"/>
                    <a:pt x="103" y="18"/>
                  </a:cubicBezTo>
                  <a:cubicBezTo>
                    <a:pt x="109" y="15"/>
                    <a:pt x="107" y="6"/>
                    <a:pt x="101" y="4"/>
                  </a:cubicBezTo>
                  <a:close/>
                </a:path>
              </a:pathLst>
            </a:custGeom>
            <a:solidFill>
              <a:srgbClr val="86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íṧľîďè">
              <a:extLst>
                <a:ext uri="{FF2B5EF4-FFF2-40B4-BE49-F238E27FC236}">
                  <a16:creationId xmlns:a16="http://schemas.microsoft.com/office/drawing/2014/main" id="{D98A0EFC-0A61-4A45-8B13-6739C7EE972C}"/>
                </a:ext>
              </a:extLst>
            </p:cNvPr>
            <p:cNvSpPr/>
            <p:nvPr/>
          </p:nvSpPr>
          <p:spPr bwMode="auto">
            <a:xfrm>
              <a:off x="8193707" y="3518677"/>
              <a:ext cx="277808" cy="99033"/>
            </a:xfrm>
            <a:custGeom>
              <a:avLst/>
              <a:gdLst>
                <a:gd name="T0" fmla="*/ 97 w 104"/>
                <a:gd name="T1" fmla="*/ 17 h 37"/>
                <a:gd name="T2" fmla="*/ 13 w 104"/>
                <a:gd name="T3" fmla="*/ 0 h 37"/>
                <a:gd name="T4" fmla="*/ 10 w 104"/>
                <a:gd name="T5" fmla="*/ 19 h 37"/>
                <a:gd name="T6" fmla="*/ 95 w 104"/>
                <a:gd name="T7" fmla="*/ 33 h 37"/>
                <a:gd name="T8" fmla="*/ 97 w 104"/>
                <a:gd name="T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37">
                  <a:moveTo>
                    <a:pt x="97" y="17"/>
                  </a:moveTo>
                  <a:cubicBezTo>
                    <a:pt x="74" y="4"/>
                    <a:pt x="39" y="1"/>
                    <a:pt x="13" y="0"/>
                  </a:cubicBezTo>
                  <a:cubicBezTo>
                    <a:pt x="1" y="0"/>
                    <a:pt x="0" y="16"/>
                    <a:pt x="10" y="19"/>
                  </a:cubicBezTo>
                  <a:cubicBezTo>
                    <a:pt x="35" y="28"/>
                    <a:pt x="69" y="37"/>
                    <a:pt x="95" y="33"/>
                  </a:cubicBezTo>
                  <a:cubicBezTo>
                    <a:pt x="103" y="32"/>
                    <a:pt x="104" y="21"/>
                    <a:pt x="97" y="17"/>
                  </a:cubicBezTo>
                  <a:close/>
                </a:path>
              </a:pathLst>
            </a:custGeom>
            <a:solidFill>
              <a:srgbClr val="86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îṥľiďe">
              <a:extLst>
                <a:ext uri="{FF2B5EF4-FFF2-40B4-BE49-F238E27FC236}">
                  <a16:creationId xmlns:a16="http://schemas.microsoft.com/office/drawing/2014/main" id="{EF8E5819-F650-4269-B517-6FA558E52EDD}"/>
                </a:ext>
              </a:extLst>
            </p:cNvPr>
            <p:cNvSpPr/>
            <p:nvPr/>
          </p:nvSpPr>
          <p:spPr bwMode="auto">
            <a:xfrm>
              <a:off x="3931412" y="2133496"/>
              <a:ext cx="240510" cy="120898"/>
            </a:xfrm>
            <a:custGeom>
              <a:avLst/>
              <a:gdLst>
                <a:gd name="T0" fmla="*/ 8 w 90"/>
                <a:gd name="T1" fmla="*/ 1 h 45"/>
                <a:gd name="T2" fmla="*/ 46 w 90"/>
                <a:gd name="T3" fmla="*/ 12 h 45"/>
                <a:gd name="T4" fmla="*/ 83 w 90"/>
                <a:gd name="T5" fmla="*/ 29 h 45"/>
                <a:gd name="T6" fmla="*/ 77 w 90"/>
                <a:gd name="T7" fmla="*/ 43 h 45"/>
                <a:gd name="T8" fmla="*/ 36 w 90"/>
                <a:gd name="T9" fmla="*/ 28 h 45"/>
                <a:gd name="T10" fmla="*/ 4 w 90"/>
                <a:gd name="T11" fmla="*/ 11 h 45"/>
                <a:gd name="T12" fmla="*/ 8 w 90"/>
                <a:gd name="T1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45">
                  <a:moveTo>
                    <a:pt x="8" y="1"/>
                  </a:moveTo>
                  <a:cubicBezTo>
                    <a:pt x="21" y="0"/>
                    <a:pt x="34" y="7"/>
                    <a:pt x="46" y="12"/>
                  </a:cubicBezTo>
                  <a:cubicBezTo>
                    <a:pt x="59" y="17"/>
                    <a:pt x="71" y="23"/>
                    <a:pt x="83" y="29"/>
                  </a:cubicBezTo>
                  <a:cubicBezTo>
                    <a:pt x="90" y="33"/>
                    <a:pt x="85" y="45"/>
                    <a:pt x="77" y="43"/>
                  </a:cubicBezTo>
                  <a:cubicBezTo>
                    <a:pt x="63" y="39"/>
                    <a:pt x="49" y="34"/>
                    <a:pt x="36" y="28"/>
                  </a:cubicBezTo>
                  <a:cubicBezTo>
                    <a:pt x="25" y="24"/>
                    <a:pt x="11" y="20"/>
                    <a:pt x="4" y="11"/>
                  </a:cubicBezTo>
                  <a:cubicBezTo>
                    <a:pt x="0" y="7"/>
                    <a:pt x="3" y="2"/>
                    <a:pt x="8" y="1"/>
                  </a:cubicBezTo>
                  <a:close/>
                </a:path>
              </a:pathLst>
            </a:custGeom>
            <a:solidFill>
              <a:srgbClr val="86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ïSľiḋé">
              <a:extLst>
                <a:ext uri="{FF2B5EF4-FFF2-40B4-BE49-F238E27FC236}">
                  <a16:creationId xmlns:a16="http://schemas.microsoft.com/office/drawing/2014/main" id="{F745748B-ADD5-4994-A597-9FC20527C6EF}"/>
                </a:ext>
              </a:extLst>
            </p:cNvPr>
            <p:cNvSpPr/>
            <p:nvPr/>
          </p:nvSpPr>
          <p:spPr bwMode="auto">
            <a:xfrm>
              <a:off x="3765499" y="2937338"/>
              <a:ext cx="288097" cy="77169"/>
            </a:xfrm>
            <a:custGeom>
              <a:avLst/>
              <a:gdLst>
                <a:gd name="T0" fmla="*/ 7 w 108"/>
                <a:gd name="T1" fmla="*/ 4 h 29"/>
                <a:gd name="T2" fmla="*/ 53 w 108"/>
                <a:gd name="T3" fmla="*/ 5 h 29"/>
                <a:gd name="T4" fmla="*/ 99 w 108"/>
                <a:gd name="T5" fmla="*/ 12 h 29"/>
                <a:gd name="T6" fmla="*/ 97 w 108"/>
                <a:gd name="T7" fmla="*/ 27 h 29"/>
                <a:gd name="T8" fmla="*/ 46 w 108"/>
                <a:gd name="T9" fmla="*/ 26 h 29"/>
                <a:gd name="T10" fmla="*/ 5 w 108"/>
                <a:gd name="T11" fmla="*/ 18 h 29"/>
                <a:gd name="T12" fmla="*/ 7 w 108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29">
                  <a:moveTo>
                    <a:pt x="7" y="4"/>
                  </a:moveTo>
                  <a:cubicBezTo>
                    <a:pt x="22" y="0"/>
                    <a:pt x="38" y="4"/>
                    <a:pt x="53" y="5"/>
                  </a:cubicBezTo>
                  <a:cubicBezTo>
                    <a:pt x="69" y="7"/>
                    <a:pt x="84" y="9"/>
                    <a:pt x="99" y="12"/>
                  </a:cubicBezTo>
                  <a:cubicBezTo>
                    <a:pt x="108" y="15"/>
                    <a:pt x="106" y="27"/>
                    <a:pt x="97" y="27"/>
                  </a:cubicBezTo>
                  <a:cubicBezTo>
                    <a:pt x="80" y="29"/>
                    <a:pt x="63" y="27"/>
                    <a:pt x="46" y="26"/>
                  </a:cubicBezTo>
                  <a:cubicBezTo>
                    <a:pt x="33" y="25"/>
                    <a:pt x="18" y="25"/>
                    <a:pt x="5" y="18"/>
                  </a:cubicBezTo>
                  <a:cubicBezTo>
                    <a:pt x="0" y="15"/>
                    <a:pt x="1" y="6"/>
                    <a:pt x="7" y="4"/>
                  </a:cubicBezTo>
                  <a:close/>
                </a:path>
              </a:pathLst>
            </a:custGeom>
            <a:solidFill>
              <a:srgbClr val="86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iṩlidé">
              <a:extLst>
                <a:ext uri="{FF2B5EF4-FFF2-40B4-BE49-F238E27FC236}">
                  <a16:creationId xmlns:a16="http://schemas.microsoft.com/office/drawing/2014/main" id="{0A745D8B-EB2F-427E-9FE2-E2F9D55F4B6E}"/>
                </a:ext>
              </a:extLst>
            </p:cNvPr>
            <p:cNvSpPr/>
            <p:nvPr/>
          </p:nvSpPr>
          <p:spPr bwMode="auto">
            <a:xfrm>
              <a:off x="3720484" y="3518677"/>
              <a:ext cx="275236" cy="99033"/>
            </a:xfrm>
            <a:custGeom>
              <a:avLst/>
              <a:gdLst>
                <a:gd name="T0" fmla="*/ 6 w 103"/>
                <a:gd name="T1" fmla="*/ 17 h 37"/>
                <a:gd name="T2" fmla="*/ 91 w 103"/>
                <a:gd name="T3" fmla="*/ 0 h 37"/>
                <a:gd name="T4" fmla="*/ 93 w 103"/>
                <a:gd name="T5" fmla="*/ 19 h 37"/>
                <a:gd name="T6" fmla="*/ 8 w 103"/>
                <a:gd name="T7" fmla="*/ 33 h 37"/>
                <a:gd name="T8" fmla="*/ 6 w 103"/>
                <a:gd name="T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37">
                  <a:moveTo>
                    <a:pt x="6" y="17"/>
                  </a:moveTo>
                  <a:cubicBezTo>
                    <a:pt x="29" y="4"/>
                    <a:pt x="64" y="1"/>
                    <a:pt x="91" y="0"/>
                  </a:cubicBezTo>
                  <a:cubicBezTo>
                    <a:pt x="102" y="0"/>
                    <a:pt x="103" y="16"/>
                    <a:pt x="93" y="19"/>
                  </a:cubicBezTo>
                  <a:cubicBezTo>
                    <a:pt x="68" y="28"/>
                    <a:pt x="35" y="37"/>
                    <a:pt x="8" y="33"/>
                  </a:cubicBezTo>
                  <a:cubicBezTo>
                    <a:pt x="0" y="32"/>
                    <a:pt x="0" y="21"/>
                    <a:pt x="6" y="17"/>
                  </a:cubicBezTo>
                  <a:close/>
                </a:path>
              </a:pathLst>
            </a:custGeom>
            <a:solidFill>
              <a:srgbClr val="86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07" name="smile">
            <a:hlinkClick r:id="" action="ppaction://media"/>
            <a:extLst>
              <a:ext uri="{FF2B5EF4-FFF2-40B4-BE49-F238E27FC236}">
                <a16:creationId xmlns:a16="http://schemas.microsoft.com/office/drawing/2014/main" id="{23439D28-DA89-4784-832E-DFC3EEC582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8265" y="7189895"/>
            <a:ext cx="487363" cy="487363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BB9FDE5-7C49-438F-9CE7-7DB75A087A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579 -1.289242 E" pathEditMode="relative" ptsTypes="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9 1.289242 L 0 0 E" pathEditMode="relative" ptsTypes="">
                                      <p:cBhvr>
                                        <p:cTn id="1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600000">
                                      <p:cBhvr>
                                        <p:cTn id="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63438dd7-baff-4228-a282-2766f32b3f8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7187527-366E-4CF0-9889-5B0085EA71B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49313" y="1702831"/>
            <a:ext cx="2986087" cy="5155169"/>
            <a:chOff x="4633913" y="1019175"/>
            <a:chExt cx="3127375" cy="5399088"/>
          </a:xfrm>
        </p:grpSpPr>
        <p:sp>
          <p:nvSpPr>
            <p:cNvPr id="351" name="îšļídè">
              <a:extLst>
                <a:ext uri="{FF2B5EF4-FFF2-40B4-BE49-F238E27FC236}">
                  <a16:creationId xmlns:a16="http://schemas.microsoft.com/office/drawing/2014/main" id="{6EE06839-5B7C-4C67-BF70-AC5C08DF1914}"/>
                </a:ext>
              </a:extLst>
            </p:cNvPr>
            <p:cNvSpPr/>
            <p:nvPr/>
          </p:nvSpPr>
          <p:spPr bwMode="auto">
            <a:xfrm>
              <a:off x="5675313" y="1628775"/>
              <a:ext cx="42862" cy="157163"/>
            </a:xfrm>
            <a:custGeom>
              <a:avLst/>
              <a:gdLst>
                <a:gd name="T0" fmla="*/ 4 w 19"/>
                <a:gd name="T1" fmla="*/ 0 h 69"/>
                <a:gd name="T2" fmla="*/ 0 w 19"/>
                <a:gd name="T3" fmla="*/ 69 h 69"/>
                <a:gd name="T4" fmla="*/ 0 w 19"/>
                <a:gd name="T5" fmla="*/ 69 h 69"/>
                <a:gd name="T6" fmla="*/ 18 w 19"/>
                <a:gd name="T7" fmla="*/ 4 h 69"/>
                <a:gd name="T8" fmla="*/ 4 w 1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9">
                  <a:moveTo>
                    <a:pt x="4" y="0"/>
                  </a:moveTo>
                  <a:cubicBezTo>
                    <a:pt x="5" y="16"/>
                    <a:pt x="4" y="3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7" y="40"/>
                    <a:pt x="19" y="17"/>
                    <a:pt x="18" y="4"/>
                  </a:cubicBezTo>
                  <a:cubicBezTo>
                    <a:pt x="13" y="3"/>
                    <a:pt x="8" y="2"/>
                    <a:pt x="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ïS1îḑe">
              <a:extLst>
                <a:ext uri="{FF2B5EF4-FFF2-40B4-BE49-F238E27FC236}">
                  <a16:creationId xmlns:a16="http://schemas.microsoft.com/office/drawing/2014/main" id="{9CD038F7-30AE-4637-BED9-E2D20C74AE71}"/>
                </a:ext>
              </a:extLst>
            </p:cNvPr>
            <p:cNvSpPr/>
            <p:nvPr/>
          </p:nvSpPr>
          <p:spPr bwMode="auto">
            <a:xfrm>
              <a:off x="5167313" y="1744663"/>
              <a:ext cx="71437" cy="138113"/>
            </a:xfrm>
            <a:custGeom>
              <a:avLst/>
              <a:gdLst>
                <a:gd name="T0" fmla="*/ 0 w 31"/>
                <a:gd name="T1" fmla="*/ 0 h 61"/>
                <a:gd name="T2" fmla="*/ 31 w 31"/>
                <a:gd name="T3" fmla="*/ 61 h 61"/>
                <a:gd name="T4" fmla="*/ 27 w 31"/>
                <a:gd name="T5" fmla="*/ 24 h 61"/>
                <a:gd name="T6" fmla="*/ 26 w 31"/>
                <a:gd name="T7" fmla="*/ 21 h 61"/>
                <a:gd name="T8" fmla="*/ 25 w 31"/>
                <a:gd name="T9" fmla="*/ 12 h 61"/>
                <a:gd name="T10" fmla="*/ 0 w 31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61">
                  <a:moveTo>
                    <a:pt x="0" y="0"/>
                  </a:moveTo>
                  <a:cubicBezTo>
                    <a:pt x="6" y="21"/>
                    <a:pt x="17" y="47"/>
                    <a:pt x="31" y="61"/>
                  </a:cubicBezTo>
                  <a:cubicBezTo>
                    <a:pt x="28" y="40"/>
                    <a:pt x="27" y="25"/>
                    <a:pt x="27" y="24"/>
                  </a:cubicBezTo>
                  <a:cubicBezTo>
                    <a:pt x="27" y="23"/>
                    <a:pt x="27" y="22"/>
                    <a:pt x="26" y="2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8" y="10"/>
                    <a:pt x="8" y="7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îŝľîḍé">
              <a:extLst>
                <a:ext uri="{FF2B5EF4-FFF2-40B4-BE49-F238E27FC236}">
                  <a16:creationId xmlns:a16="http://schemas.microsoft.com/office/drawing/2014/main" id="{3940D1D7-B2B7-4315-88DE-8D68D2725507}"/>
                </a:ext>
              </a:extLst>
            </p:cNvPr>
            <p:cNvSpPr/>
            <p:nvPr/>
          </p:nvSpPr>
          <p:spPr bwMode="auto">
            <a:xfrm>
              <a:off x="4945063" y="6127750"/>
              <a:ext cx="538162" cy="238125"/>
            </a:xfrm>
            <a:custGeom>
              <a:avLst/>
              <a:gdLst>
                <a:gd name="T0" fmla="*/ 0 w 237"/>
                <a:gd name="T1" fmla="*/ 105 h 105"/>
                <a:gd name="T2" fmla="*/ 0 w 237"/>
                <a:gd name="T3" fmla="*/ 104 h 105"/>
                <a:gd name="T4" fmla="*/ 0 w 237"/>
                <a:gd name="T5" fmla="*/ 104 h 105"/>
                <a:gd name="T6" fmla="*/ 0 w 237"/>
                <a:gd name="T7" fmla="*/ 104 h 105"/>
                <a:gd name="T8" fmla="*/ 0 w 237"/>
                <a:gd name="T9" fmla="*/ 104 h 105"/>
                <a:gd name="T10" fmla="*/ 0 w 237"/>
                <a:gd name="T11" fmla="*/ 104 h 105"/>
                <a:gd name="T12" fmla="*/ 0 w 237"/>
                <a:gd name="T13" fmla="*/ 104 h 105"/>
                <a:gd name="T14" fmla="*/ 0 w 237"/>
                <a:gd name="T15" fmla="*/ 104 h 105"/>
                <a:gd name="T16" fmla="*/ 0 w 237"/>
                <a:gd name="T17" fmla="*/ 104 h 105"/>
                <a:gd name="T18" fmla="*/ 0 w 237"/>
                <a:gd name="T19" fmla="*/ 104 h 105"/>
                <a:gd name="T20" fmla="*/ 0 w 237"/>
                <a:gd name="T21" fmla="*/ 104 h 105"/>
                <a:gd name="T22" fmla="*/ 0 w 237"/>
                <a:gd name="T23" fmla="*/ 104 h 105"/>
                <a:gd name="T24" fmla="*/ 0 w 237"/>
                <a:gd name="T25" fmla="*/ 104 h 105"/>
                <a:gd name="T26" fmla="*/ 0 w 237"/>
                <a:gd name="T27" fmla="*/ 104 h 105"/>
                <a:gd name="T28" fmla="*/ 0 w 237"/>
                <a:gd name="T29" fmla="*/ 104 h 105"/>
                <a:gd name="T30" fmla="*/ 0 w 237"/>
                <a:gd name="T31" fmla="*/ 73 h 105"/>
                <a:gd name="T32" fmla="*/ 0 w 237"/>
                <a:gd name="T33" fmla="*/ 73 h 105"/>
                <a:gd name="T34" fmla="*/ 29 w 237"/>
                <a:gd name="T35" fmla="*/ 24 h 105"/>
                <a:gd name="T36" fmla="*/ 137 w 237"/>
                <a:gd name="T37" fmla="*/ 76 h 105"/>
                <a:gd name="T38" fmla="*/ 184 w 237"/>
                <a:gd name="T39" fmla="*/ 41 h 105"/>
                <a:gd name="T40" fmla="*/ 205 w 237"/>
                <a:gd name="T41" fmla="*/ 28 h 105"/>
                <a:gd name="T42" fmla="*/ 137 w 237"/>
                <a:gd name="T43" fmla="*/ 23 h 105"/>
                <a:gd name="T44" fmla="*/ 136 w 237"/>
                <a:gd name="T45" fmla="*/ 25 h 105"/>
                <a:gd name="T46" fmla="*/ 133 w 237"/>
                <a:gd name="T47" fmla="*/ 26 h 105"/>
                <a:gd name="T48" fmla="*/ 130 w 237"/>
                <a:gd name="T49" fmla="*/ 25 h 105"/>
                <a:gd name="T50" fmla="*/ 130 w 237"/>
                <a:gd name="T51" fmla="*/ 25 h 105"/>
                <a:gd name="T52" fmla="*/ 56 w 237"/>
                <a:gd name="T53" fmla="*/ 4 h 105"/>
                <a:gd name="T54" fmla="*/ 54 w 237"/>
                <a:gd name="T55" fmla="*/ 5 h 105"/>
                <a:gd name="T56" fmla="*/ 235 w 237"/>
                <a:gd name="T57" fmla="*/ 0 h 105"/>
                <a:gd name="T58" fmla="*/ 236 w 237"/>
                <a:gd name="T59" fmla="*/ 17 h 105"/>
                <a:gd name="T60" fmla="*/ 236 w 237"/>
                <a:gd name="T61" fmla="*/ 17 h 105"/>
                <a:gd name="T62" fmla="*/ 236 w 237"/>
                <a:gd name="T63" fmla="*/ 35 h 105"/>
                <a:gd name="T64" fmla="*/ 229 w 237"/>
                <a:gd name="T65" fmla="*/ 44 h 105"/>
                <a:gd name="T66" fmla="*/ 235 w 237"/>
                <a:gd name="T6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7" h="105">
                  <a:moveTo>
                    <a:pt x="0" y="105"/>
                  </a:moveTo>
                  <a:cubicBezTo>
                    <a:pt x="0" y="105"/>
                    <a:pt x="0" y="105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73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moveTo>
                    <a:pt x="52" y="4"/>
                  </a:moveTo>
                  <a:cubicBezTo>
                    <a:pt x="43" y="12"/>
                    <a:pt x="35" y="19"/>
                    <a:pt x="29" y="24"/>
                  </a:cubicBezTo>
                  <a:cubicBezTo>
                    <a:pt x="33" y="24"/>
                    <a:pt x="37" y="23"/>
                    <a:pt x="41" y="23"/>
                  </a:cubicBezTo>
                  <a:cubicBezTo>
                    <a:pt x="70" y="23"/>
                    <a:pt x="109" y="33"/>
                    <a:pt x="137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58" y="63"/>
                    <a:pt x="169" y="47"/>
                    <a:pt x="184" y="41"/>
                  </a:cubicBezTo>
                  <a:cubicBezTo>
                    <a:pt x="194" y="36"/>
                    <a:pt x="205" y="32"/>
                    <a:pt x="215" y="28"/>
                  </a:cubicBezTo>
                  <a:cubicBezTo>
                    <a:pt x="212" y="28"/>
                    <a:pt x="208" y="28"/>
                    <a:pt x="205" y="28"/>
                  </a:cubicBezTo>
                  <a:cubicBezTo>
                    <a:pt x="182" y="28"/>
                    <a:pt x="160" y="25"/>
                    <a:pt x="139" y="19"/>
                  </a:cubicBezTo>
                  <a:cubicBezTo>
                    <a:pt x="138" y="21"/>
                    <a:pt x="137" y="22"/>
                    <a:pt x="137" y="23"/>
                  </a:cubicBezTo>
                  <a:cubicBezTo>
                    <a:pt x="137" y="23"/>
                    <a:pt x="136" y="24"/>
                    <a:pt x="136" y="25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5" y="25"/>
                    <a:pt x="134" y="26"/>
                    <a:pt x="133" y="26"/>
                  </a:cubicBezTo>
                  <a:cubicBezTo>
                    <a:pt x="132" y="26"/>
                    <a:pt x="131" y="25"/>
                    <a:pt x="130" y="25"/>
                  </a:cubicBezTo>
                  <a:cubicBezTo>
                    <a:pt x="130" y="25"/>
                    <a:pt x="130" y="25"/>
                    <a:pt x="130" y="25"/>
                  </a:cubicBezTo>
                  <a:cubicBezTo>
                    <a:pt x="130" y="25"/>
                    <a:pt x="130" y="25"/>
                    <a:pt x="130" y="25"/>
                  </a:cubicBezTo>
                  <a:cubicBezTo>
                    <a:pt x="130" y="25"/>
                    <a:pt x="130" y="25"/>
                    <a:pt x="130" y="25"/>
                  </a:cubicBezTo>
                  <a:cubicBezTo>
                    <a:pt x="128" y="23"/>
                    <a:pt x="127" y="21"/>
                    <a:pt x="125" y="20"/>
                  </a:cubicBezTo>
                  <a:cubicBezTo>
                    <a:pt x="92" y="8"/>
                    <a:pt x="66" y="5"/>
                    <a:pt x="56" y="4"/>
                  </a:cubicBezTo>
                  <a:cubicBezTo>
                    <a:pt x="56" y="4"/>
                    <a:pt x="55" y="4"/>
                    <a:pt x="55" y="4"/>
                  </a:cubicBezTo>
                  <a:cubicBezTo>
                    <a:pt x="55" y="5"/>
                    <a:pt x="54" y="5"/>
                    <a:pt x="54" y="5"/>
                  </a:cubicBezTo>
                  <a:cubicBezTo>
                    <a:pt x="53" y="5"/>
                    <a:pt x="52" y="4"/>
                    <a:pt x="52" y="4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6" y="5"/>
                    <a:pt x="236" y="12"/>
                    <a:pt x="236" y="17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18"/>
                    <a:pt x="236" y="18"/>
                    <a:pt x="236" y="18"/>
                  </a:cubicBezTo>
                  <a:cubicBezTo>
                    <a:pt x="236" y="26"/>
                    <a:pt x="236" y="32"/>
                    <a:pt x="236" y="35"/>
                  </a:cubicBezTo>
                  <a:cubicBezTo>
                    <a:pt x="236" y="39"/>
                    <a:pt x="233" y="42"/>
                    <a:pt x="229" y="44"/>
                  </a:cubicBezTo>
                  <a:cubicBezTo>
                    <a:pt x="229" y="44"/>
                    <a:pt x="229" y="44"/>
                    <a:pt x="229" y="44"/>
                  </a:cubicBezTo>
                  <a:cubicBezTo>
                    <a:pt x="233" y="42"/>
                    <a:pt x="236" y="39"/>
                    <a:pt x="236" y="35"/>
                  </a:cubicBezTo>
                  <a:cubicBezTo>
                    <a:pt x="237" y="29"/>
                    <a:pt x="236" y="13"/>
                    <a:pt x="23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ïṧḷîḋè">
              <a:extLst>
                <a:ext uri="{FF2B5EF4-FFF2-40B4-BE49-F238E27FC236}">
                  <a16:creationId xmlns:a16="http://schemas.microsoft.com/office/drawing/2014/main" id="{841A3E5C-40A0-4AE6-ADB4-905E6623F618}"/>
                </a:ext>
              </a:extLst>
            </p:cNvPr>
            <p:cNvSpPr/>
            <p:nvPr/>
          </p:nvSpPr>
          <p:spPr bwMode="auto">
            <a:xfrm>
              <a:off x="5072063" y="6100763"/>
              <a:ext cx="188912" cy="79375"/>
            </a:xfrm>
            <a:custGeom>
              <a:avLst/>
              <a:gdLst>
                <a:gd name="T0" fmla="*/ 80 w 83"/>
                <a:gd name="T1" fmla="*/ 31 h 35"/>
                <a:gd name="T2" fmla="*/ 80 w 83"/>
                <a:gd name="T3" fmla="*/ 31 h 35"/>
                <a:gd name="T4" fmla="*/ 80 w 83"/>
                <a:gd name="T5" fmla="*/ 31 h 35"/>
                <a:gd name="T6" fmla="*/ 80 w 83"/>
                <a:gd name="T7" fmla="*/ 31 h 35"/>
                <a:gd name="T8" fmla="*/ 81 w 83"/>
                <a:gd name="T9" fmla="*/ 35 h 35"/>
                <a:gd name="T10" fmla="*/ 83 w 83"/>
                <a:gd name="T11" fmla="*/ 31 h 35"/>
                <a:gd name="T12" fmla="*/ 80 w 83"/>
                <a:gd name="T13" fmla="*/ 31 h 35"/>
                <a:gd name="T14" fmla="*/ 18 w 83"/>
                <a:gd name="T15" fmla="*/ 14 h 35"/>
                <a:gd name="T16" fmla="*/ 0 w 83"/>
                <a:gd name="T17" fmla="*/ 16 h 35"/>
                <a:gd name="T18" fmla="*/ 69 w 83"/>
                <a:gd name="T19" fmla="*/ 32 h 35"/>
                <a:gd name="T20" fmla="*/ 64 w 83"/>
                <a:gd name="T21" fmla="*/ 28 h 35"/>
                <a:gd name="T22" fmla="*/ 64 w 83"/>
                <a:gd name="T23" fmla="*/ 28 h 35"/>
                <a:gd name="T24" fmla="*/ 57 w 83"/>
                <a:gd name="T25" fmla="*/ 24 h 35"/>
                <a:gd name="T26" fmla="*/ 33 w 83"/>
                <a:gd name="T27" fmla="*/ 15 h 35"/>
                <a:gd name="T28" fmla="*/ 18 w 83"/>
                <a:gd name="T29" fmla="*/ 14 h 35"/>
                <a:gd name="T30" fmla="*/ 9 w 83"/>
                <a:gd name="T31" fmla="*/ 0 h 35"/>
                <a:gd name="T32" fmla="*/ 2 w 83"/>
                <a:gd name="T33" fmla="*/ 7 h 35"/>
                <a:gd name="T34" fmla="*/ 11 w 83"/>
                <a:gd name="T35" fmla="*/ 6 h 35"/>
                <a:gd name="T36" fmla="*/ 7 w 83"/>
                <a:gd name="T37" fmla="*/ 5 h 35"/>
                <a:gd name="T38" fmla="*/ 7 w 83"/>
                <a:gd name="T39" fmla="*/ 5 h 35"/>
                <a:gd name="T40" fmla="*/ 5 w 83"/>
                <a:gd name="T41" fmla="*/ 4 h 35"/>
                <a:gd name="T42" fmla="*/ 9 w 83"/>
                <a:gd name="T43" fmla="*/ 0 h 35"/>
                <a:gd name="T44" fmla="*/ 9 w 83"/>
                <a:gd name="T4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3" h="35">
                  <a:moveTo>
                    <a:pt x="80" y="31"/>
                  </a:moveTo>
                  <a:cubicBezTo>
                    <a:pt x="80" y="31"/>
                    <a:pt x="80" y="31"/>
                    <a:pt x="80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81" y="32"/>
                    <a:pt x="81" y="34"/>
                    <a:pt x="81" y="35"/>
                  </a:cubicBezTo>
                  <a:cubicBezTo>
                    <a:pt x="81" y="34"/>
                    <a:pt x="82" y="33"/>
                    <a:pt x="83" y="31"/>
                  </a:cubicBezTo>
                  <a:cubicBezTo>
                    <a:pt x="82" y="31"/>
                    <a:pt x="81" y="31"/>
                    <a:pt x="80" y="31"/>
                  </a:cubicBezTo>
                  <a:moveTo>
                    <a:pt x="18" y="14"/>
                  </a:moveTo>
                  <a:cubicBezTo>
                    <a:pt x="9" y="14"/>
                    <a:pt x="3" y="15"/>
                    <a:pt x="0" y="16"/>
                  </a:cubicBezTo>
                  <a:cubicBezTo>
                    <a:pt x="10" y="17"/>
                    <a:pt x="36" y="20"/>
                    <a:pt x="69" y="32"/>
                  </a:cubicBezTo>
                  <a:cubicBezTo>
                    <a:pt x="67" y="31"/>
                    <a:pt x="66" y="30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1" y="27"/>
                    <a:pt x="59" y="25"/>
                    <a:pt x="57" y="24"/>
                  </a:cubicBezTo>
                  <a:cubicBezTo>
                    <a:pt x="48" y="21"/>
                    <a:pt x="40" y="18"/>
                    <a:pt x="33" y="15"/>
                  </a:cubicBezTo>
                  <a:cubicBezTo>
                    <a:pt x="28" y="14"/>
                    <a:pt x="23" y="14"/>
                    <a:pt x="18" y="14"/>
                  </a:cubicBezTo>
                  <a:moveTo>
                    <a:pt x="9" y="0"/>
                  </a:moveTo>
                  <a:cubicBezTo>
                    <a:pt x="7" y="2"/>
                    <a:pt x="4" y="5"/>
                    <a:pt x="2" y="7"/>
                  </a:cubicBezTo>
                  <a:cubicBezTo>
                    <a:pt x="5" y="7"/>
                    <a:pt x="7" y="6"/>
                    <a:pt x="11" y="6"/>
                  </a:cubicBezTo>
                  <a:cubicBezTo>
                    <a:pt x="10" y="6"/>
                    <a:pt x="8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7" y="2"/>
                    <a:pt x="8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iśḻïďè">
              <a:extLst>
                <a:ext uri="{FF2B5EF4-FFF2-40B4-BE49-F238E27FC236}">
                  <a16:creationId xmlns:a16="http://schemas.microsoft.com/office/drawing/2014/main" id="{59D1A5A5-0985-4B3C-9FA7-3ECEF4BBA536}"/>
                </a:ext>
              </a:extLst>
            </p:cNvPr>
            <p:cNvSpPr/>
            <p:nvPr/>
          </p:nvSpPr>
          <p:spPr bwMode="auto">
            <a:xfrm>
              <a:off x="5087938" y="6111875"/>
              <a:ext cx="393700" cy="79375"/>
            </a:xfrm>
            <a:custGeom>
              <a:avLst/>
              <a:gdLst>
                <a:gd name="T0" fmla="*/ 26 w 173"/>
                <a:gd name="T1" fmla="*/ 10 h 35"/>
                <a:gd name="T2" fmla="*/ 50 w 173"/>
                <a:gd name="T3" fmla="*/ 19 h 35"/>
                <a:gd name="T4" fmla="*/ 50 w 173"/>
                <a:gd name="T5" fmla="*/ 19 h 35"/>
                <a:gd name="T6" fmla="*/ 26 w 173"/>
                <a:gd name="T7" fmla="*/ 10 h 35"/>
                <a:gd name="T8" fmla="*/ 26 w 173"/>
                <a:gd name="T9" fmla="*/ 10 h 35"/>
                <a:gd name="T10" fmla="*/ 172 w 173"/>
                <a:gd name="T11" fmla="*/ 7 h 35"/>
                <a:gd name="T12" fmla="*/ 172 w 173"/>
                <a:gd name="T13" fmla="*/ 7 h 35"/>
                <a:gd name="T14" fmla="*/ 140 w 173"/>
                <a:gd name="T15" fmla="*/ 13 h 35"/>
                <a:gd name="T16" fmla="*/ 140 w 173"/>
                <a:gd name="T17" fmla="*/ 13 h 35"/>
                <a:gd name="T18" fmla="*/ 140 w 173"/>
                <a:gd name="T19" fmla="*/ 13 h 35"/>
                <a:gd name="T20" fmla="*/ 90 w 173"/>
                <a:gd name="T21" fmla="*/ 7 h 35"/>
                <a:gd name="T22" fmla="*/ 87 w 173"/>
                <a:gd name="T23" fmla="*/ 10 h 35"/>
                <a:gd name="T24" fmla="*/ 87 w 173"/>
                <a:gd name="T25" fmla="*/ 16 h 35"/>
                <a:gd name="T26" fmla="*/ 84 w 173"/>
                <a:gd name="T27" fmla="*/ 17 h 35"/>
                <a:gd name="T28" fmla="*/ 83 w 173"/>
                <a:gd name="T29" fmla="*/ 17 h 35"/>
                <a:gd name="T30" fmla="*/ 76 w 173"/>
                <a:gd name="T31" fmla="*/ 26 h 35"/>
                <a:gd name="T32" fmla="*/ 73 w 173"/>
                <a:gd name="T33" fmla="*/ 26 h 35"/>
                <a:gd name="T34" fmla="*/ 73 w 173"/>
                <a:gd name="T35" fmla="*/ 26 h 35"/>
                <a:gd name="T36" fmla="*/ 76 w 173"/>
                <a:gd name="T37" fmla="*/ 26 h 35"/>
                <a:gd name="T38" fmla="*/ 142 w 173"/>
                <a:gd name="T39" fmla="*/ 35 h 35"/>
                <a:gd name="T40" fmla="*/ 152 w 173"/>
                <a:gd name="T41" fmla="*/ 35 h 35"/>
                <a:gd name="T42" fmla="*/ 155 w 173"/>
                <a:gd name="T43" fmla="*/ 34 h 35"/>
                <a:gd name="T44" fmla="*/ 155 w 173"/>
                <a:gd name="T45" fmla="*/ 34 h 35"/>
                <a:gd name="T46" fmla="*/ 169 w 173"/>
                <a:gd name="T47" fmla="*/ 26 h 35"/>
                <a:gd name="T48" fmla="*/ 169 w 173"/>
                <a:gd name="T49" fmla="*/ 26 h 35"/>
                <a:gd name="T50" fmla="*/ 170 w 173"/>
                <a:gd name="T51" fmla="*/ 26 h 35"/>
                <a:gd name="T52" fmla="*/ 170 w 173"/>
                <a:gd name="T53" fmla="*/ 26 h 35"/>
                <a:gd name="T54" fmla="*/ 170 w 173"/>
                <a:gd name="T55" fmla="*/ 26 h 35"/>
                <a:gd name="T56" fmla="*/ 173 w 173"/>
                <a:gd name="T57" fmla="*/ 24 h 35"/>
                <a:gd name="T58" fmla="*/ 173 w 173"/>
                <a:gd name="T59" fmla="*/ 24 h 35"/>
                <a:gd name="T60" fmla="*/ 173 w 173"/>
                <a:gd name="T61" fmla="*/ 24 h 35"/>
                <a:gd name="T62" fmla="*/ 172 w 173"/>
                <a:gd name="T63" fmla="*/ 7 h 35"/>
                <a:gd name="T64" fmla="*/ 0 w 173"/>
                <a:gd name="T65" fmla="*/ 0 h 35"/>
                <a:gd name="T66" fmla="*/ 0 w 173"/>
                <a:gd name="T67" fmla="*/ 0 h 35"/>
                <a:gd name="T68" fmla="*/ 4 w 173"/>
                <a:gd name="T69" fmla="*/ 1 h 35"/>
                <a:gd name="T70" fmla="*/ 4 w 173"/>
                <a:gd name="T71" fmla="*/ 1 h 35"/>
                <a:gd name="T72" fmla="*/ 0 w 173"/>
                <a:gd name="T7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3" h="35">
                  <a:moveTo>
                    <a:pt x="26" y="10"/>
                  </a:moveTo>
                  <a:cubicBezTo>
                    <a:pt x="33" y="13"/>
                    <a:pt x="41" y="16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1" y="16"/>
                    <a:pt x="33" y="13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moveTo>
                    <a:pt x="172" y="7"/>
                  </a:moveTo>
                  <a:cubicBezTo>
                    <a:pt x="172" y="7"/>
                    <a:pt x="172" y="7"/>
                    <a:pt x="172" y="7"/>
                  </a:cubicBezTo>
                  <a:cubicBezTo>
                    <a:pt x="163" y="12"/>
                    <a:pt x="152" y="13"/>
                    <a:pt x="140" y="13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25" y="13"/>
                    <a:pt x="107" y="10"/>
                    <a:pt x="90" y="7"/>
                  </a:cubicBezTo>
                  <a:cubicBezTo>
                    <a:pt x="89" y="8"/>
                    <a:pt x="88" y="9"/>
                    <a:pt x="87" y="10"/>
                  </a:cubicBezTo>
                  <a:cubicBezTo>
                    <a:pt x="89" y="12"/>
                    <a:pt x="88" y="14"/>
                    <a:pt x="87" y="16"/>
                  </a:cubicBezTo>
                  <a:cubicBezTo>
                    <a:pt x="86" y="16"/>
                    <a:pt x="85" y="17"/>
                    <a:pt x="84" y="17"/>
                  </a:cubicBezTo>
                  <a:cubicBezTo>
                    <a:pt x="84" y="17"/>
                    <a:pt x="83" y="17"/>
                    <a:pt x="83" y="17"/>
                  </a:cubicBezTo>
                  <a:cubicBezTo>
                    <a:pt x="80" y="20"/>
                    <a:pt x="78" y="24"/>
                    <a:pt x="76" y="26"/>
                  </a:cubicBezTo>
                  <a:cubicBezTo>
                    <a:pt x="75" y="26"/>
                    <a:pt x="74" y="26"/>
                    <a:pt x="73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6"/>
                    <a:pt x="75" y="26"/>
                    <a:pt x="76" y="26"/>
                  </a:cubicBezTo>
                  <a:cubicBezTo>
                    <a:pt x="97" y="32"/>
                    <a:pt x="119" y="35"/>
                    <a:pt x="142" y="35"/>
                  </a:cubicBezTo>
                  <a:cubicBezTo>
                    <a:pt x="145" y="35"/>
                    <a:pt x="149" y="35"/>
                    <a:pt x="152" y="35"/>
                  </a:cubicBezTo>
                  <a:cubicBezTo>
                    <a:pt x="153" y="35"/>
                    <a:pt x="154" y="34"/>
                    <a:pt x="155" y="34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60" y="31"/>
                    <a:pt x="165" y="29"/>
                    <a:pt x="169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1" y="26"/>
                    <a:pt x="172" y="25"/>
                    <a:pt x="173" y="24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73" y="19"/>
                    <a:pt x="173" y="12"/>
                    <a:pt x="172" y="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ïŝlîḓè">
              <a:extLst>
                <a:ext uri="{FF2B5EF4-FFF2-40B4-BE49-F238E27FC236}">
                  <a16:creationId xmlns:a16="http://schemas.microsoft.com/office/drawing/2014/main" id="{9E8A6835-DF5A-47BA-919F-3169DB45DE62}"/>
                </a:ext>
              </a:extLst>
            </p:cNvPr>
            <p:cNvSpPr/>
            <p:nvPr/>
          </p:nvSpPr>
          <p:spPr bwMode="auto">
            <a:xfrm>
              <a:off x="5083175" y="6096000"/>
              <a:ext cx="209550" cy="74613"/>
            </a:xfrm>
            <a:custGeom>
              <a:avLst/>
              <a:gdLst>
                <a:gd name="T0" fmla="*/ 28 w 92"/>
                <a:gd name="T1" fmla="*/ 17 h 33"/>
                <a:gd name="T2" fmla="*/ 52 w 92"/>
                <a:gd name="T3" fmla="*/ 26 h 33"/>
                <a:gd name="T4" fmla="*/ 28 w 92"/>
                <a:gd name="T5" fmla="*/ 17 h 33"/>
                <a:gd name="T6" fmla="*/ 84 w 92"/>
                <a:gd name="T7" fmla="*/ 12 h 33"/>
                <a:gd name="T8" fmla="*/ 89 w 92"/>
                <a:gd name="T9" fmla="*/ 17 h 33"/>
                <a:gd name="T10" fmla="*/ 89 w 92"/>
                <a:gd name="T11" fmla="*/ 17 h 33"/>
                <a:gd name="T12" fmla="*/ 92 w 92"/>
                <a:gd name="T13" fmla="*/ 14 h 33"/>
                <a:gd name="T14" fmla="*/ 91 w 92"/>
                <a:gd name="T15" fmla="*/ 14 h 33"/>
                <a:gd name="T16" fmla="*/ 84 w 92"/>
                <a:gd name="T17" fmla="*/ 12 h 33"/>
                <a:gd name="T18" fmla="*/ 27 w 92"/>
                <a:gd name="T19" fmla="*/ 0 h 33"/>
                <a:gd name="T20" fmla="*/ 8 w 92"/>
                <a:gd name="T21" fmla="*/ 2 h 33"/>
                <a:gd name="T22" fmla="*/ 7 w 92"/>
                <a:gd name="T23" fmla="*/ 3 h 33"/>
                <a:gd name="T24" fmla="*/ 4 w 92"/>
                <a:gd name="T25" fmla="*/ 2 h 33"/>
                <a:gd name="T26" fmla="*/ 0 w 92"/>
                <a:gd name="T27" fmla="*/ 6 h 33"/>
                <a:gd name="T28" fmla="*/ 2 w 92"/>
                <a:gd name="T29" fmla="*/ 7 h 33"/>
                <a:gd name="T30" fmla="*/ 6 w 92"/>
                <a:gd name="T31" fmla="*/ 8 h 33"/>
                <a:gd name="T32" fmla="*/ 13 w 92"/>
                <a:gd name="T33" fmla="*/ 8 h 33"/>
                <a:gd name="T34" fmla="*/ 75 w 92"/>
                <a:gd name="T35" fmla="*/ 33 h 33"/>
                <a:gd name="T36" fmla="*/ 78 w 92"/>
                <a:gd name="T37" fmla="*/ 33 h 33"/>
                <a:gd name="T38" fmla="*/ 85 w 92"/>
                <a:gd name="T39" fmla="*/ 24 h 33"/>
                <a:gd name="T40" fmla="*/ 83 w 92"/>
                <a:gd name="T41" fmla="*/ 23 h 33"/>
                <a:gd name="T42" fmla="*/ 59 w 92"/>
                <a:gd name="T43" fmla="*/ 6 h 33"/>
                <a:gd name="T44" fmla="*/ 28 w 92"/>
                <a:gd name="T45" fmla="*/ 0 h 33"/>
                <a:gd name="T46" fmla="*/ 27 w 92"/>
                <a:gd name="T4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" h="33">
                  <a:moveTo>
                    <a:pt x="28" y="17"/>
                  </a:moveTo>
                  <a:cubicBezTo>
                    <a:pt x="35" y="20"/>
                    <a:pt x="43" y="23"/>
                    <a:pt x="52" y="26"/>
                  </a:cubicBezTo>
                  <a:cubicBezTo>
                    <a:pt x="43" y="21"/>
                    <a:pt x="35" y="19"/>
                    <a:pt x="28" y="17"/>
                  </a:cubicBezTo>
                  <a:moveTo>
                    <a:pt x="84" y="12"/>
                  </a:moveTo>
                  <a:cubicBezTo>
                    <a:pt x="85" y="14"/>
                    <a:pt x="87" y="15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6"/>
                    <a:pt x="91" y="15"/>
                    <a:pt x="92" y="14"/>
                  </a:cubicBezTo>
                  <a:cubicBezTo>
                    <a:pt x="92" y="14"/>
                    <a:pt x="92" y="14"/>
                    <a:pt x="91" y="14"/>
                  </a:cubicBezTo>
                  <a:cubicBezTo>
                    <a:pt x="89" y="13"/>
                    <a:pt x="86" y="13"/>
                    <a:pt x="84" y="12"/>
                  </a:cubicBezTo>
                  <a:moveTo>
                    <a:pt x="27" y="0"/>
                  </a:moveTo>
                  <a:cubicBezTo>
                    <a:pt x="16" y="0"/>
                    <a:pt x="9" y="2"/>
                    <a:pt x="8" y="2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3" y="3"/>
                    <a:pt x="2" y="4"/>
                    <a:pt x="0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3" y="7"/>
                    <a:pt x="5" y="8"/>
                    <a:pt x="6" y="8"/>
                  </a:cubicBezTo>
                  <a:cubicBezTo>
                    <a:pt x="8" y="8"/>
                    <a:pt x="11" y="8"/>
                    <a:pt x="13" y="8"/>
                  </a:cubicBezTo>
                  <a:cubicBezTo>
                    <a:pt x="30" y="8"/>
                    <a:pt x="53" y="12"/>
                    <a:pt x="75" y="33"/>
                  </a:cubicBezTo>
                  <a:cubicBezTo>
                    <a:pt x="76" y="33"/>
                    <a:pt x="77" y="33"/>
                    <a:pt x="78" y="33"/>
                  </a:cubicBezTo>
                  <a:cubicBezTo>
                    <a:pt x="80" y="31"/>
                    <a:pt x="82" y="27"/>
                    <a:pt x="85" y="24"/>
                  </a:cubicBezTo>
                  <a:cubicBezTo>
                    <a:pt x="84" y="23"/>
                    <a:pt x="84" y="23"/>
                    <a:pt x="83" y="23"/>
                  </a:cubicBezTo>
                  <a:cubicBezTo>
                    <a:pt x="75" y="15"/>
                    <a:pt x="67" y="10"/>
                    <a:pt x="59" y="6"/>
                  </a:cubicBezTo>
                  <a:cubicBezTo>
                    <a:pt x="48" y="4"/>
                    <a:pt x="38" y="2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î$ḷîdé">
              <a:extLst>
                <a:ext uri="{FF2B5EF4-FFF2-40B4-BE49-F238E27FC236}">
                  <a16:creationId xmlns:a16="http://schemas.microsoft.com/office/drawing/2014/main" id="{96F0D299-B5EF-456E-83AE-7D7AFA8D4FAA}"/>
                </a:ext>
              </a:extLst>
            </p:cNvPr>
            <p:cNvSpPr/>
            <p:nvPr/>
          </p:nvSpPr>
          <p:spPr bwMode="auto">
            <a:xfrm>
              <a:off x="5091113" y="6089650"/>
              <a:ext cx="200025" cy="60325"/>
            </a:xfrm>
            <a:custGeom>
              <a:avLst/>
              <a:gdLst>
                <a:gd name="T0" fmla="*/ 56 w 88"/>
                <a:gd name="T1" fmla="*/ 9 h 27"/>
                <a:gd name="T2" fmla="*/ 80 w 88"/>
                <a:gd name="T3" fmla="*/ 26 h 27"/>
                <a:gd name="T4" fmla="*/ 82 w 88"/>
                <a:gd name="T5" fmla="*/ 27 h 27"/>
                <a:gd name="T6" fmla="*/ 83 w 88"/>
                <a:gd name="T7" fmla="*/ 27 h 27"/>
                <a:gd name="T8" fmla="*/ 86 w 88"/>
                <a:gd name="T9" fmla="*/ 26 h 27"/>
                <a:gd name="T10" fmla="*/ 86 w 88"/>
                <a:gd name="T11" fmla="*/ 20 h 27"/>
                <a:gd name="T12" fmla="*/ 86 w 88"/>
                <a:gd name="T13" fmla="*/ 20 h 27"/>
                <a:gd name="T14" fmla="*/ 81 w 88"/>
                <a:gd name="T15" fmla="*/ 15 h 27"/>
                <a:gd name="T16" fmla="*/ 56 w 88"/>
                <a:gd name="T17" fmla="*/ 9 h 27"/>
                <a:gd name="T18" fmla="*/ 0 w 88"/>
                <a:gd name="T19" fmla="*/ 0 h 27"/>
                <a:gd name="T20" fmla="*/ 0 w 88"/>
                <a:gd name="T21" fmla="*/ 3 h 27"/>
                <a:gd name="T22" fmla="*/ 1 w 88"/>
                <a:gd name="T23" fmla="*/ 5 h 27"/>
                <a:gd name="T24" fmla="*/ 1 w 88"/>
                <a:gd name="T25" fmla="*/ 5 h 27"/>
                <a:gd name="T26" fmla="*/ 4 w 88"/>
                <a:gd name="T27" fmla="*/ 6 h 27"/>
                <a:gd name="T28" fmla="*/ 5 w 88"/>
                <a:gd name="T29" fmla="*/ 5 h 27"/>
                <a:gd name="T30" fmla="*/ 24 w 88"/>
                <a:gd name="T31" fmla="*/ 3 h 27"/>
                <a:gd name="T32" fmla="*/ 25 w 88"/>
                <a:gd name="T33" fmla="*/ 3 h 27"/>
                <a:gd name="T34" fmla="*/ 0 w 88"/>
                <a:gd name="T3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27">
                  <a:moveTo>
                    <a:pt x="56" y="9"/>
                  </a:moveTo>
                  <a:cubicBezTo>
                    <a:pt x="64" y="13"/>
                    <a:pt x="72" y="18"/>
                    <a:pt x="80" y="26"/>
                  </a:cubicBezTo>
                  <a:cubicBezTo>
                    <a:pt x="81" y="26"/>
                    <a:pt x="81" y="26"/>
                    <a:pt x="82" y="27"/>
                  </a:cubicBezTo>
                  <a:cubicBezTo>
                    <a:pt x="82" y="27"/>
                    <a:pt x="83" y="27"/>
                    <a:pt x="83" y="27"/>
                  </a:cubicBezTo>
                  <a:cubicBezTo>
                    <a:pt x="84" y="27"/>
                    <a:pt x="85" y="26"/>
                    <a:pt x="86" y="26"/>
                  </a:cubicBezTo>
                  <a:cubicBezTo>
                    <a:pt x="87" y="24"/>
                    <a:pt x="88" y="22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4" y="18"/>
                    <a:pt x="82" y="17"/>
                    <a:pt x="81" y="15"/>
                  </a:cubicBezTo>
                  <a:cubicBezTo>
                    <a:pt x="72" y="13"/>
                    <a:pt x="64" y="11"/>
                    <a:pt x="56" y="9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6" y="5"/>
                    <a:pt x="13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6" y="1"/>
                    <a:pt x="8" y="0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ŝlíḑe">
              <a:extLst>
                <a:ext uri="{FF2B5EF4-FFF2-40B4-BE49-F238E27FC236}">
                  <a16:creationId xmlns:a16="http://schemas.microsoft.com/office/drawing/2014/main" id="{1394EA80-8FC8-4AF3-BA8B-94215EC17965}"/>
                </a:ext>
              </a:extLst>
            </p:cNvPr>
            <p:cNvSpPr/>
            <p:nvPr/>
          </p:nvSpPr>
          <p:spPr bwMode="auto">
            <a:xfrm>
              <a:off x="4945063" y="6180138"/>
              <a:ext cx="311150" cy="160338"/>
            </a:xfrm>
            <a:custGeom>
              <a:avLst/>
              <a:gdLst>
                <a:gd name="T0" fmla="*/ 41 w 137"/>
                <a:gd name="T1" fmla="*/ 0 h 71"/>
                <a:gd name="T2" fmla="*/ 29 w 137"/>
                <a:gd name="T3" fmla="*/ 1 h 71"/>
                <a:gd name="T4" fmla="*/ 29 w 137"/>
                <a:gd name="T5" fmla="*/ 1 h 71"/>
                <a:gd name="T6" fmla="*/ 25 w 137"/>
                <a:gd name="T7" fmla="*/ 4 h 71"/>
                <a:gd name="T8" fmla="*/ 0 w 137"/>
                <a:gd name="T9" fmla="*/ 50 h 71"/>
                <a:gd name="T10" fmla="*/ 0 w 137"/>
                <a:gd name="T11" fmla="*/ 46 h 71"/>
                <a:gd name="T12" fmla="*/ 71 w 137"/>
                <a:gd name="T13" fmla="*/ 71 h 71"/>
                <a:gd name="T14" fmla="*/ 133 w 137"/>
                <a:gd name="T15" fmla="*/ 47 h 71"/>
                <a:gd name="T16" fmla="*/ 137 w 137"/>
                <a:gd name="T17" fmla="*/ 53 h 71"/>
                <a:gd name="T18" fmla="*/ 137 w 137"/>
                <a:gd name="T19" fmla="*/ 53 h 71"/>
                <a:gd name="T20" fmla="*/ 137 w 137"/>
                <a:gd name="T21" fmla="*/ 53 h 71"/>
                <a:gd name="T22" fmla="*/ 137 w 137"/>
                <a:gd name="T23" fmla="*/ 53 h 71"/>
                <a:gd name="T24" fmla="*/ 41 w 137"/>
                <a:gd name="T2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71">
                  <a:moveTo>
                    <a:pt x="41" y="0"/>
                  </a:moveTo>
                  <a:cubicBezTo>
                    <a:pt x="37" y="0"/>
                    <a:pt x="33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2"/>
                    <a:pt x="26" y="3"/>
                    <a:pt x="25" y="4"/>
                  </a:cubicBezTo>
                  <a:cubicBezTo>
                    <a:pt x="13" y="12"/>
                    <a:pt x="0" y="30"/>
                    <a:pt x="0" y="50"/>
                  </a:cubicBezTo>
                  <a:cubicBezTo>
                    <a:pt x="0" y="49"/>
                    <a:pt x="0" y="47"/>
                    <a:pt x="0" y="46"/>
                  </a:cubicBezTo>
                  <a:cubicBezTo>
                    <a:pt x="12" y="55"/>
                    <a:pt x="39" y="71"/>
                    <a:pt x="71" y="71"/>
                  </a:cubicBezTo>
                  <a:cubicBezTo>
                    <a:pt x="91" y="71"/>
                    <a:pt x="112" y="65"/>
                    <a:pt x="133" y="47"/>
                  </a:cubicBezTo>
                  <a:cubicBezTo>
                    <a:pt x="134" y="49"/>
                    <a:pt x="136" y="51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09" y="10"/>
                    <a:pt x="70" y="0"/>
                    <a:pt x="4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îŝľiďé">
              <a:extLst>
                <a:ext uri="{FF2B5EF4-FFF2-40B4-BE49-F238E27FC236}">
                  <a16:creationId xmlns:a16="http://schemas.microsoft.com/office/drawing/2014/main" id="{41B13FEA-9E0E-4A07-A176-453951019978}"/>
                </a:ext>
              </a:extLst>
            </p:cNvPr>
            <p:cNvSpPr/>
            <p:nvPr/>
          </p:nvSpPr>
          <p:spPr bwMode="auto">
            <a:xfrm>
              <a:off x="6035675" y="5991225"/>
              <a:ext cx="720725" cy="254000"/>
            </a:xfrm>
            <a:custGeom>
              <a:avLst/>
              <a:gdLst>
                <a:gd name="T0" fmla="*/ 310 w 317"/>
                <a:gd name="T1" fmla="*/ 112 h 112"/>
                <a:gd name="T2" fmla="*/ 304 w 317"/>
                <a:gd name="T3" fmla="*/ 42 h 112"/>
                <a:gd name="T4" fmla="*/ 304 w 317"/>
                <a:gd name="T5" fmla="*/ 42 h 112"/>
                <a:gd name="T6" fmla="*/ 304 w 317"/>
                <a:gd name="T7" fmla="*/ 41 h 112"/>
                <a:gd name="T8" fmla="*/ 304 w 317"/>
                <a:gd name="T9" fmla="*/ 41 h 112"/>
                <a:gd name="T10" fmla="*/ 295 w 317"/>
                <a:gd name="T11" fmla="*/ 32 h 112"/>
                <a:gd name="T12" fmla="*/ 295 w 317"/>
                <a:gd name="T13" fmla="*/ 32 h 112"/>
                <a:gd name="T14" fmla="*/ 295 w 317"/>
                <a:gd name="T15" fmla="*/ 32 h 112"/>
                <a:gd name="T16" fmla="*/ 295 w 317"/>
                <a:gd name="T17" fmla="*/ 32 h 112"/>
                <a:gd name="T18" fmla="*/ 295 w 317"/>
                <a:gd name="T19" fmla="*/ 32 h 112"/>
                <a:gd name="T20" fmla="*/ 295 w 317"/>
                <a:gd name="T21" fmla="*/ 32 h 112"/>
                <a:gd name="T22" fmla="*/ 295 w 317"/>
                <a:gd name="T23" fmla="*/ 32 h 112"/>
                <a:gd name="T24" fmla="*/ 283 w 317"/>
                <a:gd name="T25" fmla="*/ 26 h 112"/>
                <a:gd name="T26" fmla="*/ 282 w 317"/>
                <a:gd name="T27" fmla="*/ 25 h 112"/>
                <a:gd name="T28" fmla="*/ 282 w 317"/>
                <a:gd name="T29" fmla="*/ 25 h 112"/>
                <a:gd name="T30" fmla="*/ 282 w 317"/>
                <a:gd name="T31" fmla="*/ 25 h 112"/>
                <a:gd name="T32" fmla="*/ 282 w 317"/>
                <a:gd name="T33" fmla="*/ 25 h 112"/>
                <a:gd name="T34" fmla="*/ 282 w 317"/>
                <a:gd name="T35" fmla="*/ 25 h 112"/>
                <a:gd name="T36" fmla="*/ 281 w 317"/>
                <a:gd name="T37" fmla="*/ 25 h 112"/>
                <a:gd name="T38" fmla="*/ 281 w 317"/>
                <a:gd name="T39" fmla="*/ 25 h 112"/>
                <a:gd name="T40" fmla="*/ 281 w 317"/>
                <a:gd name="T41" fmla="*/ 25 h 112"/>
                <a:gd name="T42" fmla="*/ 281 w 317"/>
                <a:gd name="T43" fmla="*/ 25 h 112"/>
                <a:gd name="T44" fmla="*/ 281 w 317"/>
                <a:gd name="T45" fmla="*/ 25 h 112"/>
                <a:gd name="T46" fmla="*/ 281 w 317"/>
                <a:gd name="T47" fmla="*/ 25 h 112"/>
                <a:gd name="T48" fmla="*/ 281 w 317"/>
                <a:gd name="T49" fmla="*/ 25 h 112"/>
                <a:gd name="T50" fmla="*/ 280 w 317"/>
                <a:gd name="T51" fmla="*/ 25 h 112"/>
                <a:gd name="T52" fmla="*/ 280 w 317"/>
                <a:gd name="T53" fmla="*/ 25 h 112"/>
                <a:gd name="T54" fmla="*/ 280 w 317"/>
                <a:gd name="T55" fmla="*/ 24 h 112"/>
                <a:gd name="T56" fmla="*/ 237 w 317"/>
                <a:gd name="T57" fmla="*/ 9 h 112"/>
                <a:gd name="T58" fmla="*/ 237 w 317"/>
                <a:gd name="T59" fmla="*/ 9 h 112"/>
                <a:gd name="T60" fmla="*/ 234 w 317"/>
                <a:gd name="T61" fmla="*/ 11 h 112"/>
                <a:gd name="T62" fmla="*/ 234 w 317"/>
                <a:gd name="T63" fmla="*/ 11 h 112"/>
                <a:gd name="T64" fmla="*/ 207 w 317"/>
                <a:gd name="T65" fmla="*/ 27 h 112"/>
                <a:gd name="T66" fmla="*/ 202 w 317"/>
                <a:gd name="T67" fmla="*/ 33 h 112"/>
                <a:gd name="T68" fmla="*/ 199 w 317"/>
                <a:gd name="T69" fmla="*/ 32 h 112"/>
                <a:gd name="T70" fmla="*/ 1 w 317"/>
                <a:gd name="T71" fmla="*/ 45 h 112"/>
                <a:gd name="T72" fmla="*/ 7 w 317"/>
                <a:gd name="T73" fmla="*/ 112 h 112"/>
                <a:gd name="T74" fmla="*/ 310 w 317"/>
                <a:gd name="T75" fmla="*/ 112 h 112"/>
                <a:gd name="T76" fmla="*/ 7 w 317"/>
                <a:gd name="T77" fmla="*/ 112 h 112"/>
                <a:gd name="T78" fmla="*/ 6 w 317"/>
                <a:gd name="T79" fmla="*/ 112 h 112"/>
                <a:gd name="T80" fmla="*/ 2 w 317"/>
                <a:gd name="T81" fmla="*/ 86 h 112"/>
                <a:gd name="T82" fmla="*/ 310 w 317"/>
                <a:gd name="T83" fmla="*/ 112 h 112"/>
                <a:gd name="T84" fmla="*/ 304 w 317"/>
                <a:gd name="T85" fmla="*/ 42 h 112"/>
                <a:gd name="T86" fmla="*/ 312 w 317"/>
                <a:gd name="T87" fmla="*/ 86 h 112"/>
                <a:gd name="T88" fmla="*/ 238 w 317"/>
                <a:gd name="T89" fmla="*/ 9 h 112"/>
                <a:gd name="T90" fmla="*/ 216 w 317"/>
                <a:gd name="T9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7" h="112">
                  <a:moveTo>
                    <a:pt x="310" y="112"/>
                  </a:move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moveTo>
                    <a:pt x="304" y="42"/>
                  </a:moveTo>
                  <a:cubicBezTo>
                    <a:pt x="304" y="42"/>
                    <a:pt x="304" y="42"/>
                    <a:pt x="304" y="42"/>
                  </a:cubicBezTo>
                  <a:cubicBezTo>
                    <a:pt x="304" y="42"/>
                    <a:pt x="304" y="42"/>
                    <a:pt x="304" y="42"/>
                  </a:cubicBezTo>
                  <a:moveTo>
                    <a:pt x="304" y="41"/>
                  </a:moveTo>
                  <a:cubicBezTo>
                    <a:pt x="304" y="41"/>
                    <a:pt x="304" y="41"/>
                    <a:pt x="304" y="42"/>
                  </a:cubicBezTo>
                  <a:cubicBezTo>
                    <a:pt x="304" y="41"/>
                    <a:pt x="304" y="41"/>
                    <a:pt x="304" y="41"/>
                  </a:cubicBezTo>
                  <a:moveTo>
                    <a:pt x="304" y="41"/>
                  </a:moveTo>
                  <a:cubicBezTo>
                    <a:pt x="304" y="41"/>
                    <a:pt x="304" y="41"/>
                    <a:pt x="304" y="41"/>
                  </a:cubicBezTo>
                  <a:cubicBezTo>
                    <a:pt x="304" y="41"/>
                    <a:pt x="304" y="41"/>
                    <a:pt x="304" y="41"/>
                  </a:cubicBezTo>
                  <a:moveTo>
                    <a:pt x="304" y="41"/>
                  </a:moveTo>
                  <a:cubicBezTo>
                    <a:pt x="304" y="41"/>
                    <a:pt x="304" y="41"/>
                    <a:pt x="304" y="41"/>
                  </a:cubicBezTo>
                  <a:cubicBezTo>
                    <a:pt x="304" y="41"/>
                    <a:pt x="304" y="41"/>
                    <a:pt x="304" y="41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82" y="26"/>
                  </a:moveTo>
                  <a:cubicBezTo>
                    <a:pt x="282" y="26"/>
                    <a:pt x="282" y="26"/>
                    <a:pt x="283" y="26"/>
                  </a:cubicBezTo>
                  <a:cubicBezTo>
                    <a:pt x="282" y="26"/>
                    <a:pt x="282" y="26"/>
                    <a:pt x="282" y="26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0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0" y="25"/>
                    <a:pt x="280" y="25"/>
                  </a:cubicBezTo>
                  <a:moveTo>
                    <a:pt x="280" y="25"/>
                  </a:moveTo>
                  <a:cubicBezTo>
                    <a:pt x="280" y="25"/>
                    <a:pt x="280" y="25"/>
                    <a:pt x="280" y="25"/>
                  </a:cubicBezTo>
                  <a:cubicBezTo>
                    <a:pt x="280" y="25"/>
                    <a:pt x="280" y="25"/>
                    <a:pt x="280" y="25"/>
                  </a:cubicBezTo>
                  <a:moveTo>
                    <a:pt x="280" y="25"/>
                  </a:moveTo>
                  <a:cubicBezTo>
                    <a:pt x="280" y="25"/>
                    <a:pt x="280" y="25"/>
                    <a:pt x="280" y="25"/>
                  </a:cubicBezTo>
                  <a:cubicBezTo>
                    <a:pt x="280" y="25"/>
                    <a:pt x="280" y="25"/>
                    <a:pt x="280" y="25"/>
                  </a:cubicBezTo>
                  <a:moveTo>
                    <a:pt x="280" y="24"/>
                  </a:moveTo>
                  <a:cubicBezTo>
                    <a:pt x="280" y="24"/>
                    <a:pt x="280" y="24"/>
                    <a:pt x="280" y="24"/>
                  </a:cubicBezTo>
                  <a:cubicBezTo>
                    <a:pt x="280" y="24"/>
                    <a:pt x="280" y="24"/>
                    <a:pt x="280" y="24"/>
                  </a:cubicBezTo>
                  <a:moveTo>
                    <a:pt x="238" y="9"/>
                  </a:moveTo>
                  <a:cubicBezTo>
                    <a:pt x="238" y="9"/>
                    <a:pt x="238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10"/>
                    <a:pt x="235" y="11"/>
                    <a:pt x="234" y="11"/>
                  </a:cubicBezTo>
                  <a:cubicBezTo>
                    <a:pt x="234" y="11"/>
                    <a:pt x="234" y="11"/>
                    <a:pt x="234" y="11"/>
                  </a:cubicBezTo>
                  <a:cubicBezTo>
                    <a:pt x="234" y="11"/>
                    <a:pt x="234" y="11"/>
                    <a:pt x="234" y="11"/>
                  </a:cubicBezTo>
                  <a:cubicBezTo>
                    <a:pt x="234" y="11"/>
                    <a:pt x="234" y="11"/>
                    <a:pt x="234" y="11"/>
                  </a:cubicBezTo>
                  <a:cubicBezTo>
                    <a:pt x="234" y="11"/>
                    <a:pt x="234" y="11"/>
                    <a:pt x="234" y="11"/>
                  </a:cubicBezTo>
                  <a:cubicBezTo>
                    <a:pt x="234" y="11"/>
                    <a:pt x="233" y="11"/>
                    <a:pt x="233" y="11"/>
                  </a:cubicBezTo>
                  <a:cubicBezTo>
                    <a:pt x="227" y="13"/>
                    <a:pt x="217" y="17"/>
                    <a:pt x="207" y="27"/>
                  </a:cubicBezTo>
                  <a:cubicBezTo>
                    <a:pt x="206" y="28"/>
                    <a:pt x="206" y="29"/>
                    <a:pt x="205" y="30"/>
                  </a:cubicBezTo>
                  <a:cubicBezTo>
                    <a:pt x="205" y="32"/>
                    <a:pt x="203" y="33"/>
                    <a:pt x="202" y="33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1" y="33"/>
                    <a:pt x="201" y="33"/>
                    <a:pt x="200" y="33"/>
                  </a:cubicBezTo>
                  <a:cubicBezTo>
                    <a:pt x="200" y="33"/>
                    <a:pt x="200" y="33"/>
                    <a:pt x="199" y="32"/>
                  </a:cubicBezTo>
                  <a:cubicBezTo>
                    <a:pt x="196" y="31"/>
                    <a:pt x="187" y="29"/>
                    <a:pt x="177" y="26"/>
                  </a:cubicBezTo>
                  <a:cubicBezTo>
                    <a:pt x="137" y="43"/>
                    <a:pt x="90" y="48"/>
                    <a:pt x="51" y="48"/>
                  </a:cubicBezTo>
                  <a:cubicBezTo>
                    <a:pt x="32" y="48"/>
                    <a:pt x="14" y="46"/>
                    <a:pt x="1" y="45"/>
                  </a:cubicBezTo>
                  <a:cubicBezTo>
                    <a:pt x="2" y="39"/>
                    <a:pt x="2" y="32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55"/>
                    <a:pt x="1" y="102"/>
                    <a:pt x="7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4" y="108"/>
                    <a:pt x="3" y="98"/>
                    <a:pt x="2" y="86"/>
                  </a:cubicBezTo>
                  <a:cubicBezTo>
                    <a:pt x="312" y="86"/>
                    <a:pt x="312" y="86"/>
                    <a:pt x="312" y="86"/>
                  </a:cubicBezTo>
                  <a:cubicBezTo>
                    <a:pt x="312" y="86"/>
                    <a:pt x="312" y="86"/>
                    <a:pt x="312" y="86"/>
                  </a:cubicBezTo>
                  <a:cubicBezTo>
                    <a:pt x="312" y="100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7" y="65"/>
                    <a:pt x="304" y="42"/>
                  </a:cubicBezTo>
                  <a:cubicBezTo>
                    <a:pt x="311" y="53"/>
                    <a:pt x="312" y="70"/>
                    <a:pt x="312" y="85"/>
                  </a:cubicBezTo>
                  <a:cubicBezTo>
                    <a:pt x="312" y="85"/>
                    <a:pt x="312" y="86"/>
                    <a:pt x="312" y="86"/>
                  </a:cubicBezTo>
                  <a:cubicBezTo>
                    <a:pt x="312" y="86"/>
                    <a:pt x="312" y="86"/>
                    <a:pt x="312" y="86"/>
                  </a:cubicBezTo>
                  <a:cubicBezTo>
                    <a:pt x="227" y="86"/>
                    <a:pt x="227" y="86"/>
                    <a:pt x="227" y="86"/>
                  </a:cubicBezTo>
                  <a:cubicBezTo>
                    <a:pt x="238" y="27"/>
                    <a:pt x="272" y="21"/>
                    <a:pt x="272" y="21"/>
                  </a:cubicBezTo>
                  <a:cubicBezTo>
                    <a:pt x="262" y="17"/>
                    <a:pt x="250" y="13"/>
                    <a:pt x="238" y="9"/>
                  </a:cubicBezTo>
                  <a:moveTo>
                    <a:pt x="209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211" y="1"/>
                    <a:pt x="213" y="1"/>
                    <a:pt x="216" y="2"/>
                  </a:cubicBezTo>
                  <a:cubicBezTo>
                    <a:pt x="216" y="2"/>
                    <a:pt x="216" y="2"/>
                    <a:pt x="216" y="2"/>
                  </a:cubicBezTo>
                  <a:cubicBezTo>
                    <a:pt x="213" y="1"/>
                    <a:pt x="211" y="1"/>
                    <a:pt x="20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îşļiḋê">
              <a:extLst>
                <a:ext uri="{FF2B5EF4-FFF2-40B4-BE49-F238E27FC236}">
                  <a16:creationId xmlns:a16="http://schemas.microsoft.com/office/drawing/2014/main" id="{8F334CF0-5C0F-47FA-AD5F-263F1874DAA3}"/>
                </a:ext>
              </a:extLst>
            </p:cNvPr>
            <p:cNvSpPr/>
            <p:nvPr/>
          </p:nvSpPr>
          <p:spPr bwMode="auto">
            <a:xfrm>
              <a:off x="6438900" y="5991225"/>
              <a:ext cx="127000" cy="73025"/>
            </a:xfrm>
            <a:custGeom>
              <a:avLst/>
              <a:gdLst>
                <a:gd name="T0" fmla="*/ 31 w 56"/>
                <a:gd name="T1" fmla="*/ 9 h 32"/>
                <a:gd name="T2" fmla="*/ 23 w 56"/>
                <a:gd name="T3" fmla="*/ 14 h 32"/>
                <a:gd name="T4" fmla="*/ 23 w 56"/>
                <a:gd name="T5" fmla="*/ 14 h 32"/>
                <a:gd name="T6" fmla="*/ 22 w 56"/>
                <a:gd name="T7" fmla="*/ 14 h 32"/>
                <a:gd name="T8" fmla="*/ 22 w 56"/>
                <a:gd name="T9" fmla="*/ 14 h 32"/>
                <a:gd name="T10" fmla="*/ 22 w 56"/>
                <a:gd name="T11" fmla="*/ 15 h 32"/>
                <a:gd name="T12" fmla="*/ 22 w 56"/>
                <a:gd name="T13" fmla="*/ 15 h 32"/>
                <a:gd name="T14" fmla="*/ 22 w 56"/>
                <a:gd name="T15" fmla="*/ 15 h 32"/>
                <a:gd name="T16" fmla="*/ 22 w 56"/>
                <a:gd name="T17" fmla="*/ 15 h 32"/>
                <a:gd name="T18" fmla="*/ 22 w 56"/>
                <a:gd name="T19" fmla="*/ 15 h 32"/>
                <a:gd name="T20" fmla="*/ 0 w 56"/>
                <a:gd name="T21" fmla="*/ 26 h 32"/>
                <a:gd name="T22" fmla="*/ 22 w 56"/>
                <a:gd name="T23" fmla="*/ 32 h 32"/>
                <a:gd name="T24" fmla="*/ 21 w 56"/>
                <a:gd name="T25" fmla="*/ 28 h 32"/>
                <a:gd name="T26" fmla="*/ 31 w 56"/>
                <a:gd name="T27" fmla="*/ 9 h 32"/>
                <a:gd name="T28" fmla="*/ 48 w 56"/>
                <a:gd name="T29" fmla="*/ 8 h 32"/>
                <a:gd name="T30" fmla="*/ 48 w 56"/>
                <a:gd name="T31" fmla="*/ 8 h 32"/>
                <a:gd name="T32" fmla="*/ 46 w 56"/>
                <a:gd name="T33" fmla="*/ 8 h 32"/>
                <a:gd name="T34" fmla="*/ 46 w 56"/>
                <a:gd name="T35" fmla="*/ 8 h 32"/>
                <a:gd name="T36" fmla="*/ 45 w 56"/>
                <a:gd name="T37" fmla="*/ 8 h 32"/>
                <a:gd name="T38" fmla="*/ 41 w 56"/>
                <a:gd name="T39" fmla="*/ 11 h 32"/>
                <a:gd name="T40" fmla="*/ 40 w 56"/>
                <a:gd name="T41" fmla="*/ 11 h 32"/>
                <a:gd name="T42" fmla="*/ 30 w 56"/>
                <a:gd name="T43" fmla="*/ 27 h 32"/>
                <a:gd name="T44" fmla="*/ 56 w 56"/>
                <a:gd name="T45" fmla="*/ 11 h 32"/>
                <a:gd name="T46" fmla="*/ 55 w 56"/>
                <a:gd name="T47" fmla="*/ 10 h 32"/>
                <a:gd name="T48" fmla="*/ 55 w 56"/>
                <a:gd name="T49" fmla="*/ 10 h 32"/>
                <a:gd name="T50" fmla="*/ 55 w 56"/>
                <a:gd name="T51" fmla="*/ 10 h 32"/>
                <a:gd name="T52" fmla="*/ 48 w 56"/>
                <a:gd name="T53" fmla="*/ 8 h 32"/>
                <a:gd name="T54" fmla="*/ 48 w 56"/>
                <a:gd name="T55" fmla="*/ 8 h 32"/>
                <a:gd name="T56" fmla="*/ 32 w 56"/>
                <a:gd name="T57" fmla="*/ 0 h 32"/>
                <a:gd name="T58" fmla="*/ 32 w 56"/>
                <a:gd name="T59" fmla="*/ 0 h 32"/>
                <a:gd name="T60" fmla="*/ 39 w 56"/>
                <a:gd name="T61" fmla="*/ 2 h 32"/>
                <a:gd name="T62" fmla="*/ 39 w 56"/>
                <a:gd name="T63" fmla="*/ 2 h 32"/>
                <a:gd name="T64" fmla="*/ 32 w 56"/>
                <a:gd name="T6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32">
                  <a:moveTo>
                    <a:pt x="31" y="9"/>
                  </a:moveTo>
                  <a:cubicBezTo>
                    <a:pt x="28" y="11"/>
                    <a:pt x="26" y="12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5" y="19"/>
                    <a:pt x="8" y="22"/>
                    <a:pt x="0" y="26"/>
                  </a:cubicBezTo>
                  <a:cubicBezTo>
                    <a:pt x="10" y="29"/>
                    <a:pt x="19" y="31"/>
                    <a:pt x="22" y="32"/>
                  </a:cubicBezTo>
                  <a:cubicBezTo>
                    <a:pt x="21" y="31"/>
                    <a:pt x="20" y="29"/>
                    <a:pt x="21" y="28"/>
                  </a:cubicBezTo>
                  <a:cubicBezTo>
                    <a:pt x="24" y="20"/>
                    <a:pt x="27" y="13"/>
                    <a:pt x="31" y="9"/>
                  </a:cubicBezTo>
                  <a:moveTo>
                    <a:pt x="48" y="8"/>
                  </a:moveTo>
                  <a:cubicBezTo>
                    <a:pt x="48" y="8"/>
                    <a:pt x="48" y="8"/>
                    <a:pt x="48" y="8"/>
                  </a:cubicBezTo>
                  <a:cubicBezTo>
                    <a:pt x="47" y="8"/>
                    <a:pt x="47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5" y="8"/>
                  </a:cubicBezTo>
                  <a:cubicBezTo>
                    <a:pt x="44" y="9"/>
                    <a:pt x="42" y="9"/>
                    <a:pt x="41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7" y="14"/>
                    <a:pt x="33" y="19"/>
                    <a:pt x="30" y="27"/>
                  </a:cubicBezTo>
                  <a:cubicBezTo>
                    <a:pt x="40" y="17"/>
                    <a:pt x="50" y="13"/>
                    <a:pt x="56" y="11"/>
                  </a:cubicBezTo>
                  <a:cubicBezTo>
                    <a:pt x="56" y="10"/>
                    <a:pt x="55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4" y="10"/>
                    <a:pt x="52" y="8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4" y="1"/>
                    <a:pt x="36" y="1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6" y="1"/>
                    <a:pt x="34" y="1"/>
                    <a:pt x="3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íş1îḓê">
              <a:extLst>
                <a:ext uri="{FF2B5EF4-FFF2-40B4-BE49-F238E27FC236}">
                  <a16:creationId xmlns:a16="http://schemas.microsoft.com/office/drawing/2014/main" id="{6D3DAD75-9F33-41EB-BE86-200F5AB1C9E3}"/>
                </a:ext>
              </a:extLst>
            </p:cNvPr>
            <p:cNvSpPr/>
            <p:nvPr/>
          </p:nvSpPr>
          <p:spPr bwMode="auto">
            <a:xfrm>
              <a:off x="6038850" y="5991225"/>
              <a:ext cx="487362" cy="109538"/>
            </a:xfrm>
            <a:custGeom>
              <a:avLst/>
              <a:gdLst>
                <a:gd name="T0" fmla="*/ 198 w 215"/>
                <a:gd name="T1" fmla="*/ 15 h 48"/>
                <a:gd name="T2" fmla="*/ 198 w 215"/>
                <a:gd name="T3" fmla="*/ 15 h 48"/>
                <a:gd name="T4" fmla="*/ 198 w 215"/>
                <a:gd name="T5" fmla="*/ 15 h 48"/>
                <a:gd name="T6" fmla="*/ 198 w 215"/>
                <a:gd name="T7" fmla="*/ 15 h 48"/>
                <a:gd name="T8" fmla="*/ 198 w 215"/>
                <a:gd name="T9" fmla="*/ 15 h 48"/>
                <a:gd name="T10" fmla="*/ 198 w 215"/>
                <a:gd name="T11" fmla="*/ 15 h 48"/>
                <a:gd name="T12" fmla="*/ 198 w 215"/>
                <a:gd name="T13" fmla="*/ 14 h 48"/>
                <a:gd name="T14" fmla="*/ 198 w 215"/>
                <a:gd name="T15" fmla="*/ 14 h 48"/>
                <a:gd name="T16" fmla="*/ 198 w 215"/>
                <a:gd name="T17" fmla="*/ 14 h 48"/>
                <a:gd name="T18" fmla="*/ 145 w 215"/>
                <a:gd name="T19" fmla="*/ 14 h 48"/>
                <a:gd name="T20" fmla="*/ 139 w 215"/>
                <a:gd name="T21" fmla="*/ 16 h 48"/>
                <a:gd name="T22" fmla="*/ 36 w 215"/>
                <a:gd name="T23" fmla="*/ 35 h 48"/>
                <a:gd name="T24" fmla="*/ 35 w 215"/>
                <a:gd name="T25" fmla="*/ 35 h 48"/>
                <a:gd name="T26" fmla="*/ 33 w 215"/>
                <a:gd name="T27" fmla="*/ 35 h 48"/>
                <a:gd name="T28" fmla="*/ 33 w 215"/>
                <a:gd name="T29" fmla="*/ 35 h 48"/>
                <a:gd name="T30" fmla="*/ 33 w 215"/>
                <a:gd name="T31" fmla="*/ 35 h 48"/>
                <a:gd name="T32" fmla="*/ 33 w 215"/>
                <a:gd name="T33" fmla="*/ 35 h 48"/>
                <a:gd name="T34" fmla="*/ 12 w 215"/>
                <a:gd name="T35" fmla="*/ 32 h 48"/>
                <a:gd name="T36" fmla="*/ 12 w 215"/>
                <a:gd name="T37" fmla="*/ 32 h 48"/>
                <a:gd name="T38" fmla="*/ 12 w 215"/>
                <a:gd name="T39" fmla="*/ 32 h 48"/>
                <a:gd name="T40" fmla="*/ 2 w 215"/>
                <a:gd name="T41" fmla="*/ 27 h 48"/>
                <a:gd name="T42" fmla="*/ 0 w 215"/>
                <a:gd name="T43" fmla="*/ 45 h 48"/>
                <a:gd name="T44" fmla="*/ 50 w 215"/>
                <a:gd name="T45" fmla="*/ 48 h 48"/>
                <a:gd name="T46" fmla="*/ 176 w 215"/>
                <a:gd name="T47" fmla="*/ 26 h 48"/>
                <a:gd name="T48" fmla="*/ 198 w 215"/>
                <a:gd name="T49" fmla="*/ 15 h 48"/>
                <a:gd name="T50" fmla="*/ 176 w 215"/>
                <a:gd name="T51" fmla="*/ 26 h 48"/>
                <a:gd name="T52" fmla="*/ 174 w 215"/>
                <a:gd name="T53" fmla="*/ 25 h 48"/>
                <a:gd name="T54" fmla="*/ 171 w 215"/>
                <a:gd name="T55" fmla="*/ 25 h 48"/>
                <a:gd name="T56" fmla="*/ 170 w 215"/>
                <a:gd name="T57" fmla="*/ 25 h 48"/>
                <a:gd name="T58" fmla="*/ 168 w 215"/>
                <a:gd name="T59" fmla="*/ 23 h 48"/>
                <a:gd name="T60" fmla="*/ 145 w 215"/>
                <a:gd name="T61" fmla="*/ 14 h 48"/>
                <a:gd name="T62" fmla="*/ 199 w 215"/>
                <a:gd name="T63" fmla="*/ 14 h 48"/>
                <a:gd name="T64" fmla="*/ 199 w 215"/>
                <a:gd name="T65" fmla="*/ 14 h 48"/>
                <a:gd name="T66" fmla="*/ 199 w 215"/>
                <a:gd name="T67" fmla="*/ 14 h 48"/>
                <a:gd name="T68" fmla="*/ 208 w 215"/>
                <a:gd name="T69" fmla="*/ 0 h 48"/>
                <a:gd name="T70" fmla="*/ 208 w 215"/>
                <a:gd name="T71" fmla="*/ 0 h 48"/>
                <a:gd name="T72" fmla="*/ 208 w 215"/>
                <a:gd name="T73" fmla="*/ 0 h 48"/>
                <a:gd name="T74" fmla="*/ 215 w 215"/>
                <a:gd name="T75" fmla="*/ 2 h 48"/>
                <a:gd name="T76" fmla="*/ 215 w 215"/>
                <a:gd name="T77" fmla="*/ 2 h 48"/>
                <a:gd name="T78" fmla="*/ 208 w 215"/>
                <a:gd name="T7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5" h="48">
                  <a:moveTo>
                    <a:pt x="198" y="15"/>
                  </a:moveTo>
                  <a:cubicBezTo>
                    <a:pt x="198" y="15"/>
                    <a:pt x="198" y="15"/>
                    <a:pt x="198" y="15"/>
                  </a:cubicBezTo>
                  <a:cubicBezTo>
                    <a:pt x="198" y="15"/>
                    <a:pt x="198" y="15"/>
                    <a:pt x="198" y="15"/>
                  </a:cubicBezTo>
                  <a:moveTo>
                    <a:pt x="198" y="15"/>
                  </a:moveTo>
                  <a:cubicBezTo>
                    <a:pt x="198" y="15"/>
                    <a:pt x="198" y="15"/>
                    <a:pt x="198" y="15"/>
                  </a:cubicBezTo>
                  <a:cubicBezTo>
                    <a:pt x="198" y="15"/>
                    <a:pt x="198" y="15"/>
                    <a:pt x="198" y="15"/>
                  </a:cubicBezTo>
                  <a:moveTo>
                    <a:pt x="198" y="14"/>
                  </a:moveTo>
                  <a:cubicBezTo>
                    <a:pt x="198" y="14"/>
                    <a:pt x="198" y="14"/>
                    <a:pt x="198" y="14"/>
                  </a:cubicBezTo>
                  <a:cubicBezTo>
                    <a:pt x="198" y="14"/>
                    <a:pt x="198" y="14"/>
                    <a:pt x="198" y="14"/>
                  </a:cubicBezTo>
                  <a:moveTo>
                    <a:pt x="145" y="14"/>
                  </a:moveTo>
                  <a:cubicBezTo>
                    <a:pt x="143" y="15"/>
                    <a:pt x="141" y="16"/>
                    <a:pt x="139" y="16"/>
                  </a:cubicBezTo>
                  <a:cubicBezTo>
                    <a:pt x="107" y="25"/>
                    <a:pt x="65" y="34"/>
                    <a:pt x="36" y="35"/>
                  </a:cubicBezTo>
                  <a:cubicBezTo>
                    <a:pt x="36" y="35"/>
                    <a:pt x="35" y="35"/>
                    <a:pt x="35" y="35"/>
                  </a:cubicBezTo>
                  <a:cubicBezTo>
                    <a:pt x="35" y="35"/>
                    <a:pt x="34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25" y="35"/>
                    <a:pt x="18" y="34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30"/>
                    <a:pt x="5" y="28"/>
                    <a:pt x="2" y="27"/>
                  </a:cubicBezTo>
                  <a:cubicBezTo>
                    <a:pt x="1" y="32"/>
                    <a:pt x="1" y="39"/>
                    <a:pt x="0" y="45"/>
                  </a:cubicBezTo>
                  <a:cubicBezTo>
                    <a:pt x="13" y="46"/>
                    <a:pt x="31" y="48"/>
                    <a:pt x="50" y="48"/>
                  </a:cubicBezTo>
                  <a:cubicBezTo>
                    <a:pt x="89" y="48"/>
                    <a:pt x="136" y="43"/>
                    <a:pt x="176" y="26"/>
                  </a:cubicBezTo>
                  <a:cubicBezTo>
                    <a:pt x="184" y="22"/>
                    <a:pt x="191" y="19"/>
                    <a:pt x="198" y="15"/>
                  </a:cubicBezTo>
                  <a:cubicBezTo>
                    <a:pt x="191" y="19"/>
                    <a:pt x="184" y="22"/>
                    <a:pt x="176" y="26"/>
                  </a:cubicBezTo>
                  <a:cubicBezTo>
                    <a:pt x="175" y="25"/>
                    <a:pt x="175" y="25"/>
                    <a:pt x="174" y="25"/>
                  </a:cubicBezTo>
                  <a:cubicBezTo>
                    <a:pt x="173" y="25"/>
                    <a:pt x="172" y="25"/>
                    <a:pt x="171" y="25"/>
                  </a:cubicBezTo>
                  <a:cubicBezTo>
                    <a:pt x="171" y="25"/>
                    <a:pt x="170" y="25"/>
                    <a:pt x="170" y="25"/>
                  </a:cubicBezTo>
                  <a:cubicBezTo>
                    <a:pt x="169" y="25"/>
                    <a:pt x="168" y="24"/>
                    <a:pt x="168" y="23"/>
                  </a:cubicBezTo>
                  <a:cubicBezTo>
                    <a:pt x="160" y="20"/>
                    <a:pt x="152" y="17"/>
                    <a:pt x="145" y="14"/>
                  </a:cubicBezTo>
                  <a:moveTo>
                    <a:pt x="199" y="14"/>
                  </a:moveTo>
                  <a:cubicBezTo>
                    <a:pt x="199" y="14"/>
                    <a:pt x="199" y="14"/>
                    <a:pt x="199" y="14"/>
                  </a:cubicBezTo>
                  <a:cubicBezTo>
                    <a:pt x="199" y="14"/>
                    <a:pt x="199" y="14"/>
                    <a:pt x="199" y="14"/>
                  </a:cubicBezTo>
                  <a:moveTo>
                    <a:pt x="208" y="0"/>
                  </a:move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0" y="1"/>
                    <a:pt x="213" y="1"/>
                    <a:pt x="215" y="2"/>
                  </a:cubicBezTo>
                  <a:cubicBezTo>
                    <a:pt x="215" y="2"/>
                    <a:pt x="215" y="2"/>
                    <a:pt x="215" y="2"/>
                  </a:cubicBezTo>
                  <a:cubicBezTo>
                    <a:pt x="212" y="1"/>
                    <a:pt x="210" y="1"/>
                    <a:pt x="20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ïšḻiďe">
              <a:extLst>
                <a:ext uri="{FF2B5EF4-FFF2-40B4-BE49-F238E27FC236}">
                  <a16:creationId xmlns:a16="http://schemas.microsoft.com/office/drawing/2014/main" id="{D5CD0862-2B7B-481C-AB44-EA273179A1B1}"/>
                </a:ext>
              </a:extLst>
            </p:cNvPr>
            <p:cNvSpPr/>
            <p:nvPr/>
          </p:nvSpPr>
          <p:spPr bwMode="auto">
            <a:xfrm>
              <a:off x="5086350" y="4011613"/>
              <a:ext cx="1268412" cy="2128838"/>
            </a:xfrm>
            <a:custGeom>
              <a:avLst/>
              <a:gdLst>
                <a:gd name="T0" fmla="*/ 91 w 558"/>
                <a:gd name="T1" fmla="*/ 934 h 940"/>
                <a:gd name="T2" fmla="*/ 141 w 558"/>
                <a:gd name="T3" fmla="*/ 940 h 940"/>
                <a:gd name="T4" fmla="*/ 454 w 558"/>
                <a:gd name="T5" fmla="*/ 909 h 940"/>
                <a:gd name="T6" fmla="*/ 454 w 558"/>
                <a:gd name="T7" fmla="*/ 909 h 940"/>
                <a:gd name="T8" fmla="*/ 452 w 558"/>
                <a:gd name="T9" fmla="*/ 909 h 940"/>
                <a:gd name="T10" fmla="*/ 431 w 558"/>
                <a:gd name="T11" fmla="*/ 906 h 940"/>
                <a:gd name="T12" fmla="*/ 455 w 558"/>
                <a:gd name="T13" fmla="*/ 909 h 940"/>
                <a:gd name="T14" fmla="*/ 397 w 558"/>
                <a:gd name="T15" fmla="*/ 867 h 940"/>
                <a:gd name="T16" fmla="*/ 421 w 558"/>
                <a:gd name="T17" fmla="*/ 901 h 940"/>
                <a:gd name="T18" fmla="*/ 431 w 558"/>
                <a:gd name="T19" fmla="*/ 906 h 940"/>
                <a:gd name="T20" fmla="*/ 431 w 558"/>
                <a:gd name="T21" fmla="*/ 906 h 940"/>
                <a:gd name="T22" fmla="*/ 397 w 558"/>
                <a:gd name="T23" fmla="*/ 867 h 940"/>
                <a:gd name="T24" fmla="*/ 397 w 558"/>
                <a:gd name="T25" fmla="*/ 867 h 940"/>
                <a:gd name="T26" fmla="*/ 397 w 558"/>
                <a:gd name="T27" fmla="*/ 867 h 940"/>
                <a:gd name="T28" fmla="*/ 397 w 558"/>
                <a:gd name="T29" fmla="*/ 867 h 940"/>
                <a:gd name="T30" fmla="*/ 397 w 558"/>
                <a:gd name="T31" fmla="*/ 867 h 940"/>
                <a:gd name="T32" fmla="*/ 397 w 558"/>
                <a:gd name="T33" fmla="*/ 867 h 940"/>
                <a:gd name="T34" fmla="*/ 397 w 558"/>
                <a:gd name="T35" fmla="*/ 867 h 940"/>
                <a:gd name="T36" fmla="*/ 397 w 558"/>
                <a:gd name="T37" fmla="*/ 867 h 940"/>
                <a:gd name="T38" fmla="*/ 397 w 558"/>
                <a:gd name="T39" fmla="*/ 867 h 940"/>
                <a:gd name="T40" fmla="*/ 397 w 558"/>
                <a:gd name="T41" fmla="*/ 867 h 940"/>
                <a:gd name="T42" fmla="*/ 397 w 558"/>
                <a:gd name="T43" fmla="*/ 867 h 940"/>
                <a:gd name="T44" fmla="*/ 397 w 558"/>
                <a:gd name="T45" fmla="*/ 867 h 940"/>
                <a:gd name="T46" fmla="*/ 397 w 558"/>
                <a:gd name="T47" fmla="*/ 867 h 940"/>
                <a:gd name="T48" fmla="*/ 397 w 558"/>
                <a:gd name="T49" fmla="*/ 867 h 940"/>
                <a:gd name="T50" fmla="*/ 397 w 558"/>
                <a:gd name="T51" fmla="*/ 867 h 940"/>
                <a:gd name="T52" fmla="*/ 397 w 558"/>
                <a:gd name="T53" fmla="*/ 867 h 940"/>
                <a:gd name="T54" fmla="*/ 397 w 558"/>
                <a:gd name="T55" fmla="*/ 867 h 940"/>
                <a:gd name="T56" fmla="*/ 18 w 558"/>
                <a:gd name="T57" fmla="*/ 68 h 940"/>
                <a:gd name="T58" fmla="*/ 316 w 558"/>
                <a:gd name="T59" fmla="*/ 16 h 940"/>
                <a:gd name="T60" fmla="*/ 18 w 558"/>
                <a:gd name="T61" fmla="*/ 68 h 940"/>
                <a:gd name="T62" fmla="*/ 9 w 558"/>
                <a:gd name="T63" fmla="*/ 615 h 940"/>
                <a:gd name="T64" fmla="*/ 2 w 558"/>
                <a:gd name="T65" fmla="*/ 879 h 940"/>
                <a:gd name="T66" fmla="*/ 3 w 558"/>
                <a:gd name="T67" fmla="*/ 860 h 940"/>
                <a:gd name="T68" fmla="*/ 101 w 558"/>
                <a:gd name="T69" fmla="*/ 855 h 940"/>
                <a:gd name="T70" fmla="*/ 181 w 558"/>
                <a:gd name="T71" fmla="*/ 438 h 940"/>
                <a:gd name="T72" fmla="*/ 267 w 558"/>
                <a:gd name="T73" fmla="*/ 143 h 940"/>
                <a:gd name="T74" fmla="*/ 225 w 558"/>
                <a:gd name="T75" fmla="*/ 445 h 940"/>
                <a:gd name="T76" fmla="*/ 267 w 558"/>
                <a:gd name="T77" fmla="*/ 143 h 940"/>
                <a:gd name="T78" fmla="*/ 352 w 558"/>
                <a:gd name="T79" fmla="*/ 404 h 940"/>
                <a:gd name="T80" fmla="*/ 402 w 558"/>
                <a:gd name="T81" fmla="*/ 707 h 940"/>
                <a:gd name="T82" fmla="*/ 398 w 558"/>
                <a:gd name="T83" fmla="*/ 830 h 940"/>
                <a:gd name="T84" fmla="*/ 470 w 558"/>
                <a:gd name="T85" fmla="*/ 362 h 940"/>
                <a:gd name="T86" fmla="*/ 316 w 558"/>
                <a:gd name="T87" fmla="*/ 16 h 940"/>
                <a:gd name="T88" fmla="*/ 505 w 558"/>
                <a:gd name="T89" fmla="*/ 89 h 940"/>
                <a:gd name="T90" fmla="*/ 505 w 558"/>
                <a:gd name="T91" fmla="*/ 8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58" h="940">
                  <a:moveTo>
                    <a:pt x="90" y="934"/>
                  </a:moveTo>
                  <a:cubicBezTo>
                    <a:pt x="91" y="934"/>
                    <a:pt x="91" y="934"/>
                    <a:pt x="91" y="934"/>
                  </a:cubicBezTo>
                  <a:cubicBezTo>
                    <a:pt x="108" y="937"/>
                    <a:pt x="126" y="940"/>
                    <a:pt x="141" y="940"/>
                  </a:cubicBezTo>
                  <a:cubicBezTo>
                    <a:pt x="141" y="940"/>
                    <a:pt x="141" y="940"/>
                    <a:pt x="141" y="940"/>
                  </a:cubicBezTo>
                  <a:cubicBezTo>
                    <a:pt x="126" y="940"/>
                    <a:pt x="108" y="937"/>
                    <a:pt x="90" y="934"/>
                  </a:cubicBezTo>
                  <a:moveTo>
                    <a:pt x="454" y="909"/>
                  </a:moveTo>
                  <a:cubicBezTo>
                    <a:pt x="454" y="909"/>
                    <a:pt x="453" y="909"/>
                    <a:pt x="452" y="909"/>
                  </a:cubicBezTo>
                  <a:cubicBezTo>
                    <a:pt x="453" y="909"/>
                    <a:pt x="454" y="909"/>
                    <a:pt x="454" y="909"/>
                  </a:cubicBezTo>
                  <a:moveTo>
                    <a:pt x="431" y="906"/>
                  </a:moveTo>
                  <a:cubicBezTo>
                    <a:pt x="437" y="908"/>
                    <a:pt x="444" y="909"/>
                    <a:pt x="452" y="909"/>
                  </a:cubicBezTo>
                  <a:cubicBezTo>
                    <a:pt x="452" y="909"/>
                    <a:pt x="452" y="909"/>
                    <a:pt x="452" y="909"/>
                  </a:cubicBezTo>
                  <a:cubicBezTo>
                    <a:pt x="444" y="909"/>
                    <a:pt x="437" y="908"/>
                    <a:pt x="431" y="906"/>
                  </a:cubicBezTo>
                  <a:moveTo>
                    <a:pt x="558" y="890"/>
                  </a:moveTo>
                  <a:cubicBezTo>
                    <a:pt x="526" y="899"/>
                    <a:pt x="484" y="908"/>
                    <a:pt x="455" y="909"/>
                  </a:cubicBezTo>
                  <a:cubicBezTo>
                    <a:pt x="484" y="908"/>
                    <a:pt x="526" y="899"/>
                    <a:pt x="558" y="890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87"/>
                    <a:pt x="421" y="901"/>
                  </a:cubicBezTo>
                  <a:cubicBezTo>
                    <a:pt x="421" y="901"/>
                    <a:pt x="421" y="901"/>
                    <a:pt x="421" y="901"/>
                  </a:cubicBezTo>
                  <a:cubicBezTo>
                    <a:pt x="424" y="902"/>
                    <a:pt x="427" y="904"/>
                    <a:pt x="431" y="906"/>
                  </a:cubicBezTo>
                  <a:cubicBezTo>
                    <a:pt x="431" y="906"/>
                    <a:pt x="431" y="906"/>
                    <a:pt x="431" y="906"/>
                  </a:cubicBezTo>
                  <a:cubicBezTo>
                    <a:pt x="431" y="906"/>
                    <a:pt x="431" y="906"/>
                    <a:pt x="431" y="906"/>
                  </a:cubicBezTo>
                  <a:cubicBezTo>
                    <a:pt x="397" y="892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18" y="67"/>
                  </a:move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8"/>
                    <a:pt x="18" y="67"/>
                  </a:cubicBezTo>
                  <a:moveTo>
                    <a:pt x="316" y="16"/>
                  </a:moveTo>
                  <a:cubicBezTo>
                    <a:pt x="245" y="61"/>
                    <a:pt x="108" y="98"/>
                    <a:pt x="20" y="119"/>
                  </a:cubicBezTo>
                  <a:cubicBezTo>
                    <a:pt x="19" y="101"/>
                    <a:pt x="18" y="84"/>
                    <a:pt x="18" y="68"/>
                  </a:cubicBezTo>
                  <a:cubicBezTo>
                    <a:pt x="21" y="185"/>
                    <a:pt x="31" y="365"/>
                    <a:pt x="31" y="365"/>
                  </a:cubicBezTo>
                  <a:cubicBezTo>
                    <a:pt x="31" y="365"/>
                    <a:pt x="15" y="504"/>
                    <a:pt x="9" y="615"/>
                  </a:cubicBezTo>
                  <a:cubicBezTo>
                    <a:pt x="2" y="727"/>
                    <a:pt x="9" y="832"/>
                    <a:pt x="9" y="832"/>
                  </a:cubicBezTo>
                  <a:cubicBezTo>
                    <a:pt x="0" y="847"/>
                    <a:pt x="2" y="879"/>
                    <a:pt x="2" y="879"/>
                  </a:cubicBezTo>
                  <a:cubicBezTo>
                    <a:pt x="2" y="879"/>
                    <a:pt x="2" y="879"/>
                    <a:pt x="2" y="879"/>
                  </a:cubicBezTo>
                  <a:cubicBezTo>
                    <a:pt x="2" y="879"/>
                    <a:pt x="2" y="870"/>
                    <a:pt x="3" y="860"/>
                  </a:cubicBezTo>
                  <a:cubicBezTo>
                    <a:pt x="15" y="865"/>
                    <a:pt x="28" y="867"/>
                    <a:pt x="40" y="867"/>
                  </a:cubicBezTo>
                  <a:cubicBezTo>
                    <a:pt x="63" y="867"/>
                    <a:pt x="84" y="861"/>
                    <a:pt x="101" y="855"/>
                  </a:cubicBezTo>
                  <a:cubicBezTo>
                    <a:pt x="131" y="844"/>
                    <a:pt x="168" y="589"/>
                    <a:pt x="181" y="534"/>
                  </a:cubicBezTo>
                  <a:cubicBezTo>
                    <a:pt x="194" y="479"/>
                    <a:pt x="181" y="438"/>
                    <a:pt x="181" y="438"/>
                  </a:cubicBezTo>
                  <a:cubicBezTo>
                    <a:pt x="210" y="397"/>
                    <a:pt x="267" y="143"/>
                    <a:pt x="267" y="143"/>
                  </a:cubicBezTo>
                  <a:cubicBezTo>
                    <a:pt x="267" y="143"/>
                    <a:pt x="267" y="143"/>
                    <a:pt x="267" y="143"/>
                  </a:cubicBezTo>
                  <a:cubicBezTo>
                    <a:pt x="267" y="143"/>
                    <a:pt x="267" y="143"/>
                    <a:pt x="267" y="143"/>
                  </a:cubicBezTo>
                  <a:cubicBezTo>
                    <a:pt x="267" y="143"/>
                    <a:pt x="233" y="425"/>
                    <a:pt x="225" y="445"/>
                  </a:cubicBezTo>
                  <a:cubicBezTo>
                    <a:pt x="225" y="445"/>
                    <a:pt x="225" y="445"/>
                    <a:pt x="225" y="445"/>
                  </a:cubicBezTo>
                  <a:cubicBezTo>
                    <a:pt x="233" y="425"/>
                    <a:pt x="267" y="143"/>
                    <a:pt x="267" y="143"/>
                  </a:cubicBezTo>
                  <a:cubicBezTo>
                    <a:pt x="274" y="135"/>
                    <a:pt x="278" y="125"/>
                    <a:pt x="278" y="125"/>
                  </a:cubicBezTo>
                  <a:cubicBezTo>
                    <a:pt x="296" y="149"/>
                    <a:pt x="352" y="404"/>
                    <a:pt x="352" y="404"/>
                  </a:cubicBezTo>
                  <a:cubicBezTo>
                    <a:pt x="343" y="419"/>
                    <a:pt x="365" y="434"/>
                    <a:pt x="365" y="434"/>
                  </a:cubicBezTo>
                  <a:cubicBezTo>
                    <a:pt x="365" y="471"/>
                    <a:pt x="402" y="707"/>
                    <a:pt x="402" y="707"/>
                  </a:cubicBezTo>
                  <a:cubicBezTo>
                    <a:pt x="389" y="732"/>
                    <a:pt x="395" y="731"/>
                    <a:pt x="397" y="756"/>
                  </a:cubicBezTo>
                  <a:cubicBezTo>
                    <a:pt x="398" y="770"/>
                    <a:pt x="398" y="803"/>
                    <a:pt x="398" y="830"/>
                  </a:cubicBezTo>
                  <a:cubicBezTo>
                    <a:pt x="398" y="828"/>
                    <a:pt x="398" y="827"/>
                    <a:pt x="398" y="825"/>
                  </a:cubicBezTo>
                  <a:cubicBezTo>
                    <a:pt x="549" y="712"/>
                    <a:pt x="477" y="393"/>
                    <a:pt x="470" y="362"/>
                  </a:cubicBezTo>
                  <a:cubicBezTo>
                    <a:pt x="463" y="329"/>
                    <a:pt x="481" y="293"/>
                    <a:pt x="481" y="293"/>
                  </a:cubicBezTo>
                  <a:cubicBezTo>
                    <a:pt x="462" y="186"/>
                    <a:pt x="316" y="16"/>
                    <a:pt x="316" y="16"/>
                  </a:cubicBezTo>
                  <a:moveTo>
                    <a:pt x="490" y="0"/>
                  </a:moveTo>
                  <a:cubicBezTo>
                    <a:pt x="491" y="4"/>
                    <a:pt x="502" y="52"/>
                    <a:pt x="505" y="89"/>
                  </a:cubicBezTo>
                  <a:cubicBezTo>
                    <a:pt x="508" y="124"/>
                    <a:pt x="541" y="280"/>
                    <a:pt x="552" y="352"/>
                  </a:cubicBezTo>
                  <a:cubicBezTo>
                    <a:pt x="541" y="280"/>
                    <a:pt x="508" y="124"/>
                    <a:pt x="505" y="89"/>
                  </a:cubicBezTo>
                  <a:cubicBezTo>
                    <a:pt x="502" y="52"/>
                    <a:pt x="491" y="4"/>
                    <a:pt x="49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îśḷiďé">
              <a:extLst>
                <a:ext uri="{FF2B5EF4-FFF2-40B4-BE49-F238E27FC236}">
                  <a16:creationId xmlns:a16="http://schemas.microsoft.com/office/drawing/2014/main" id="{06F5A786-E955-48CC-AE3E-21C9046BF18D}"/>
                </a:ext>
              </a:extLst>
            </p:cNvPr>
            <p:cNvSpPr/>
            <p:nvPr/>
          </p:nvSpPr>
          <p:spPr bwMode="auto">
            <a:xfrm>
              <a:off x="5997575" y="2736850"/>
              <a:ext cx="114300" cy="182563"/>
            </a:xfrm>
            <a:custGeom>
              <a:avLst/>
              <a:gdLst>
                <a:gd name="T0" fmla="*/ 34 w 50"/>
                <a:gd name="T1" fmla="*/ 0 h 80"/>
                <a:gd name="T2" fmla="*/ 0 w 50"/>
                <a:gd name="T3" fmla="*/ 80 h 80"/>
                <a:gd name="T4" fmla="*/ 30 w 50"/>
                <a:gd name="T5" fmla="*/ 75 h 80"/>
                <a:gd name="T6" fmla="*/ 50 w 50"/>
                <a:gd name="T7" fmla="*/ 78 h 80"/>
                <a:gd name="T8" fmla="*/ 50 w 50"/>
                <a:gd name="T9" fmla="*/ 78 h 80"/>
                <a:gd name="T10" fmla="*/ 34 w 50"/>
                <a:gd name="T1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80">
                  <a:moveTo>
                    <a:pt x="34" y="0"/>
                  </a:moveTo>
                  <a:cubicBezTo>
                    <a:pt x="21" y="21"/>
                    <a:pt x="5" y="51"/>
                    <a:pt x="0" y="80"/>
                  </a:cubicBezTo>
                  <a:cubicBezTo>
                    <a:pt x="9" y="77"/>
                    <a:pt x="19" y="75"/>
                    <a:pt x="30" y="75"/>
                  </a:cubicBezTo>
                  <a:cubicBezTo>
                    <a:pt x="36" y="75"/>
                    <a:pt x="43" y="76"/>
                    <a:pt x="50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45" y="52"/>
                    <a:pt x="39" y="24"/>
                    <a:pt x="3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iŝḷïḋè">
              <a:extLst>
                <a:ext uri="{FF2B5EF4-FFF2-40B4-BE49-F238E27FC236}">
                  <a16:creationId xmlns:a16="http://schemas.microsoft.com/office/drawing/2014/main" id="{E9C5AB98-76C4-40AC-893A-F8D5B918E15E}"/>
                </a:ext>
              </a:extLst>
            </p:cNvPr>
            <p:cNvSpPr/>
            <p:nvPr/>
          </p:nvSpPr>
          <p:spPr bwMode="auto">
            <a:xfrm>
              <a:off x="5919788" y="2665413"/>
              <a:ext cx="155575" cy="269875"/>
            </a:xfrm>
            <a:custGeom>
              <a:avLst/>
              <a:gdLst>
                <a:gd name="T0" fmla="*/ 60 w 68"/>
                <a:gd name="T1" fmla="*/ 0 h 119"/>
                <a:gd name="T2" fmla="*/ 0 w 68"/>
                <a:gd name="T3" fmla="*/ 13 h 119"/>
                <a:gd name="T4" fmla="*/ 9 w 68"/>
                <a:gd name="T5" fmla="*/ 80 h 119"/>
                <a:gd name="T6" fmla="*/ 10 w 68"/>
                <a:gd name="T7" fmla="*/ 85 h 119"/>
                <a:gd name="T8" fmla="*/ 11 w 68"/>
                <a:gd name="T9" fmla="*/ 91 h 119"/>
                <a:gd name="T10" fmla="*/ 12 w 68"/>
                <a:gd name="T11" fmla="*/ 93 h 119"/>
                <a:gd name="T12" fmla="*/ 12 w 68"/>
                <a:gd name="T13" fmla="*/ 94 h 119"/>
                <a:gd name="T14" fmla="*/ 13 w 68"/>
                <a:gd name="T15" fmla="*/ 100 h 119"/>
                <a:gd name="T16" fmla="*/ 13 w 68"/>
                <a:gd name="T17" fmla="*/ 102 h 119"/>
                <a:gd name="T18" fmla="*/ 13 w 68"/>
                <a:gd name="T19" fmla="*/ 104 h 119"/>
                <a:gd name="T20" fmla="*/ 14 w 68"/>
                <a:gd name="T21" fmla="*/ 106 h 119"/>
                <a:gd name="T22" fmla="*/ 14 w 68"/>
                <a:gd name="T23" fmla="*/ 108 h 119"/>
                <a:gd name="T24" fmla="*/ 16 w 68"/>
                <a:gd name="T25" fmla="*/ 119 h 119"/>
                <a:gd name="T26" fmla="*/ 34 w 68"/>
                <a:gd name="T27" fmla="*/ 112 h 119"/>
                <a:gd name="T28" fmla="*/ 68 w 68"/>
                <a:gd name="T29" fmla="*/ 32 h 119"/>
                <a:gd name="T30" fmla="*/ 68 w 68"/>
                <a:gd name="T31" fmla="*/ 32 h 119"/>
                <a:gd name="T32" fmla="*/ 60 w 68"/>
                <a:gd name="T3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19">
                  <a:moveTo>
                    <a:pt x="60" y="0"/>
                  </a:moveTo>
                  <a:cubicBezTo>
                    <a:pt x="46" y="5"/>
                    <a:pt x="22" y="12"/>
                    <a:pt x="0" y="13"/>
                  </a:cubicBezTo>
                  <a:cubicBezTo>
                    <a:pt x="3" y="37"/>
                    <a:pt x="6" y="60"/>
                    <a:pt x="9" y="80"/>
                  </a:cubicBezTo>
                  <a:cubicBezTo>
                    <a:pt x="10" y="81"/>
                    <a:pt x="10" y="83"/>
                    <a:pt x="10" y="85"/>
                  </a:cubicBezTo>
                  <a:cubicBezTo>
                    <a:pt x="11" y="87"/>
                    <a:pt x="11" y="89"/>
                    <a:pt x="11" y="91"/>
                  </a:cubicBezTo>
                  <a:cubicBezTo>
                    <a:pt x="11" y="92"/>
                    <a:pt x="11" y="93"/>
                    <a:pt x="12" y="93"/>
                  </a:cubicBezTo>
                  <a:cubicBezTo>
                    <a:pt x="12" y="93"/>
                    <a:pt x="12" y="94"/>
                    <a:pt x="12" y="94"/>
                  </a:cubicBezTo>
                  <a:cubicBezTo>
                    <a:pt x="12" y="96"/>
                    <a:pt x="12" y="98"/>
                    <a:pt x="13" y="100"/>
                  </a:cubicBezTo>
                  <a:cubicBezTo>
                    <a:pt x="13" y="101"/>
                    <a:pt x="13" y="101"/>
                    <a:pt x="13" y="102"/>
                  </a:cubicBezTo>
                  <a:cubicBezTo>
                    <a:pt x="13" y="103"/>
                    <a:pt x="13" y="104"/>
                    <a:pt x="13" y="104"/>
                  </a:cubicBezTo>
                  <a:cubicBezTo>
                    <a:pt x="14" y="105"/>
                    <a:pt x="14" y="105"/>
                    <a:pt x="14" y="106"/>
                  </a:cubicBezTo>
                  <a:cubicBezTo>
                    <a:pt x="14" y="107"/>
                    <a:pt x="14" y="108"/>
                    <a:pt x="14" y="108"/>
                  </a:cubicBezTo>
                  <a:cubicBezTo>
                    <a:pt x="15" y="112"/>
                    <a:pt x="16" y="115"/>
                    <a:pt x="16" y="119"/>
                  </a:cubicBezTo>
                  <a:cubicBezTo>
                    <a:pt x="21" y="116"/>
                    <a:pt x="27" y="114"/>
                    <a:pt x="34" y="112"/>
                  </a:cubicBezTo>
                  <a:cubicBezTo>
                    <a:pt x="39" y="83"/>
                    <a:pt x="55" y="53"/>
                    <a:pt x="68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5" y="20"/>
                    <a:pt x="63" y="9"/>
                    <a:pt x="6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ïṧḷîdê">
              <a:extLst>
                <a:ext uri="{FF2B5EF4-FFF2-40B4-BE49-F238E27FC236}">
                  <a16:creationId xmlns:a16="http://schemas.microsoft.com/office/drawing/2014/main" id="{58F25309-25CE-4782-87B7-EC37260A730D}"/>
                </a:ext>
              </a:extLst>
            </p:cNvPr>
            <p:cNvSpPr/>
            <p:nvPr/>
          </p:nvSpPr>
          <p:spPr bwMode="auto">
            <a:xfrm>
              <a:off x="5819775" y="2141538"/>
              <a:ext cx="273050" cy="552450"/>
            </a:xfrm>
            <a:custGeom>
              <a:avLst/>
              <a:gdLst>
                <a:gd name="T0" fmla="*/ 9 w 120"/>
                <a:gd name="T1" fmla="*/ 0 h 244"/>
                <a:gd name="T2" fmla="*/ 0 w 120"/>
                <a:gd name="T3" fmla="*/ 1 h 244"/>
                <a:gd name="T4" fmla="*/ 0 w 120"/>
                <a:gd name="T5" fmla="*/ 1 h 244"/>
                <a:gd name="T6" fmla="*/ 2 w 120"/>
                <a:gd name="T7" fmla="*/ 1 h 244"/>
                <a:gd name="T8" fmla="*/ 27 w 120"/>
                <a:gd name="T9" fmla="*/ 94 h 244"/>
                <a:gd name="T10" fmla="*/ 27 w 120"/>
                <a:gd name="T11" fmla="*/ 94 h 244"/>
                <a:gd name="T12" fmla="*/ 44 w 120"/>
                <a:gd name="T13" fmla="*/ 244 h 244"/>
                <a:gd name="T14" fmla="*/ 104 w 120"/>
                <a:gd name="T15" fmla="*/ 231 h 244"/>
                <a:gd name="T16" fmla="*/ 120 w 120"/>
                <a:gd name="T17" fmla="*/ 226 h 244"/>
                <a:gd name="T18" fmla="*/ 107 w 120"/>
                <a:gd name="T19" fmla="*/ 195 h 244"/>
                <a:gd name="T20" fmla="*/ 89 w 120"/>
                <a:gd name="T21" fmla="*/ 117 h 244"/>
                <a:gd name="T22" fmla="*/ 28 w 120"/>
                <a:gd name="T23" fmla="*/ 4 h 244"/>
                <a:gd name="T24" fmla="*/ 9 w 120"/>
                <a:gd name="T25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244">
                  <a:moveTo>
                    <a:pt x="9" y="0"/>
                  </a:moveTo>
                  <a:cubicBezTo>
                    <a:pt x="4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9" y="13"/>
                    <a:pt x="23" y="64"/>
                    <a:pt x="27" y="94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9" y="114"/>
                    <a:pt x="36" y="181"/>
                    <a:pt x="44" y="244"/>
                  </a:cubicBezTo>
                  <a:cubicBezTo>
                    <a:pt x="66" y="243"/>
                    <a:pt x="90" y="236"/>
                    <a:pt x="104" y="231"/>
                  </a:cubicBezTo>
                  <a:cubicBezTo>
                    <a:pt x="114" y="228"/>
                    <a:pt x="120" y="226"/>
                    <a:pt x="120" y="226"/>
                  </a:cubicBezTo>
                  <a:cubicBezTo>
                    <a:pt x="114" y="210"/>
                    <a:pt x="107" y="195"/>
                    <a:pt x="107" y="195"/>
                  </a:cubicBezTo>
                  <a:cubicBezTo>
                    <a:pt x="107" y="195"/>
                    <a:pt x="106" y="173"/>
                    <a:pt x="89" y="117"/>
                  </a:cubicBezTo>
                  <a:cubicBezTo>
                    <a:pt x="71" y="61"/>
                    <a:pt x="41" y="10"/>
                    <a:pt x="28" y="4"/>
                  </a:cubicBezTo>
                  <a:cubicBezTo>
                    <a:pt x="21" y="1"/>
                    <a:pt x="14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îṥḻiḋe">
              <a:extLst>
                <a:ext uri="{FF2B5EF4-FFF2-40B4-BE49-F238E27FC236}">
                  <a16:creationId xmlns:a16="http://schemas.microsoft.com/office/drawing/2014/main" id="{79EE559C-3876-4E39-A16E-91F1FABBC22E}"/>
                </a:ext>
              </a:extLst>
            </p:cNvPr>
            <p:cNvSpPr/>
            <p:nvPr/>
          </p:nvSpPr>
          <p:spPr bwMode="auto">
            <a:xfrm>
              <a:off x="5956300" y="2906713"/>
              <a:ext cx="590550" cy="385763"/>
            </a:xfrm>
            <a:custGeom>
              <a:avLst/>
              <a:gdLst>
                <a:gd name="T0" fmla="*/ 260 w 260"/>
                <a:gd name="T1" fmla="*/ 170 h 170"/>
                <a:gd name="T2" fmla="*/ 260 w 260"/>
                <a:gd name="T3" fmla="*/ 170 h 170"/>
                <a:gd name="T4" fmla="*/ 260 w 260"/>
                <a:gd name="T5" fmla="*/ 170 h 170"/>
                <a:gd name="T6" fmla="*/ 260 w 260"/>
                <a:gd name="T7" fmla="*/ 170 h 170"/>
                <a:gd name="T8" fmla="*/ 260 w 260"/>
                <a:gd name="T9" fmla="*/ 170 h 170"/>
                <a:gd name="T10" fmla="*/ 260 w 260"/>
                <a:gd name="T11" fmla="*/ 170 h 170"/>
                <a:gd name="T12" fmla="*/ 260 w 260"/>
                <a:gd name="T13" fmla="*/ 170 h 170"/>
                <a:gd name="T14" fmla="*/ 259 w 260"/>
                <a:gd name="T15" fmla="*/ 170 h 170"/>
                <a:gd name="T16" fmla="*/ 259 w 260"/>
                <a:gd name="T17" fmla="*/ 170 h 170"/>
                <a:gd name="T18" fmla="*/ 259 w 260"/>
                <a:gd name="T19" fmla="*/ 170 h 170"/>
                <a:gd name="T20" fmla="*/ 259 w 260"/>
                <a:gd name="T21" fmla="*/ 169 h 170"/>
                <a:gd name="T22" fmla="*/ 259 w 260"/>
                <a:gd name="T23" fmla="*/ 169 h 170"/>
                <a:gd name="T24" fmla="*/ 259 w 260"/>
                <a:gd name="T25" fmla="*/ 169 h 170"/>
                <a:gd name="T26" fmla="*/ 253 w 260"/>
                <a:gd name="T27" fmla="*/ 168 h 170"/>
                <a:gd name="T28" fmla="*/ 253 w 260"/>
                <a:gd name="T29" fmla="*/ 168 h 170"/>
                <a:gd name="T30" fmla="*/ 192 w 260"/>
                <a:gd name="T31" fmla="*/ 156 h 170"/>
                <a:gd name="T32" fmla="*/ 223 w 260"/>
                <a:gd name="T33" fmla="*/ 148 h 170"/>
                <a:gd name="T34" fmla="*/ 181 w 260"/>
                <a:gd name="T35" fmla="*/ 150 h 170"/>
                <a:gd name="T36" fmla="*/ 173 w 260"/>
                <a:gd name="T37" fmla="*/ 152 h 170"/>
                <a:gd name="T38" fmla="*/ 207 w 260"/>
                <a:gd name="T39" fmla="*/ 144 h 170"/>
                <a:gd name="T40" fmla="*/ 233 w 260"/>
                <a:gd name="T41" fmla="*/ 137 h 170"/>
                <a:gd name="T42" fmla="*/ 207 w 260"/>
                <a:gd name="T43" fmla="*/ 144 h 170"/>
                <a:gd name="T44" fmla="*/ 233 w 260"/>
                <a:gd name="T45" fmla="*/ 137 h 170"/>
                <a:gd name="T46" fmla="*/ 70 w 260"/>
                <a:gd name="T47" fmla="*/ 122 h 170"/>
                <a:gd name="T48" fmla="*/ 52 w 260"/>
                <a:gd name="T49" fmla="*/ 115 h 170"/>
                <a:gd name="T50" fmla="*/ 51 w 260"/>
                <a:gd name="T51" fmla="*/ 115 h 170"/>
                <a:gd name="T52" fmla="*/ 48 w 260"/>
                <a:gd name="T53" fmla="*/ 0 h 170"/>
                <a:gd name="T54" fmla="*/ 0 w 260"/>
                <a:gd name="T55" fmla="*/ 12 h 170"/>
                <a:gd name="T56" fmla="*/ 18 w 260"/>
                <a:gd name="T57" fmla="*/ 5 h 170"/>
                <a:gd name="T58" fmla="*/ 18 w 260"/>
                <a:gd name="T59" fmla="*/ 5 h 170"/>
                <a:gd name="T60" fmla="*/ 86 w 260"/>
                <a:gd name="T61" fmla="*/ 119 h 170"/>
                <a:gd name="T62" fmla="*/ 88 w 260"/>
                <a:gd name="T63" fmla="*/ 118 h 170"/>
                <a:gd name="T64" fmla="*/ 109 w 260"/>
                <a:gd name="T65" fmla="*/ 114 h 170"/>
                <a:gd name="T66" fmla="*/ 135 w 260"/>
                <a:gd name="T67" fmla="*/ 108 h 170"/>
                <a:gd name="T68" fmla="*/ 139 w 260"/>
                <a:gd name="T69" fmla="*/ 107 h 170"/>
                <a:gd name="T70" fmla="*/ 166 w 260"/>
                <a:gd name="T71" fmla="*/ 101 h 170"/>
                <a:gd name="T72" fmla="*/ 194 w 260"/>
                <a:gd name="T73" fmla="*/ 95 h 170"/>
                <a:gd name="T74" fmla="*/ 221 w 260"/>
                <a:gd name="T75" fmla="*/ 89 h 170"/>
                <a:gd name="T76" fmla="*/ 230 w 260"/>
                <a:gd name="T77" fmla="*/ 87 h 170"/>
                <a:gd name="T78" fmla="*/ 68 w 260"/>
                <a:gd name="T79" fmla="*/ 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0" h="170">
                  <a:moveTo>
                    <a:pt x="260" y="170"/>
                  </a:move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moveTo>
                    <a:pt x="260" y="170"/>
                  </a:move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moveTo>
                    <a:pt x="260" y="170"/>
                  </a:move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moveTo>
                    <a:pt x="260" y="170"/>
                  </a:move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moveTo>
                    <a:pt x="259" y="170"/>
                  </a:moveTo>
                  <a:cubicBezTo>
                    <a:pt x="259" y="170"/>
                    <a:pt x="259" y="170"/>
                    <a:pt x="259" y="170"/>
                  </a:cubicBezTo>
                  <a:cubicBezTo>
                    <a:pt x="259" y="170"/>
                    <a:pt x="259" y="170"/>
                    <a:pt x="259" y="170"/>
                  </a:cubicBezTo>
                  <a:moveTo>
                    <a:pt x="259" y="170"/>
                  </a:moveTo>
                  <a:cubicBezTo>
                    <a:pt x="259" y="170"/>
                    <a:pt x="259" y="170"/>
                    <a:pt x="259" y="170"/>
                  </a:cubicBezTo>
                  <a:cubicBezTo>
                    <a:pt x="259" y="170"/>
                    <a:pt x="259" y="170"/>
                    <a:pt x="259" y="170"/>
                  </a:cubicBezTo>
                  <a:moveTo>
                    <a:pt x="259" y="169"/>
                  </a:moveTo>
                  <a:cubicBezTo>
                    <a:pt x="259" y="170"/>
                    <a:pt x="259" y="170"/>
                    <a:pt x="259" y="170"/>
                  </a:cubicBezTo>
                  <a:cubicBezTo>
                    <a:pt x="259" y="170"/>
                    <a:pt x="259" y="170"/>
                    <a:pt x="259" y="169"/>
                  </a:cubicBezTo>
                  <a:moveTo>
                    <a:pt x="253" y="168"/>
                  </a:moveTo>
                  <a:cubicBezTo>
                    <a:pt x="256" y="169"/>
                    <a:pt x="259" y="169"/>
                    <a:pt x="259" y="169"/>
                  </a:cubicBezTo>
                  <a:cubicBezTo>
                    <a:pt x="259" y="169"/>
                    <a:pt x="256" y="169"/>
                    <a:pt x="253" y="168"/>
                  </a:cubicBezTo>
                  <a:moveTo>
                    <a:pt x="253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3" y="168"/>
                    <a:pt x="253" y="168"/>
                    <a:pt x="253" y="168"/>
                  </a:cubicBezTo>
                  <a:moveTo>
                    <a:pt x="223" y="148"/>
                  </a:moveTo>
                  <a:cubicBezTo>
                    <a:pt x="212" y="151"/>
                    <a:pt x="202" y="153"/>
                    <a:pt x="192" y="156"/>
                  </a:cubicBezTo>
                  <a:cubicBezTo>
                    <a:pt x="200" y="158"/>
                    <a:pt x="208" y="160"/>
                    <a:pt x="215" y="161"/>
                  </a:cubicBezTo>
                  <a:cubicBezTo>
                    <a:pt x="217" y="157"/>
                    <a:pt x="220" y="152"/>
                    <a:pt x="223" y="148"/>
                  </a:cubicBezTo>
                  <a:moveTo>
                    <a:pt x="207" y="144"/>
                  </a:moveTo>
                  <a:cubicBezTo>
                    <a:pt x="181" y="150"/>
                    <a:pt x="181" y="150"/>
                    <a:pt x="181" y="150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207" y="144"/>
                    <a:pt x="207" y="144"/>
                    <a:pt x="207" y="144"/>
                  </a:cubicBezTo>
                  <a:cubicBezTo>
                    <a:pt x="207" y="144"/>
                    <a:pt x="207" y="144"/>
                    <a:pt x="207" y="144"/>
                  </a:cubicBezTo>
                  <a:moveTo>
                    <a:pt x="233" y="137"/>
                  </a:moveTo>
                  <a:cubicBezTo>
                    <a:pt x="209" y="143"/>
                    <a:pt x="209" y="143"/>
                    <a:pt x="209" y="143"/>
                  </a:cubicBezTo>
                  <a:cubicBezTo>
                    <a:pt x="207" y="144"/>
                    <a:pt x="207" y="144"/>
                    <a:pt x="207" y="144"/>
                  </a:cubicBezTo>
                  <a:cubicBezTo>
                    <a:pt x="233" y="137"/>
                    <a:pt x="233" y="137"/>
                    <a:pt x="233" y="137"/>
                  </a:cubicBezTo>
                  <a:cubicBezTo>
                    <a:pt x="233" y="137"/>
                    <a:pt x="233" y="137"/>
                    <a:pt x="233" y="137"/>
                  </a:cubicBezTo>
                  <a:moveTo>
                    <a:pt x="52" y="115"/>
                  </a:moveTo>
                  <a:cubicBezTo>
                    <a:pt x="57" y="118"/>
                    <a:pt x="64" y="120"/>
                    <a:pt x="70" y="122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64" y="120"/>
                    <a:pt x="57" y="118"/>
                    <a:pt x="52" y="115"/>
                  </a:cubicBezTo>
                  <a:moveTo>
                    <a:pt x="51" y="115"/>
                  </a:move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moveTo>
                    <a:pt x="48" y="0"/>
                  </a:moveTo>
                  <a:cubicBezTo>
                    <a:pt x="37" y="0"/>
                    <a:pt x="27" y="2"/>
                    <a:pt x="18" y="5"/>
                  </a:cubicBezTo>
                  <a:cubicBezTo>
                    <a:pt x="11" y="7"/>
                    <a:pt x="5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9"/>
                    <a:pt x="11" y="7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4" y="49"/>
                    <a:pt x="44" y="93"/>
                    <a:pt x="84" y="119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8" y="118"/>
                    <a:pt x="88" y="118"/>
                    <a:pt x="88" y="118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6" y="101"/>
                    <a:pt x="166" y="101"/>
                    <a:pt x="166" y="101"/>
                  </a:cubicBezTo>
                  <a:cubicBezTo>
                    <a:pt x="166" y="101"/>
                    <a:pt x="166" y="101"/>
                    <a:pt x="166" y="101"/>
                  </a:cubicBezTo>
                  <a:cubicBezTo>
                    <a:pt x="194" y="95"/>
                    <a:pt x="194" y="95"/>
                    <a:pt x="194" y="95"/>
                  </a:cubicBezTo>
                  <a:cubicBezTo>
                    <a:pt x="194" y="95"/>
                    <a:pt x="194" y="95"/>
                    <a:pt x="194" y="95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24" y="88"/>
                    <a:pt x="224" y="88"/>
                    <a:pt x="224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168" y="56"/>
                    <a:pt x="105" y="12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1" y="1"/>
                    <a:pt x="54" y="0"/>
                    <a:pt x="4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îs1íḑé">
              <a:extLst>
                <a:ext uri="{FF2B5EF4-FFF2-40B4-BE49-F238E27FC236}">
                  <a16:creationId xmlns:a16="http://schemas.microsoft.com/office/drawing/2014/main" id="{0725299E-90EF-48B0-A76C-9A27447DB9AA}"/>
                </a:ext>
              </a:extLst>
            </p:cNvPr>
            <p:cNvSpPr/>
            <p:nvPr/>
          </p:nvSpPr>
          <p:spPr bwMode="auto">
            <a:xfrm>
              <a:off x="6367463" y="5991225"/>
              <a:ext cx="158750" cy="58738"/>
            </a:xfrm>
            <a:custGeom>
              <a:avLst/>
              <a:gdLst>
                <a:gd name="T0" fmla="*/ 29 w 70"/>
                <a:gd name="T1" fmla="*/ 6 h 26"/>
                <a:gd name="T2" fmla="*/ 0 w 70"/>
                <a:gd name="T3" fmla="*/ 14 h 26"/>
                <a:gd name="T4" fmla="*/ 23 w 70"/>
                <a:gd name="T5" fmla="*/ 23 h 26"/>
                <a:gd name="T6" fmla="*/ 23 w 70"/>
                <a:gd name="T7" fmla="*/ 20 h 26"/>
                <a:gd name="T8" fmla="*/ 29 w 70"/>
                <a:gd name="T9" fmla="*/ 6 h 26"/>
                <a:gd name="T10" fmla="*/ 50 w 70"/>
                <a:gd name="T11" fmla="*/ 0 h 26"/>
                <a:gd name="T12" fmla="*/ 47 w 70"/>
                <a:gd name="T13" fmla="*/ 0 h 26"/>
                <a:gd name="T14" fmla="*/ 30 w 70"/>
                <a:gd name="T15" fmla="*/ 23 h 26"/>
                <a:gd name="T16" fmla="*/ 29 w 70"/>
                <a:gd name="T17" fmla="*/ 25 h 26"/>
                <a:gd name="T18" fmla="*/ 31 w 70"/>
                <a:gd name="T19" fmla="*/ 26 h 26"/>
                <a:gd name="T20" fmla="*/ 53 w 70"/>
                <a:gd name="T21" fmla="*/ 15 h 26"/>
                <a:gd name="T22" fmla="*/ 53 w 70"/>
                <a:gd name="T23" fmla="*/ 15 h 26"/>
                <a:gd name="T24" fmla="*/ 53 w 70"/>
                <a:gd name="T25" fmla="*/ 15 h 26"/>
                <a:gd name="T26" fmla="*/ 53 w 70"/>
                <a:gd name="T27" fmla="*/ 15 h 26"/>
                <a:gd name="T28" fmla="*/ 53 w 70"/>
                <a:gd name="T29" fmla="*/ 15 h 26"/>
                <a:gd name="T30" fmla="*/ 53 w 70"/>
                <a:gd name="T31" fmla="*/ 14 h 26"/>
                <a:gd name="T32" fmla="*/ 53 w 70"/>
                <a:gd name="T33" fmla="*/ 14 h 26"/>
                <a:gd name="T34" fmla="*/ 54 w 70"/>
                <a:gd name="T35" fmla="*/ 14 h 26"/>
                <a:gd name="T36" fmla="*/ 54 w 70"/>
                <a:gd name="T37" fmla="*/ 14 h 26"/>
                <a:gd name="T38" fmla="*/ 62 w 70"/>
                <a:gd name="T39" fmla="*/ 9 h 26"/>
                <a:gd name="T40" fmla="*/ 70 w 70"/>
                <a:gd name="T41" fmla="*/ 2 h 26"/>
                <a:gd name="T42" fmla="*/ 63 w 70"/>
                <a:gd name="T43" fmla="*/ 0 h 26"/>
                <a:gd name="T44" fmla="*/ 63 w 70"/>
                <a:gd name="T45" fmla="*/ 0 h 26"/>
                <a:gd name="T46" fmla="*/ 62 w 70"/>
                <a:gd name="T47" fmla="*/ 1 h 26"/>
                <a:gd name="T48" fmla="*/ 59 w 70"/>
                <a:gd name="T49" fmla="*/ 3 h 26"/>
                <a:gd name="T50" fmla="*/ 56 w 70"/>
                <a:gd name="T51" fmla="*/ 2 h 26"/>
                <a:gd name="T52" fmla="*/ 50 w 70"/>
                <a:gd name="T5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26">
                  <a:moveTo>
                    <a:pt x="29" y="6"/>
                  </a:moveTo>
                  <a:cubicBezTo>
                    <a:pt x="22" y="8"/>
                    <a:pt x="12" y="11"/>
                    <a:pt x="0" y="14"/>
                  </a:cubicBezTo>
                  <a:cubicBezTo>
                    <a:pt x="7" y="17"/>
                    <a:pt x="15" y="20"/>
                    <a:pt x="23" y="23"/>
                  </a:cubicBezTo>
                  <a:cubicBezTo>
                    <a:pt x="22" y="22"/>
                    <a:pt x="22" y="21"/>
                    <a:pt x="23" y="20"/>
                  </a:cubicBezTo>
                  <a:cubicBezTo>
                    <a:pt x="25" y="14"/>
                    <a:pt x="27" y="10"/>
                    <a:pt x="29" y="6"/>
                  </a:cubicBezTo>
                  <a:moveTo>
                    <a:pt x="50" y="0"/>
                  </a:moveTo>
                  <a:cubicBezTo>
                    <a:pt x="49" y="0"/>
                    <a:pt x="48" y="0"/>
                    <a:pt x="47" y="0"/>
                  </a:cubicBezTo>
                  <a:cubicBezTo>
                    <a:pt x="43" y="1"/>
                    <a:pt x="36" y="6"/>
                    <a:pt x="30" y="23"/>
                  </a:cubicBezTo>
                  <a:cubicBezTo>
                    <a:pt x="30" y="24"/>
                    <a:pt x="29" y="24"/>
                    <a:pt x="29" y="25"/>
                  </a:cubicBezTo>
                  <a:cubicBezTo>
                    <a:pt x="30" y="25"/>
                    <a:pt x="30" y="25"/>
                    <a:pt x="31" y="26"/>
                  </a:cubicBezTo>
                  <a:cubicBezTo>
                    <a:pt x="39" y="22"/>
                    <a:pt x="46" y="19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4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4" y="14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7" y="12"/>
                    <a:pt x="59" y="11"/>
                    <a:pt x="62" y="9"/>
                  </a:cubicBezTo>
                  <a:cubicBezTo>
                    <a:pt x="65" y="6"/>
                    <a:pt x="67" y="4"/>
                    <a:pt x="70" y="2"/>
                  </a:cubicBezTo>
                  <a:cubicBezTo>
                    <a:pt x="68" y="1"/>
                    <a:pt x="65" y="1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1"/>
                    <a:pt x="63" y="1"/>
                    <a:pt x="62" y="1"/>
                  </a:cubicBezTo>
                  <a:cubicBezTo>
                    <a:pt x="61" y="2"/>
                    <a:pt x="60" y="3"/>
                    <a:pt x="59" y="3"/>
                  </a:cubicBezTo>
                  <a:cubicBezTo>
                    <a:pt x="58" y="3"/>
                    <a:pt x="57" y="3"/>
                    <a:pt x="56" y="2"/>
                  </a:cubicBezTo>
                  <a:cubicBezTo>
                    <a:pt x="56" y="2"/>
                    <a:pt x="54" y="0"/>
                    <a:pt x="5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íṥḷiḍé">
              <a:extLst>
                <a:ext uri="{FF2B5EF4-FFF2-40B4-BE49-F238E27FC236}">
                  <a16:creationId xmlns:a16="http://schemas.microsoft.com/office/drawing/2014/main" id="{44B123E3-6648-4325-A819-882CD1844DA1}"/>
                </a:ext>
              </a:extLst>
            </p:cNvPr>
            <p:cNvSpPr/>
            <p:nvPr/>
          </p:nvSpPr>
          <p:spPr bwMode="auto">
            <a:xfrm>
              <a:off x="5956300" y="2919413"/>
              <a:ext cx="190500" cy="265113"/>
            </a:xfrm>
            <a:custGeom>
              <a:avLst/>
              <a:gdLst>
                <a:gd name="T0" fmla="*/ 18 w 84"/>
                <a:gd name="T1" fmla="*/ 0 h 117"/>
                <a:gd name="T2" fmla="*/ 0 w 84"/>
                <a:gd name="T3" fmla="*/ 7 h 117"/>
                <a:gd name="T4" fmla="*/ 13 w 84"/>
                <a:gd name="T5" fmla="*/ 68 h 117"/>
                <a:gd name="T6" fmla="*/ 16 w 84"/>
                <a:gd name="T7" fmla="*/ 70 h 117"/>
                <a:gd name="T8" fmla="*/ 34 w 84"/>
                <a:gd name="T9" fmla="*/ 103 h 117"/>
                <a:gd name="T10" fmla="*/ 51 w 84"/>
                <a:gd name="T11" fmla="*/ 110 h 117"/>
                <a:gd name="T12" fmla="*/ 51 w 84"/>
                <a:gd name="T13" fmla="*/ 110 h 117"/>
                <a:gd name="T14" fmla="*/ 52 w 84"/>
                <a:gd name="T15" fmla="*/ 110 h 117"/>
                <a:gd name="T16" fmla="*/ 70 w 84"/>
                <a:gd name="T17" fmla="*/ 117 h 117"/>
                <a:gd name="T18" fmla="*/ 84 w 84"/>
                <a:gd name="T19" fmla="*/ 114 h 117"/>
                <a:gd name="T20" fmla="*/ 18 w 8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117">
                  <a:moveTo>
                    <a:pt x="18" y="0"/>
                  </a:moveTo>
                  <a:cubicBezTo>
                    <a:pt x="11" y="2"/>
                    <a:pt x="5" y="4"/>
                    <a:pt x="0" y="7"/>
                  </a:cubicBezTo>
                  <a:cubicBezTo>
                    <a:pt x="4" y="24"/>
                    <a:pt x="8" y="45"/>
                    <a:pt x="13" y="68"/>
                  </a:cubicBezTo>
                  <a:cubicBezTo>
                    <a:pt x="14" y="69"/>
                    <a:pt x="15" y="70"/>
                    <a:pt x="16" y="70"/>
                  </a:cubicBezTo>
                  <a:cubicBezTo>
                    <a:pt x="22" y="79"/>
                    <a:pt x="29" y="90"/>
                    <a:pt x="34" y="103"/>
                  </a:cubicBezTo>
                  <a:cubicBezTo>
                    <a:pt x="40" y="106"/>
                    <a:pt x="46" y="108"/>
                    <a:pt x="51" y="110"/>
                  </a:cubicBezTo>
                  <a:cubicBezTo>
                    <a:pt x="51" y="110"/>
                    <a:pt x="51" y="110"/>
                    <a:pt x="51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7" y="113"/>
                    <a:pt x="64" y="115"/>
                    <a:pt x="70" y="117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44" y="88"/>
                    <a:pt x="4" y="44"/>
                    <a:pt x="1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ïṩ1idé">
              <a:extLst>
                <a:ext uri="{FF2B5EF4-FFF2-40B4-BE49-F238E27FC236}">
                  <a16:creationId xmlns:a16="http://schemas.microsoft.com/office/drawing/2014/main" id="{0679F4C5-0C8C-47A1-8E97-D25A998AC8E8}"/>
                </a:ext>
              </a:extLst>
            </p:cNvPr>
            <p:cNvSpPr/>
            <p:nvPr/>
          </p:nvSpPr>
          <p:spPr bwMode="auto">
            <a:xfrm>
              <a:off x="6445250" y="3184525"/>
              <a:ext cx="180975" cy="107950"/>
            </a:xfrm>
            <a:custGeom>
              <a:avLst/>
              <a:gdLst>
                <a:gd name="T0" fmla="*/ 73 w 80"/>
                <a:gd name="T1" fmla="*/ 10 h 48"/>
                <a:gd name="T2" fmla="*/ 8 w 80"/>
                <a:gd name="T3" fmla="*/ 26 h 48"/>
                <a:gd name="T4" fmla="*/ 0 w 80"/>
                <a:gd name="T5" fmla="*/ 39 h 48"/>
                <a:gd name="T6" fmla="*/ 0 w 80"/>
                <a:gd name="T7" fmla="*/ 39 h 48"/>
                <a:gd name="T8" fmla="*/ 38 w 80"/>
                <a:gd name="T9" fmla="*/ 46 h 48"/>
                <a:gd name="T10" fmla="*/ 38 w 80"/>
                <a:gd name="T11" fmla="*/ 46 h 48"/>
                <a:gd name="T12" fmla="*/ 38 w 80"/>
                <a:gd name="T13" fmla="*/ 46 h 48"/>
                <a:gd name="T14" fmla="*/ 44 w 80"/>
                <a:gd name="T15" fmla="*/ 47 h 48"/>
                <a:gd name="T16" fmla="*/ 44 w 80"/>
                <a:gd name="T17" fmla="*/ 47 h 48"/>
                <a:gd name="T18" fmla="*/ 44 w 80"/>
                <a:gd name="T19" fmla="*/ 48 h 48"/>
                <a:gd name="T20" fmla="*/ 44 w 80"/>
                <a:gd name="T21" fmla="*/ 48 h 48"/>
                <a:gd name="T22" fmla="*/ 44 w 80"/>
                <a:gd name="T23" fmla="*/ 48 h 48"/>
                <a:gd name="T24" fmla="*/ 44 w 80"/>
                <a:gd name="T25" fmla="*/ 48 h 48"/>
                <a:gd name="T26" fmla="*/ 44 w 80"/>
                <a:gd name="T27" fmla="*/ 48 h 48"/>
                <a:gd name="T28" fmla="*/ 45 w 80"/>
                <a:gd name="T29" fmla="*/ 48 h 48"/>
                <a:gd name="T30" fmla="*/ 45 w 80"/>
                <a:gd name="T31" fmla="*/ 48 h 48"/>
                <a:gd name="T32" fmla="*/ 45 w 80"/>
                <a:gd name="T33" fmla="*/ 48 h 48"/>
                <a:gd name="T34" fmla="*/ 45 w 80"/>
                <a:gd name="T35" fmla="*/ 48 h 48"/>
                <a:gd name="T36" fmla="*/ 45 w 80"/>
                <a:gd name="T37" fmla="*/ 48 h 48"/>
                <a:gd name="T38" fmla="*/ 45 w 80"/>
                <a:gd name="T39" fmla="*/ 48 h 48"/>
                <a:gd name="T40" fmla="*/ 45 w 80"/>
                <a:gd name="T41" fmla="*/ 48 h 48"/>
                <a:gd name="T42" fmla="*/ 45 w 80"/>
                <a:gd name="T43" fmla="*/ 48 h 48"/>
                <a:gd name="T44" fmla="*/ 45 w 80"/>
                <a:gd name="T45" fmla="*/ 48 h 48"/>
                <a:gd name="T46" fmla="*/ 45 w 80"/>
                <a:gd name="T47" fmla="*/ 48 h 48"/>
                <a:gd name="T48" fmla="*/ 73 w 80"/>
                <a:gd name="T49" fmla="*/ 10 h 48"/>
                <a:gd name="T50" fmla="*/ 51 w 80"/>
                <a:gd name="T51" fmla="*/ 8 h 48"/>
                <a:gd name="T52" fmla="*/ 26 w 80"/>
                <a:gd name="T53" fmla="*/ 14 h 48"/>
                <a:gd name="T54" fmla="*/ 26 w 80"/>
                <a:gd name="T55" fmla="*/ 14 h 48"/>
                <a:gd name="T56" fmla="*/ 24 w 80"/>
                <a:gd name="T57" fmla="*/ 14 h 48"/>
                <a:gd name="T58" fmla="*/ 18 w 80"/>
                <a:gd name="T59" fmla="*/ 15 h 48"/>
                <a:gd name="T60" fmla="*/ 18 w 80"/>
                <a:gd name="T61" fmla="*/ 15 h 48"/>
                <a:gd name="T62" fmla="*/ 51 w 80"/>
                <a:gd name="T63" fmla="*/ 8 h 48"/>
                <a:gd name="T64" fmla="*/ 51 w 80"/>
                <a:gd name="T65" fmla="*/ 8 h 48"/>
                <a:gd name="T66" fmla="*/ 80 w 80"/>
                <a:gd name="T67" fmla="*/ 0 h 48"/>
                <a:gd name="T68" fmla="*/ 74 w 80"/>
                <a:gd name="T69" fmla="*/ 2 h 48"/>
                <a:gd name="T70" fmla="*/ 55 w 80"/>
                <a:gd name="T71" fmla="*/ 6 h 48"/>
                <a:gd name="T72" fmla="*/ 55 w 80"/>
                <a:gd name="T73" fmla="*/ 6 h 48"/>
                <a:gd name="T74" fmla="*/ 80 w 80"/>
                <a:gd name="T75" fmla="*/ 0 h 48"/>
                <a:gd name="T76" fmla="*/ 80 w 80"/>
                <a:gd name="T7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48">
                  <a:moveTo>
                    <a:pt x="73" y="10"/>
                  </a:moveTo>
                  <a:cubicBezTo>
                    <a:pt x="51" y="15"/>
                    <a:pt x="29" y="21"/>
                    <a:pt x="8" y="26"/>
                  </a:cubicBezTo>
                  <a:cubicBezTo>
                    <a:pt x="5" y="30"/>
                    <a:pt x="2" y="35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7" y="43"/>
                    <a:pt x="31" y="45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41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9" y="29"/>
                    <a:pt x="60" y="17"/>
                    <a:pt x="73" y="10"/>
                  </a:cubicBezTo>
                  <a:moveTo>
                    <a:pt x="51" y="8"/>
                  </a:move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moveTo>
                    <a:pt x="80" y="0"/>
                  </a:moveTo>
                  <a:cubicBezTo>
                    <a:pt x="74" y="2"/>
                    <a:pt x="74" y="2"/>
                    <a:pt x="74" y="2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iṣḷïḓê">
              <a:extLst>
                <a:ext uri="{FF2B5EF4-FFF2-40B4-BE49-F238E27FC236}">
                  <a16:creationId xmlns:a16="http://schemas.microsoft.com/office/drawing/2014/main" id="{F4DDFFD7-6172-40D6-B5B2-0735BFF0EC06}"/>
                </a:ext>
              </a:extLst>
            </p:cNvPr>
            <p:cNvSpPr/>
            <p:nvPr/>
          </p:nvSpPr>
          <p:spPr bwMode="auto">
            <a:xfrm>
              <a:off x="6418263" y="5973763"/>
              <a:ext cx="92075" cy="74613"/>
            </a:xfrm>
            <a:custGeom>
              <a:avLst/>
              <a:gdLst>
                <a:gd name="T0" fmla="*/ 28 w 41"/>
                <a:gd name="T1" fmla="*/ 0 h 33"/>
                <a:gd name="T2" fmla="*/ 27 w 41"/>
                <a:gd name="T3" fmla="*/ 0 h 33"/>
                <a:gd name="T4" fmla="*/ 27 w 41"/>
                <a:gd name="T5" fmla="*/ 0 h 33"/>
                <a:gd name="T6" fmla="*/ 17 w 41"/>
                <a:gd name="T7" fmla="*/ 10 h 33"/>
                <a:gd name="T8" fmla="*/ 7 w 41"/>
                <a:gd name="T9" fmla="*/ 14 h 33"/>
                <a:gd name="T10" fmla="*/ 1 w 41"/>
                <a:gd name="T11" fmla="*/ 28 h 33"/>
                <a:gd name="T12" fmla="*/ 1 w 41"/>
                <a:gd name="T13" fmla="*/ 31 h 33"/>
                <a:gd name="T14" fmla="*/ 3 w 41"/>
                <a:gd name="T15" fmla="*/ 33 h 33"/>
                <a:gd name="T16" fmla="*/ 4 w 41"/>
                <a:gd name="T17" fmla="*/ 33 h 33"/>
                <a:gd name="T18" fmla="*/ 7 w 41"/>
                <a:gd name="T19" fmla="*/ 33 h 33"/>
                <a:gd name="T20" fmla="*/ 8 w 41"/>
                <a:gd name="T21" fmla="*/ 31 h 33"/>
                <a:gd name="T22" fmla="*/ 25 w 41"/>
                <a:gd name="T23" fmla="*/ 8 h 33"/>
                <a:gd name="T24" fmla="*/ 28 w 41"/>
                <a:gd name="T25" fmla="*/ 8 h 33"/>
                <a:gd name="T26" fmla="*/ 34 w 41"/>
                <a:gd name="T27" fmla="*/ 10 h 33"/>
                <a:gd name="T28" fmla="*/ 37 w 41"/>
                <a:gd name="T29" fmla="*/ 11 h 33"/>
                <a:gd name="T30" fmla="*/ 40 w 41"/>
                <a:gd name="T31" fmla="*/ 9 h 33"/>
                <a:gd name="T32" fmla="*/ 41 w 41"/>
                <a:gd name="T33" fmla="*/ 8 h 33"/>
                <a:gd name="T34" fmla="*/ 41 w 41"/>
                <a:gd name="T35" fmla="*/ 8 h 33"/>
                <a:gd name="T36" fmla="*/ 41 w 41"/>
                <a:gd name="T37" fmla="*/ 8 h 33"/>
                <a:gd name="T38" fmla="*/ 41 w 41"/>
                <a:gd name="T39" fmla="*/ 8 h 33"/>
                <a:gd name="T40" fmla="*/ 40 w 41"/>
                <a:gd name="T41" fmla="*/ 4 h 33"/>
                <a:gd name="T42" fmla="*/ 28 w 41"/>
                <a:gd name="T4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3">
                  <a:moveTo>
                    <a:pt x="28" y="0"/>
                  </a:moveTo>
                  <a:cubicBezTo>
                    <a:pt x="28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1" y="5"/>
                    <a:pt x="17" y="10"/>
                  </a:cubicBezTo>
                  <a:cubicBezTo>
                    <a:pt x="15" y="11"/>
                    <a:pt x="12" y="12"/>
                    <a:pt x="7" y="14"/>
                  </a:cubicBezTo>
                  <a:cubicBezTo>
                    <a:pt x="5" y="18"/>
                    <a:pt x="3" y="22"/>
                    <a:pt x="1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3"/>
                    <a:pt x="3" y="33"/>
                  </a:cubicBezTo>
                  <a:cubicBezTo>
                    <a:pt x="3" y="33"/>
                    <a:pt x="4" y="33"/>
                    <a:pt x="4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7" y="32"/>
                    <a:pt x="8" y="32"/>
                    <a:pt x="8" y="31"/>
                  </a:cubicBezTo>
                  <a:cubicBezTo>
                    <a:pt x="14" y="14"/>
                    <a:pt x="21" y="9"/>
                    <a:pt x="25" y="8"/>
                  </a:cubicBezTo>
                  <a:cubicBezTo>
                    <a:pt x="26" y="8"/>
                    <a:pt x="27" y="8"/>
                    <a:pt x="28" y="8"/>
                  </a:cubicBezTo>
                  <a:cubicBezTo>
                    <a:pt x="32" y="8"/>
                    <a:pt x="34" y="10"/>
                    <a:pt x="34" y="10"/>
                  </a:cubicBezTo>
                  <a:cubicBezTo>
                    <a:pt x="35" y="11"/>
                    <a:pt x="36" y="11"/>
                    <a:pt x="37" y="11"/>
                  </a:cubicBezTo>
                  <a:cubicBezTo>
                    <a:pt x="38" y="11"/>
                    <a:pt x="39" y="10"/>
                    <a:pt x="40" y="9"/>
                  </a:cubicBezTo>
                  <a:cubicBezTo>
                    <a:pt x="41" y="9"/>
                    <a:pt x="41" y="9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5"/>
                    <a:pt x="40" y="4"/>
                  </a:cubicBezTo>
                  <a:cubicBezTo>
                    <a:pt x="39" y="4"/>
                    <a:pt x="35" y="0"/>
                    <a:pt x="2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isḷiḍè">
              <a:extLst>
                <a:ext uri="{FF2B5EF4-FFF2-40B4-BE49-F238E27FC236}">
                  <a16:creationId xmlns:a16="http://schemas.microsoft.com/office/drawing/2014/main" id="{0D0D3593-37C0-465E-8DC5-62022F983032}"/>
                </a:ext>
              </a:extLst>
            </p:cNvPr>
            <p:cNvSpPr/>
            <p:nvPr/>
          </p:nvSpPr>
          <p:spPr bwMode="auto">
            <a:xfrm>
              <a:off x="5127625" y="3689350"/>
              <a:ext cx="1360487" cy="2381250"/>
            </a:xfrm>
            <a:custGeom>
              <a:avLst/>
              <a:gdLst>
                <a:gd name="T0" fmla="*/ 327 w 599"/>
                <a:gd name="T1" fmla="*/ 68 h 1051"/>
                <a:gd name="T2" fmla="*/ 327 w 599"/>
                <a:gd name="T3" fmla="*/ 68 h 1051"/>
                <a:gd name="T4" fmla="*/ 326 w 599"/>
                <a:gd name="T5" fmla="*/ 68 h 1051"/>
                <a:gd name="T6" fmla="*/ 291 w 599"/>
                <a:gd name="T7" fmla="*/ 71 h 1051"/>
                <a:gd name="T8" fmla="*/ 197 w 599"/>
                <a:gd name="T9" fmla="*/ 104 h 1051"/>
                <a:gd name="T10" fmla="*/ 133 w 599"/>
                <a:gd name="T11" fmla="*/ 150 h 1051"/>
                <a:gd name="T12" fmla="*/ 133 w 599"/>
                <a:gd name="T13" fmla="*/ 150 h 1051"/>
                <a:gd name="T14" fmla="*/ 132 w 599"/>
                <a:gd name="T15" fmla="*/ 151 h 1051"/>
                <a:gd name="T16" fmla="*/ 131 w 599"/>
                <a:gd name="T17" fmla="*/ 151 h 1051"/>
                <a:gd name="T18" fmla="*/ 0 w 599"/>
                <a:gd name="T19" fmla="*/ 203 h 1051"/>
                <a:gd name="T20" fmla="*/ 0 w 599"/>
                <a:gd name="T21" fmla="*/ 210 h 1051"/>
                <a:gd name="T22" fmla="*/ 2 w 599"/>
                <a:gd name="T23" fmla="*/ 261 h 1051"/>
                <a:gd name="T24" fmla="*/ 463 w 599"/>
                <a:gd name="T25" fmla="*/ 435 h 1051"/>
                <a:gd name="T26" fmla="*/ 380 w 599"/>
                <a:gd name="T27" fmla="*/ 967 h 1051"/>
                <a:gd name="T28" fmla="*/ 379 w 599"/>
                <a:gd name="T29" fmla="*/ 1009 h 1051"/>
                <a:gd name="T30" fmla="*/ 379 w 599"/>
                <a:gd name="T31" fmla="*/ 1009 h 1051"/>
                <a:gd name="T32" fmla="*/ 379 w 599"/>
                <a:gd name="T33" fmla="*/ 1009 h 1051"/>
                <a:gd name="T34" fmla="*/ 379 w 599"/>
                <a:gd name="T35" fmla="*/ 1009 h 1051"/>
                <a:gd name="T36" fmla="*/ 379 w 599"/>
                <a:gd name="T37" fmla="*/ 1009 h 1051"/>
                <a:gd name="T38" fmla="*/ 379 w 599"/>
                <a:gd name="T39" fmla="*/ 1009 h 1051"/>
                <a:gd name="T40" fmla="*/ 379 w 599"/>
                <a:gd name="T41" fmla="*/ 1009 h 1051"/>
                <a:gd name="T42" fmla="*/ 379 w 599"/>
                <a:gd name="T43" fmla="*/ 1009 h 1051"/>
                <a:gd name="T44" fmla="*/ 379 w 599"/>
                <a:gd name="T45" fmla="*/ 1009 h 1051"/>
                <a:gd name="T46" fmla="*/ 379 w 599"/>
                <a:gd name="T47" fmla="*/ 1009 h 1051"/>
                <a:gd name="T48" fmla="*/ 379 w 599"/>
                <a:gd name="T49" fmla="*/ 1009 h 1051"/>
                <a:gd name="T50" fmla="*/ 379 w 599"/>
                <a:gd name="T51" fmla="*/ 1009 h 1051"/>
                <a:gd name="T52" fmla="*/ 413 w 599"/>
                <a:gd name="T53" fmla="*/ 1048 h 1051"/>
                <a:gd name="T54" fmla="*/ 413 w 599"/>
                <a:gd name="T55" fmla="*/ 1048 h 1051"/>
                <a:gd name="T56" fmla="*/ 434 w 599"/>
                <a:gd name="T57" fmla="*/ 1051 h 1051"/>
                <a:gd name="T58" fmla="*/ 436 w 599"/>
                <a:gd name="T59" fmla="*/ 1051 h 1051"/>
                <a:gd name="T60" fmla="*/ 540 w 599"/>
                <a:gd name="T61" fmla="*/ 1032 h 1051"/>
                <a:gd name="T62" fmla="*/ 575 w 599"/>
                <a:gd name="T63" fmla="*/ 1022 h 1051"/>
                <a:gd name="T64" fmla="*/ 595 w 599"/>
                <a:gd name="T65" fmla="*/ 1008 h 1051"/>
                <a:gd name="T66" fmla="*/ 578 w 599"/>
                <a:gd name="T67" fmla="*/ 977 h 1051"/>
                <a:gd name="T68" fmla="*/ 536 w 599"/>
                <a:gd name="T69" fmla="*/ 510 h 1051"/>
                <a:gd name="T70" fmla="*/ 487 w 599"/>
                <a:gd name="T71" fmla="*/ 231 h 1051"/>
                <a:gd name="T72" fmla="*/ 472 w 599"/>
                <a:gd name="T73" fmla="*/ 142 h 1051"/>
                <a:gd name="T74" fmla="*/ 458 w 599"/>
                <a:gd name="T75" fmla="*/ 83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9" h="1051">
                  <a:moveTo>
                    <a:pt x="438" y="0"/>
                  </a:moveTo>
                  <a:cubicBezTo>
                    <a:pt x="429" y="35"/>
                    <a:pt x="395" y="66"/>
                    <a:pt x="327" y="68"/>
                  </a:cubicBezTo>
                  <a:cubicBezTo>
                    <a:pt x="327" y="68"/>
                    <a:pt x="327" y="68"/>
                    <a:pt x="327" y="68"/>
                  </a:cubicBezTo>
                  <a:cubicBezTo>
                    <a:pt x="327" y="68"/>
                    <a:pt x="327" y="68"/>
                    <a:pt x="327" y="68"/>
                  </a:cubicBezTo>
                  <a:cubicBezTo>
                    <a:pt x="327" y="68"/>
                    <a:pt x="326" y="68"/>
                    <a:pt x="326" y="68"/>
                  </a:cubicBezTo>
                  <a:cubicBezTo>
                    <a:pt x="326" y="68"/>
                    <a:pt x="326" y="68"/>
                    <a:pt x="326" y="68"/>
                  </a:cubicBezTo>
                  <a:cubicBezTo>
                    <a:pt x="326" y="68"/>
                    <a:pt x="326" y="68"/>
                    <a:pt x="326" y="68"/>
                  </a:cubicBezTo>
                  <a:cubicBezTo>
                    <a:pt x="313" y="68"/>
                    <a:pt x="302" y="69"/>
                    <a:pt x="291" y="71"/>
                  </a:cubicBezTo>
                  <a:cubicBezTo>
                    <a:pt x="291" y="71"/>
                    <a:pt x="291" y="70"/>
                    <a:pt x="291" y="70"/>
                  </a:cubicBezTo>
                  <a:cubicBezTo>
                    <a:pt x="254" y="75"/>
                    <a:pt x="225" y="87"/>
                    <a:pt x="197" y="104"/>
                  </a:cubicBezTo>
                  <a:cubicBezTo>
                    <a:pt x="197" y="104"/>
                    <a:pt x="197" y="104"/>
                    <a:pt x="197" y="104"/>
                  </a:cubicBezTo>
                  <a:cubicBezTo>
                    <a:pt x="176" y="117"/>
                    <a:pt x="155" y="132"/>
                    <a:pt x="133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50"/>
                    <a:pt x="132" y="150"/>
                    <a:pt x="132" y="151"/>
                  </a:cubicBezTo>
                  <a:cubicBezTo>
                    <a:pt x="132" y="151"/>
                    <a:pt x="132" y="151"/>
                    <a:pt x="132" y="151"/>
                  </a:cubicBezTo>
                  <a:cubicBezTo>
                    <a:pt x="132" y="151"/>
                    <a:pt x="132" y="151"/>
                    <a:pt x="131" y="151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92" y="182"/>
                    <a:pt x="44" y="200"/>
                    <a:pt x="0" y="203"/>
                  </a:cubicBezTo>
                  <a:cubicBezTo>
                    <a:pt x="0" y="205"/>
                    <a:pt x="0" y="207"/>
                    <a:pt x="0" y="209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26"/>
                    <a:pt x="1" y="243"/>
                    <a:pt x="2" y="261"/>
                  </a:cubicBezTo>
                  <a:cubicBezTo>
                    <a:pt x="90" y="240"/>
                    <a:pt x="227" y="203"/>
                    <a:pt x="298" y="158"/>
                  </a:cubicBezTo>
                  <a:cubicBezTo>
                    <a:pt x="298" y="158"/>
                    <a:pt x="444" y="328"/>
                    <a:pt x="463" y="435"/>
                  </a:cubicBezTo>
                  <a:cubicBezTo>
                    <a:pt x="463" y="435"/>
                    <a:pt x="445" y="471"/>
                    <a:pt x="452" y="504"/>
                  </a:cubicBezTo>
                  <a:cubicBezTo>
                    <a:pt x="459" y="535"/>
                    <a:pt x="531" y="854"/>
                    <a:pt x="380" y="967"/>
                  </a:cubicBezTo>
                  <a:cubicBezTo>
                    <a:pt x="380" y="969"/>
                    <a:pt x="380" y="970"/>
                    <a:pt x="380" y="972"/>
                  </a:cubicBezTo>
                  <a:cubicBezTo>
                    <a:pt x="379" y="991"/>
                    <a:pt x="379" y="1007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34"/>
                    <a:pt x="413" y="1048"/>
                  </a:cubicBezTo>
                  <a:cubicBezTo>
                    <a:pt x="413" y="1048"/>
                    <a:pt x="413" y="1048"/>
                    <a:pt x="413" y="1048"/>
                  </a:cubicBezTo>
                  <a:cubicBezTo>
                    <a:pt x="413" y="1048"/>
                    <a:pt x="413" y="1048"/>
                    <a:pt x="413" y="1048"/>
                  </a:cubicBezTo>
                  <a:cubicBezTo>
                    <a:pt x="419" y="1050"/>
                    <a:pt x="426" y="1051"/>
                    <a:pt x="434" y="1051"/>
                  </a:cubicBezTo>
                  <a:cubicBezTo>
                    <a:pt x="434" y="1051"/>
                    <a:pt x="434" y="1051"/>
                    <a:pt x="434" y="1051"/>
                  </a:cubicBezTo>
                  <a:cubicBezTo>
                    <a:pt x="434" y="1051"/>
                    <a:pt x="434" y="1051"/>
                    <a:pt x="434" y="1051"/>
                  </a:cubicBezTo>
                  <a:cubicBezTo>
                    <a:pt x="435" y="1051"/>
                    <a:pt x="436" y="1051"/>
                    <a:pt x="436" y="1051"/>
                  </a:cubicBezTo>
                  <a:cubicBezTo>
                    <a:pt x="436" y="1051"/>
                    <a:pt x="437" y="1051"/>
                    <a:pt x="437" y="1051"/>
                  </a:cubicBezTo>
                  <a:cubicBezTo>
                    <a:pt x="466" y="1050"/>
                    <a:pt x="508" y="1041"/>
                    <a:pt x="540" y="1032"/>
                  </a:cubicBezTo>
                  <a:cubicBezTo>
                    <a:pt x="542" y="1032"/>
                    <a:pt x="544" y="1031"/>
                    <a:pt x="546" y="1030"/>
                  </a:cubicBezTo>
                  <a:cubicBezTo>
                    <a:pt x="558" y="1027"/>
                    <a:pt x="568" y="1024"/>
                    <a:pt x="575" y="1022"/>
                  </a:cubicBezTo>
                  <a:cubicBezTo>
                    <a:pt x="580" y="1020"/>
                    <a:pt x="583" y="1019"/>
                    <a:pt x="585" y="1018"/>
                  </a:cubicBezTo>
                  <a:cubicBezTo>
                    <a:pt x="599" y="1013"/>
                    <a:pt x="595" y="1008"/>
                    <a:pt x="595" y="1008"/>
                  </a:cubicBezTo>
                  <a:cubicBezTo>
                    <a:pt x="595" y="1008"/>
                    <a:pt x="595" y="1008"/>
                    <a:pt x="595" y="1008"/>
                  </a:cubicBezTo>
                  <a:cubicBezTo>
                    <a:pt x="578" y="977"/>
                    <a:pt x="578" y="977"/>
                    <a:pt x="578" y="977"/>
                  </a:cubicBezTo>
                  <a:cubicBezTo>
                    <a:pt x="578" y="977"/>
                    <a:pt x="586" y="965"/>
                    <a:pt x="578" y="953"/>
                  </a:cubicBezTo>
                  <a:cubicBezTo>
                    <a:pt x="571" y="940"/>
                    <a:pt x="544" y="571"/>
                    <a:pt x="536" y="510"/>
                  </a:cubicBezTo>
                  <a:cubicBezTo>
                    <a:pt x="536" y="505"/>
                    <a:pt x="535" y="500"/>
                    <a:pt x="534" y="494"/>
                  </a:cubicBezTo>
                  <a:cubicBezTo>
                    <a:pt x="523" y="422"/>
                    <a:pt x="490" y="266"/>
                    <a:pt x="487" y="231"/>
                  </a:cubicBezTo>
                  <a:cubicBezTo>
                    <a:pt x="484" y="194"/>
                    <a:pt x="473" y="146"/>
                    <a:pt x="472" y="142"/>
                  </a:cubicBezTo>
                  <a:cubicBezTo>
                    <a:pt x="472" y="142"/>
                    <a:pt x="472" y="142"/>
                    <a:pt x="472" y="142"/>
                  </a:cubicBezTo>
                  <a:cubicBezTo>
                    <a:pt x="478" y="125"/>
                    <a:pt x="465" y="116"/>
                    <a:pt x="465" y="116"/>
                  </a:cubicBezTo>
                  <a:cubicBezTo>
                    <a:pt x="467" y="107"/>
                    <a:pt x="466" y="98"/>
                    <a:pt x="458" y="83"/>
                  </a:cubicBezTo>
                  <a:cubicBezTo>
                    <a:pt x="454" y="74"/>
                    <a:pt x="444" y="32"/>
                    <a:pt x="43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iŝ1îḍé">
              <a:extLst>
                <a:ext uri="{FF2B5EF4-FFF2-40B4-BE49-F238E27FC236}">
                  <a16:creationId xmlns:a16="http://schemas.microsoft.com/office/drawing/2014/main" id="{B6844CFD-BD2B-4588-BF9F-3983381763D5}"/>
                </a:ext>
              </a:extLst>
            </p:cNvPr>
            <p:cNvSpPr/>
            <p:nvPr/>
          </p:nvSpPr>
          <p:spPr bwMode="auto">
            <a:xfrm>
              <a:off x="5056188" y="2109788"/>
              <a:ext cx="930275" cy="965200"/>
            </a:xfrm>
            <a:custGeom>
              <a:avLst/>
              <a:gdLst>
                <a:gd name="T0" fmla="*/ 395 w 409"/>
                <a:gd name="T1" fmla="*/ 355 h 426"/>
                <a:gd name="T2" fmla="*/ 409 w 409"/>
                <a:gd name="T3" fmla="*/ 425 h 426"/>
                <a:gd name="T4" fmla="*/ 396 w 409"/>
                <a:gd name="T5" fmla="*/ 364 h 426"/>
                <a:gd name="T6" fmla="*/ 394 w 409"/>
                <a:gd name="T7" fmla="*/ 353 h 426"/>
                <a:gd name="T8" fmla="*/ 393 w 409"/>
                <a:gd name="T9" fmla="*/ 347 h 426"/>
                <a:gd name="T10" fmla="*/ 393 w 409"/>
                <a:gd name="T11" fmla="*/ 347 h 426"/>
                <a:gd name="T12" fmla="*/ 392 w 409"/>
                <a:gd name="T13" fmla="*/ 344 h 426"/>
                <a:gd name="T14" fmla="*/ 392 w 409"/>
                <a:gd name="T15" fmla="*/ 339 h 426"/>
                <a:gd name="T16" fmla="*/ 391 w 409"/>
                <a:gd name="T17" fmla="*/ 336 h 426"/>
                <a:gd name="T18" fmla="*/ 321 w 409"/>
                <a:gd name="T19" fmla="*/ 15 h 426"/>
                <a:gd name="T20" fmla="*/ 338 w 409"/>
                <a:gd name="T21" fmla="*/ 15 h 426"/>
                <a:gd name="T22" fmla="*/ 338 w 409"/>
                <a:gd name="T23" fmla="*/ 15 h 426"/>
                <a:gd name="T24" fmla="*/ 333 w 409"/>
                <a:gd name="T25" fmla="*/ 15 h 426"/>
                <a:gd name="T26" fmla="*/ 314 w 409"/>
                <a:gd name="T27" fmla="*/ 15 h 426"/>
                <a:gd name="T28" fmla="*/ 314 w 409"/>
                <a:gd name="T29" fmla="*/ 15 h 426"/>
                <a:gd name="T30" fmla="*/ 303 w 409"/>
                <a:gd name="T31" fmla="*/ 15 h 426"/>
                <a:gd name="T32" fmla="*/ 318 w 409"/>
                <a:gd name="T33" fmla="*/ 15 h 426"/>
                <a:gd name="T34" fmla="*/ 291 w 409"/>
                <a:gd name="T35" fmla="*/ 14 h 426"/>
                <a:gd name="T36" fmla="*/ 297 w 409"/>
                <a:gd name="T37" fmla="*/ 14 h 426"/>
                <a:gd name="T38" fmla="*/ 82 w 409"/>
                <a:gd name="T39" fmla="*/ 8 h 426"/>
                <a:gd name="T40" fmla="*/ 82 w 409"/>
                <a:gd name="T41" fmla="*/ 8 h 426"/>
                <a:gd name="T42" fmla="*/ 9 w 409"/>
                <a:gd name="T43" fmla="*/ 0 h 426"/>
                <a:gd name="T44" fmla="*/ 0 w 409"/>
                <a:gd name="T45" fmla="*/ 1 h 426"/>
                <a:gd name="T46" fmla="*/ 6 w 409"/>
                <a:gd name="T47" fmla="*/ 261 h 426"/>
                <a:gd name="T48" fmla="*/ 39 w 409"/>
                <a:gd name="T49" fmla="*/ 380 h 426"/>
                <a:gd name="T50" fmla="*/ 39 w 409"/>
                <a:gd name="T51" fmla="*/ 380 h 426"/>
                <a:gd name="T52" fmla="*/ 208 w 409"/>
                <a:gd name="T53" fmla="*/ 426 h 426"/>
                <a:gd name="T54" fmla="*/ 311 w 409"/>
                <a:gd name="T55" fmla="*/ 393 h 426"/>
                <a:gd name="T56" fmla="*/ 372 w 409"/>
                <a:gd name="T57" fmla="*/ 339 h 426"/>
                <a:gd name="T58" fmla="*/ 229 w 409"/>
                <a:gd name="T59" fmla="*/ 110 h 426"/>
                <a:gd name="T60" fmla="*/ 218 w 409"/>
                <a:gd name="T61" fmla="*/ 200 h 426"/>
                <a:gd name="T62" fmla="*/ 197 w 409"/>
                <a:gd name="T63" fmla="*/ 112 h 426"/>
                <a:gd name="T64" fmla="*/ 144 w 409"/>
                <a:gd name="T65" fmla="*/ 100 h 426"/>
                <a:gd name="T66" fmla="*/ 97 w 409"/>
                <a:gd name="T67" fmla="*/ 61 h 426"/>
                <a:gd name="T68" fmla="*/ 56 w 409"/>
                <a:gd name="T69" fmla="*/ 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9" h="426">
                  <a:moveTo>
                    <a:pt x="394" y="353"/>
                  </a:moveTo>
                  <a:cubicBezTo>
                    <a:pt x="394" y="354"/>
                    <a:pt x="394" y="355"/>
                    <a:pt x="395" y="355"/>
                  </a:cubicBezTo>
                  <a:cubicBezTo>
                    <a:pt x="397" y="367"/>
                    <a:pt x="400" y="381"/>
                    <a:pt x="403" y="397"/>
                  </a:cubicBezTo>
                  <a:cubicBezTo>
                    <a:pt x="405" y="406"/>
                    <a:pt x="407" y="415"/>
                    <a:pt x="409" y="425"/>
                  </a:cubicBezTo>
                  <a:cubicBezTo>
                    <a:pt x="409" y="425"/>
                    <a:pt x="409" y="425"/>
                    <a:pt x="409" y="425"/>
                  </a:cubicBezTo>
                  <a:cubicBezTo>
                    <a:pt x="404" y="402"/>
                    <a:pt x="400" y="381"/>
                    <a:pt x="396" y="364"/>
                  </a:cubicBezTo>
                  <a:cubicBezTo>
                    <a:pt x="396" y="364"/>
                    <a:pt x="396" y="364"/>
                    <a:pt x="396" y="364"/>
                  </a:cubicBezTo>
                  <a:cubicBezTo>
                    <a:pt x="396" y="360"/>
                    <a:pt x="395" y="357"/>
                    <a:pt x="394" y="353"/>
                  </a:cubicBezTo>
                  <a:moveTo>
                    <a:pt x="393" y="347"/>
                  </a:moveTo>
                  <a:cubicBezTo>
                    <a:pt x="393" y="347"/>
                    <a:pt x="393" y="347"/>
                    <a:pt x="393" y="347"/>
                  </a:cubicBezTo>
                  <a:cubicBezTo>
                    <a:pt x="393" y="348"/>
                    <a:pt x="393" y="349"/>
                    <a:pt x="393" y="349"/>
                  </a:cubicBezTo>
                  <a:cubicBezTo>
                    <a:pt x="393" y="349"/>
                    <a:pt x="393" y="348"/>
                    <a:pt x="393" y="347"/>
                  </a:cubicBezTo>
                  <a:moveTo>
                    <a:pt x="392" y="339"/>
                  </a:moveTo>
                  <a:cubicBezTo>
                    <a:pt x="392" y="341"/>
                    <a:pt x="392" y="342"/>
                    <a:pt x="392" y="344"/>
                  </a:cubicBezTo>
                  <a:cubicBezTo>
                    <a:pt x="393" y="344"/>
                    <a:pt x="393" y="345"/>
                    <a:pt x="393" y="345"/>
                  </a:cubicBezTo>
                  <a:cubicBezTo>
                    <a:pt x="392" y="343"/>
                    <a:pt x="392" y="341"/>
                    <a:pt x="392" y="339"/>
                  </a:cubicBezTo>
                  <a:moveTo>
                    <a:pt x="390" y="330"/>
                  </a:moveTo>
                  <a:cubicBezTo>
                    <a:pt x="391" y="332"/>
                    <a:pt x="391" y="334"/>
                    <a:pt x="391" y="336"/>
                  </a:cubicBezTo>
                  <a:cubicBezTo>
                    <a:pt x="391" y="334"/>
                    <a:pt x="391" y="332"/>
                    <a:pt x="390" y="330"/>
                  </a:cubicBezTo>
                  <a:moveTo>
                    <a:pt x="321" y="15"/>
                  </a:moveTo>
                  <a:cubicBezTo>
                    <a:pt x="326" y="15"/>
                    <a:pt x="331" y="15"/>
                    <a:pt x="334" y="15"/>
                  </a:cubicBezTo>
                  <a:cubicBezTo>
                    <a:pt x="336" y="15"/>
                    <a:pt x="338" y="15"/>
                    <a:pt x="338" y="15"/>
                  </a:cubicBezTo>
                  <a:cubicBezTo>
                    <a:pt x="345" y="27"/>
                    <a:pt x="359" y="78"/>
                    <a:pt x="363" y="108"/>
                  </a:cubicBezTo>
                  <a:cubicBezTo>
                    <a:pt x="359" y="78"/>
                    <a:pt x="345" y="27"/>
                    <a:pt x="338" y="15"/>
                  </a:cubicBezTo>
                  <a:cubicBezTo>
                    <a:pt x="338" y="15"/>
                    <a:pt x="337" y="15"/>
                    <a:pt x="336" y="15"/>
                  </a:cubicBezTo>
                  <a:cubicBezTo>
                    <a:pt x="335" y="15"/>
                    <a:pt x="334" y="15"/>
                    <a:pt x="333" y="15"/>
                  </a:cubicBezTo>
                  <a:cubicBezTo>
                    <a:pt x="330" y="15"/>
                    <a:pt x="325" y="15"/>
                    <a:pt x="321" y="15"/>
                  </a:cubicBezTo>
                  <a:moveTo>
                    <a:pt x="314" y="15"/>
                  </a:moveTo>
                  <a:cubicBezTo>
                    <a:pt x="310" y="15"/>
                    <a:pt x="306" y="15"/>
                    <a:pt x="303" y="15"/>
                  </a:cubicBezTo>
                  <a:cubicBezTo>
                    <a:pt x="307" y="15"/>
                    <a:pt x="310" y="15"/>
                    <a:pt x="314" y="15"/>
                  </a:cubicBezTo>
                  <a:moveTo>
                    <a:pt x="298" y="14"/>
                  </a:moveTo>
                  <a:cubicBezTo>
                    <a:pt x="300" y="15"/>
                    <a:pt x="301" y="15"/>
                    <a:pt x="303" y="15"/>
                  </a:cubicBezTo>
                  <a:cubicBezTo>
                    <a:pt x="306" y="15"/>
                    <a:pt x="310" y="15"/>
                    <a:pt x="314" y="15"/>
                  </a:cubicBezTo>
                  <a:cubicBezTo>
                    <a:pt x="315" y="15"/>
                    <a:pt x="317" y="15"/>
                    <a:pt x="318" y="15"/>
                  </a:cubicBezTo>
                  <a:cubicBezTo>
                    <a:pt x="311" y="15"/>
                    <a:pt x="304" y="15"/>
                    <a:pt x="298" y="14"/>
                  </a:cubicBezTo>
                  <a:moveTo>
                    <a:pt x="291" y="14"/>
                  </a:moveTo>
                  <a:cubicBezTo>
                    <a:pt x="293" y="14"/>
                    <a:pt x="294" y="14"/>
                    <a:pt x="295" y="14"/>
                  </a:cubicBezTo>
                  <a:cubicBezTo>
                    <a:pt x="296" y="14"/>
                    <a:pt x="297" y="14"/>
                    <a:pt x="297" y="14"/>
                  </a:cubicBezTo>
                  <a:cubicBezTo>
                    <a:pt x="295" y="14"/>
                    <a:pt x="293" y="14"/>
                    <a:pt x="291" y="14"/>
                  </a:cubicBezTo>
                  <a:moveTo>
                    <a:pt x="82" y="8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moveTo>
                    <a:pt x="9" y="0"/>
                  </a:moveTo>
                  <a:cubicBezTo>
                    <a:pt x="5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7" y="26"/>
                    <a:pt x="81" y="131"/>
                    <a:pt x="69" y="172"/>
                  </a:cubicBezTo>
                  <a:cubicBezTo>
                    <a:pt x="60" y="202"/>
                    <a:pt x="25" y="243"/>
                    <a:pt x="6" y="261"/>
                  </a:cubicBezTo>
                  <a:cubicBezTo>
                    <a:pt x="9" y="296"/>
                    <a:pt x="14" y="329"/>
                    <a:pt x="19" y="359"/>
                  </a:cubicBezTo>
                  <a:cubicBezTo>
                    <a:pt x="26" y="367"/>
                    <a:pt x="33" y="374"/>
                    <a:pt x="39" y="380"/>
                  </a:cubicBezTo>
                  <a:cubicBezTo>
                    <a:pt x="39" y="380"/>
                    <a:pt x="39" y="380"/>
                    <a:pt x="39" y="380"/>
                  </a:cubicBezTo>
                  <a:cubicBezTo>
                    <a:pt x="39" y="380"/>
                    <a:pt x="39" y="380"/>
                    <a:pt x="39" y="380"/>
                  </a:cubicBezTo>
                  <a:cubicBezTo>
                    <a:pt x="40" y="382"/>
                    <a:pt x="42" y="384"/>
                    <a:pt x="43" y="385"/>
                  </a:cubicBezTo>
                  <a:cubicBezTo>
                    <a:pt x="96" y="405"/>
                    <a:pt x="158" y="424"/>
                    <a:pt x="208" y="426"/>
                  </a:cubicBezTo>
                  <a:cubicBezTo>
                    <a:pt x="257" y="418"/>
                    <a:pt x="257" y="413"/>
                    <a:pt x="300" y="397"/>
                  </a:cubicBezTo>
                  <a:cubicBezTo>
                    <a:pt x="304" y="395"/>
                    <a:pt x="308" y="394"/>
                    <a:pt x="311" y="393"/>
                  </a:cubicBezTo>
                  <a:cubicBezTo>
                    <a:pt x="337" y="376"/>
                    <a:pt x="357" y="357"/>
                    <a:pt x="372" y="339"/>
                  </a:cubicBezTo>
                  <a:cubicBezTo>
                    <a:pt x="372" y="339"/>
                    <a:pt x="372" y="339"/>
                    <a:pt x="372" y="339"/>
                  </a:cubicBezTo>
                  <a:cubicBezTo>
                    <a:pt x="370" y="228"/>
                    <a:pt x="296" y="108"/>
                    <a:pt x="258" y="102"/>
                  </a:cubicBezTo>
                  <a:cubicBezTo>
                    <a:pt x="249" y="106"/>
                    <a:pt x="239" y="108"/>
                    <a:pt x="229" y="110"/>
                  </a:cubicBezTo>
                  <a:cubicBezTo>
                    <a:pt x="235" y="129"/>
                    <a:pt x="240" y="157"/>
                    <a:pt x="241" y="192"/>
                  </a:cubicBezTo>
                  <a:cubicBezTo>
                    <a:pt x="241" y="192"/>
                    <a:pt x="231" y="200"/>
                    <a:pt x="218" y="200"/>
                  </a:cubicBezTo>
                  <a:cubicBezTo>
                    <a:pt x="215" y="200"/>
                    <a:pt x="211" y="199"/>
                    <a:pt x="208" y="198"/>
                  </a:cubicBezTo>
                  <a:cubicBezTo>
                    <a:pt x="208" y="198"/>
                    <a:pt x="203" y="148"/>
                    <a:pt x="197" y="112"/>
                  </a:cubicBezTo>
                  <a:cubicBezTo>
                    <a:pt x="187" y="112"/>
                    <a:pt x="176" y="111"/>
                    <a:pt x="166" y="108"/>
                  </a:cubicBezTo>
                  <a:cubicBezTo>
                    <a:pt x="158" y="107"/>
                    <a:pt x="151" y="104"/>
                    <a:pt x="144" y="100"/>
                  </a:cubicBezTo>
                  <a:cubicBezTo>
                    <a:pt x="140" y="108"/>
                    <a:pt x="137" y="118"/>
                    <a:pt x="137" y="131"/>
                  </a:cubicBezTo>
                  <a:cubicBezTo>
                    <a:pt x="137" y="131"/>
                    <a:pt x="113" y="96"/>
                    <a:pt x="97" y="61"/>
                  </a:cubicBezTo>
                  <a:cubicBezTo>
                    <a:pt x="80" y="40"/>
                    <a:pt x="71" y="17"/>
                    <a:pt x="67" y="6"/>
                  </a:cubicBezTo>
                  <a:cubicBezTo>
                    <a:pt x="64" y="6"/>
                    <a:pt x="60" y="5"/>
                    <a:pt x="56" y="5"/>
                  </a:cubicBezTo>
                  <a:cubicBezTo>
                    <a:pt x="39" y="2"/>
                    <a:pt x="21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íšliḍé">
              <a:extLst>
                <a:ext uri="{FF2B5EF4-FFF2-40B4-BE49-F238E27FC236}">
                  <a16:creationId xmlns:a16="http://schemas.microsoft.com/office/drawing/2014/main" id="{6EBF10D5-5FB3-49B7-92A0-2603D6380D4B}"/>
                </a:ext>
              </a:extLst>
            </p:cNvPr>
            <p:cNvSpPr/>
            <p:nvPr/>
          </p:nvSpPr>
          <p:spPr bwMode="auto">
            <a:xfrm>
              <a:off x="5154613" y="2120900"/>
              <a:ext cx="981075" cy="1493838"/>
            </a:xfrm>
            <a:custGeom>
              <a:avLst/>
              <a:gdLst>
                <a:gd name="T0" fmla="*/ 428 w 432"/>
                <a:gd name="T1" fmla="*/ 659 h 659"/>
                <a:gd name="T2" fmla="*/ 428 w 432"/>
                <a:gd name="T3" fmla="*/ 646 h 659"/>
                <a:gd name="T4" fmla="*/ 5 w 432"/>
                <a:gd name="T5" fmla="*/ 385 h 659"/>
                <a:gd name="T6" fmla="*/ 5 w 432"/>
                <a:gd name="T7" fmla="*/ 385 h 659"/>
                <a:gd name="T8" fmla="*/ 5 w 432"/>
                <a:gd name="T9" fmla="*/ 385 h 659"/>
                <a:gd name="T10" fmla="*/ 5 w 432"/>
                <a:gd name="T11" fmla="*/ 385 h 659"/>
                <a:gd name="T12" fmla="*/ 5 w 432"/>
                <a:gd name="T13" fmla="*/ 385 h 659"/>
                <a:gd name="T14" fmla="*/ 55 w 432"/>
                <a:gd name="T15" fmla="*/ 416 h 659"/>
                <a:gd name="T16" fmla="*/ 55 w 432"/>
                <a:gd name="T17" fmla="*/ 416 h 659"/>
                <a:gd name="T18" fmla="*/ 132 w 432"/>
                <a:gd name="T19" fmla="*/ 424 h 659"/>
                <a:gd name="T20" fmla="*/ 165 w 432"/>
                <a:gd name="T21" fmla="*/ 421 h 659"/>
                <a:gd name="T22" fmla="*/ 127 w 432"/>
                <a:gd name="T23" fmla="*/ 72 h 659"/>
                <a:gd name="T24" fmla="*/ 101 w 432"/>
                <a:gd name="T25" fmla="*/ 95 h 659"/>
                <a:gd name="T26" fmla="*/ 154 w 432"/>
                <a:gd name="T27" fmla="*/ 107 h 659"/>
                <a:gd name="T28" fmla="*/ 154 w 432"/>
                <a:gd name="T29" fmla="*/ 107 h 659"/>
                <a:gd name="T30" fmla="*/ 127 w 432"/>
                <a:gd name="T31" fmla="*/ 72 h 659"/>
                <a:gd name="T32" fmla="*/ 24 w 432"/>
                <a:gd name="T33" fmla="*/ 1 h 659"/>
                <a:gd name="T34" fmla="*/ 40 w 432"/>
                <a:gd name="T35" fmla="*/ 8 h 659"/>
                <a:gd name="T36" fmla="*/ 39 w 432"/>
                <a:gd name="T37" fmla="*/ 3 h 659"/>
                <a:gd name="T38" fmla="*/ 223 w 432"/>
                <a:gd name="T39" fmla="*/ 0 h 659"/>
                <a:gd name="T40" fmla="*/ 226 w 432"/>
                <a:gd name="T41" fmla="*/ 84 h 659"/>
                <a:gd name="T42" fmla="*/ 174 w 432"/>
                <a:gd name="T43" fmla="*/ 70 h 659"/>
                <a:gd name="T44" fmla="*/ 215 w 432"/>
                <a:gd name="T45" fmla="*/ 97 h 659"/>
                <a:gd name="T46" fmla="*/ 329 w 432"/>
                <a:gd name="T47" fmla="*/ 334 h 659"/>
                <a:gd name="T48" fmla="*/ 295 w 432"/>
                <a:gd name="T49" fmla="*/ 384 h 659"/>
                <a:gd name="T50" fmla="*/ 360 w 432"/>
                <a:gd name="T51" fmla="*/ 392 h 659"/>
                <a:gd name="T52" fmla="*/ 351 w 432"/>
                <a:gd name="T53" fmla="*/ 348 h 659"/>
                <a:gd name="T54" fmla="*/ 350 w 432"/>
                <a:gd name="T55" fmla="*/ 344 h 659"/>
                <a:gd name="T56" fmla="*/ 350 w 432"/>
                <a:gd name="T57" fmla="*/ 342 h 659"/>
                <a:gd name="T58" fmla="*/ 349 w 432"/>
                <a:gd name="T59" fmla="*/ 339 h 659"/>
                <a:gd name="T60" fmla="*/ 349 w 432"/>
                <a:gd name="T61" fmla="*/ 333 h 659"/>
                <a:gd name="T62" fmla="*/ 347 w 432"/>
                <a:gd name="T63" fmla="*/ 325 h 659"/>
                <a:gd name="T64" fmla="*/ 337 w 432"/>
                <a:gd name="T65" fmla="*/ 253 h 659"/>
                <a:gd name="T66" fmla="*/ 320 w 432"/>
                <a:gd name="T67" fmla="*/ 103 h 659"/>
                <a:gd name="T68" fmla="*/ 291 w 432"/>
                <a:gd name="T69" fmla="*/ 10 h 659"/>
                <a:gd name="T70" fmla="*/ 275 w 432"/>
                <a:gd name="T71" fmla="*/ 10 h 659"/>
                <a:gd name="T72" fmla="*/ 271 w 432"/>
                <a:gd name="T73" fmla="*/ 10 h 659"/>
                <a:gd name="T74" fmla="*/ 255 w 432"/>
                <a:gd name="T75" fmla="*/ 9 h 659"/>
                <a:gd name="T76" fmla="*/ 254 w 432"/>
                <a:gd name="T77" fmla="*/ 9 h 659"/>
                <a:gd name="T78" fmla="*/ 248 w 432"/>
                <a:gd name="T79" fmla="*/ 9 h 659"/>
                <a:gd name="T80" fmla="*/ 223 w 432"/>
                <a:gd name="T81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2" h="659">
                  <a:moveTo>
                    <a:pt x="428" y="646"/>
                  </a:moveTo>
                  <a:cubicBezTo>
                    <a:pt x="428" y="650"/>
                    <a:pt x="428" y="654"/>
                    <a:pt x="428" y="659"/>
                  </a:cubicBezTo>
                  <a:cubicBezTo>
                    <a:pt x="430" y="658"/>
                    <a:pt x="431" y="656"/>
                    <a:pt x="432" y="655"/>
                  </a:cubicBezTo>
                  <a:cubicBezTo>
                    <a:pt x="432" y="655"/>
                    <a:pt x="431" y="651"/>
                    <a:pt x="428" y="646"/>
                  </a:cubicBezTo>
                  <a:moveTo>
                    <a:pt x="0" y="380"/>
                  </a:moveTo>
                  <a:cubicBezTo>
                    <a:pt x="2" y="382"/>
                    <a:pt x="4" y="384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9" y="391"/>
                    <a:pt x="26" y="404"/>
                    <a:pt x="44" y="418"/>
                  </a:cubicBezTo>
                  <a:cubicBezTo>
                    <a:pt x="49" y="417"/>
                    <a:pt x="52" y="416"/>
                    <a:pt x="55" y="416"/>
                  </a:cubicBezTo>
                  <a:cubicBezTo>
                    <a:pt x="55" y="416"/>
                    <a:pt x="55" y="416"/>
                    <a:pt x="55" y="416"/>
                  </a:cubicBezTo>
                  <a:cubicBezTo>
                    <a:pt x="55" y="416"/>
                    <a:pt x="55" y="416"/>
                    <a:pt x="55" y="416"/>
                  </a:cubicBezTo>
                  <a:cubicBezTo>
                    <a:pt x="58" y="416"/>
                    <a:pt x="61" y="418"/>
                    <a:pt x="65" y="420"/>
                  </a:cubicBezTo>
                  <a:cubicBezTo>
                    <a:pt x="90" y="422"/>
                    <a:pt x="113" y="424"/>
                    <a:pt x="132" y="424"/>
                  </a:cubicBezTo>
                  <a:cubicBezTo>
                    <a:pt x="140" y="424"/>
                    <a:pt x="148" y="423"/>
                    <a:pt x="153" y="422"/>
                  </a:cubicBezTo>
                  <a:cubicBezTo>
                    <a:pt x="157" y="422"/>
                    <a:pt x="161" y="421"/>
                    <a:pt x="165" y="421"/>
                  </a:cubicBezTo>
                  <a:cubicBezTo>
                    <a:pt x="115" y="419"/>
                    <a:pt x="53" y="400"/>
                    <a:pt x="0" y="380"/>
                  </a:cubicBezTo>
                  <a:moveTo>
                    <a:pt x="127" y="72"/>
                  </a:moveTo>
                  <a:cubicBezTo>
                    <a:pt x="123" y="72"/>
                    <a:pt x="121" y="72"/>
                    <a:pt x="119" y="74"/>
                  </a:cubicBezTo>
                  <a:cubicBezTo>
                    <a:pt x="114" y="77"/>
                    <a:pt x="106" y="84"/>
                    <a:pt x="101" y="95"/>
                  </a:cubicBezTo>
                  <a:cubicBezTo>
                    <a:pt x="108" y="99"/>
                    <a:pt x="115" y="102"/>
                    <a:pt x="123" y="103"/>
                  </a:cubicBezTo>
                  <a:cubicBezTo>
                    <a:pt x="133" y="106"/>
                    <a:pt x="144" y="107"/>
                    <a:pt x="154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51" y="93"/>
                    <a:pt x="148" y="81"/>
                    <a:pt x="146" y="75"/>
                  </a:cubicBezTo>
                  <a:cubicBezTo>
                    <a:pt x="139" y="73"/>
                    <a:pt x="132" y="72"/>
                    <a:pt x="127" y="72"/>
                  </a:cubicBezTo>
                  <a:moveTo>
                    <a:pt x="24" y="1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8" y="12"/>
                    <a:pt x="37" y="35"/>
                    <a:pt x="54" y="56"/>
                  </a:cubicBezTo>
                  <a:cubicBezTo>
                    <a:pt x="46" y="39"/>
                    <a:pt x="40" y="22"/>
                    <a:pt x="40" y="8"/>
                  </a:cubicBezTo>
                  <a:cubicBezTo>
                    <a:pt x="40" y="6"/>
                    <a:pt x="39" y="5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5" y="3"/>
                    <a:pt x="30" y="2"/>
                    <a:pt x="24" y="1"/>
                  </a:cubicBezTo>
                  <a:moveTo>
                    <a:pt x="223" y="0"/>
                  </a:moveTo>
                  <a:cubicBezTo>
                    <a:pt x="219" y="0"/>
                    <a:pt x="216" y="0"/>
                    <a:pt x="213" y="3"/>
                  </a:cubicBezTo>
                  <a:cubicBezTo>
                    <a:pt x="216" y="17"/>
                    <a:pt x="220" y="41"/>
                    <a:pt x="226" y="84"/>
                  </a:cubicBezTo>
                  <a:cubicBezTo>
                    <a:pt x="226" y="84"/>
                    <a:pt x="207" y="62"/>
                    <a:pt x="192" y="62"/>
                  </a:cubicBezTo>
                  <a:cubicBezTo>
                    <a:pt x="185" y="62"/>
                    <a:pt x="179" y="66"/>
                    <a:pt x="174" y="70"/>
                  </a:cubicBezTo>
                  <a:cubicBezTo>
                    <a:pt x="174" y="71"/>
                    <a:pt x="180" y="82"/>
                    <a:pt x="186" y="105"/>
                  </a:cubicBezTo>
                  <a:cubicBezTo>
                    <a:pt x="196" y="103"/>
                    <a:pt x="206" y="101"/>
                    <a:pt x="215" y="97"/>
                  </a:cubicBezTo>
                  <a:cubicBezTo>
                    <a:pt x="253" y="103"/>
                    <a:pt x="327" y="223"/>
                    <a:pt x="329" y="334"/>
                  </a:cubicBezTo>
                  <a:cubicBezTo>
                    <a:pt x="329" y="334"/>
                    <a:pt x="329" y="334"/>
                    <a:pt x="329" y="334"/>
                  </a:cubicBezTo>
                  <a:cubicBezTo>
                    <a:pt x="314" y="352"/>
                    <a:pt x="294" y="371"/>
                    <a:pt x="268" y="388"/>
                  </a:cubicBezTo>
                  <a:cubicBezTo>
                    <a:pt x="278" y="385"/>
                    <a:pt x="287" y="384"/>
                    <a:pt x="295" y="384"/>
                  </a:cubicBezTo>
                  <a:cubicBezTo>
                    <a:pt x="323" y="384"/>
                    <a:pt x="347" y="397"/>
                    <a:pt x="366" y="420"/>
                  </a:cubicBezTo>
                  <a:cubicBezTo>
                    <a:pt x="364" y="410"/>
                    <a:pt x="362" y="401"/>
                    <a:pt x="360" y="392"/>
                  </a:cubicBezTo>
                  <a:cubicBezTo>
                    <a:pt x="357" y="376"/>
                    <a:pt x="354" y="362"/>
                    <a:pt x="352" y="350"/>
                  </a:cubicBezTo>
                  <a:cubicBezTo>
                    <a:pt x="351" y="350"/>
                    <a:pt x="351" y="349"/>
                    <a:pt x="351" y="348"/>
                  </a:cubicBezTo>
                  <a:cubicBezTo>
                    <a:pt x="351" y="348"/>
                    <a:pt x="351" y="347"/>
                    <a:pt x="351" y="346"/>
                  </a:cubicBezTo>
                  <a:cubicBezTo>
                    <a:pt x="351" y="345"/>
                    <a:pt x="351" y="345"/>
                    <a:pt x="350" y="344"/>
                  </a:cubicBezTo>
                  <a:cubicBezTo>
                    <a:pt x="350" y="344"/>
                    <a:pt x="350" y="343"/>
                    <a:pt x="350" y="342"/>
                  </a:cubicBezTo>
                  <a:cubicBezTo>
                    <a:pt x="350" y="342"/>
                    <a:pt x="350" y="342"/>
                    <a:pt x="350" y="342"/>
                  </a:cubicBezTo>
                  <a:cubicBezTo>
                    <a:pt x="350" y="341"/>
                    <a:pt x="350" y="341"/>
                    <a:pt x="350" y="340"/>
                  </a:cubicBezTo>
                  <a:cubicBezTo>
                    <a:pt x="350" y="340"/>
                    <a:pt x="350" y="339"/>
                    <a:pt x="349" y="339"/>
                  </a:cubicBezTo>
                  <a:cubicBezTo>
                    <a:pt x="349" y="337"/>
                    <a:pt x="349" y="336"/>
                    <a:pt x="349" y="334"/>
                  </a:cubicBezTo>
                  <a:cubicBezTo>
                    <a:pt x="349" y="334"/>
                    <a:pt x="349" y="333"/>
                    <a:pt x="349" y="333"/>
                  </a:cubicBezTo>
                  <a:cubicBezTo>
                    <a:pt x="348" y="333"/>
                    <a:pt x="348" y="332"/>
                    <a:pt x="348" y="331"/>
                  </a:cubicBezTo>
                  <a:cubicBezTo>
                    <a:pt x="348" y="329"/>
                    <a:pt x="348" y="327"/>
                    <a:pt x="347" y="325"/>
                  </a:cubicBezTo>
                  <a:cubicBezTo>
                    <a:pt x="347" y="323"/>
                    <a:pt x="347" y="321"/>
                    <a:pt x="346" y="320"/>
                  </a:cubicBezTo>
                  <a:cubicBezTo>
                    <a:pt x="343" y="300"/>
                    <a:pt x="340" y="277"/>
                    <a:pt x="337" y="253"/>
                  </a:cubicBezTo>
                  <a:cubicBezTo>
                    <a:pt x="329" y="190"/>
                    <a:pt x="322" y="123"/>
                    <a:pt x="320" y="103"/>
                  </a:cubicBezTo>
                  <a:cubicBezTo>
                    <a:pt x="320" y="103"/>
                    <a:pt x="320" y="103"/>
                    <a:pt x="320" y="103"/>
                  </a:cubicBezTo>
                  <a:cubicBezTo>
                    <a:pt x="316" y="73"/>
                    <a:pt x="302" y="22"/>
                    <a:pt x="295" y="10"/>
                  </a:cubicBezTo>
                  <a:cubicBezTo>
                    <a:pt x="295" y="10"/>
                    <a:pt x="293" y="10"/>
                    <a:pt x="291" y="10"/>
                  </a:cubicBezTo>
                  <a:cubicBezTo>
                    <a:pt x="288" y="10"/>
                    <a:pt x="283" y="10"/>
                    <a:pt x="278" y="10"/>
                  </a:cubicBezTo>
                  <a:cubicBezTo>
                    <a:pt x="277" y="10"/>
                    <a:pt x="276" y="10"/>
                    <a:pt x="275" y="10"/>
                  </a:cubicBezTo>
                  <a:cubicBezTo>
                    <a:pt x="275" y="10"/>
                    <a:pt x="275" y="10"/>
                    <a:pt x="275" y="10"/>
                  </a:cubicBezTo>
                  <a:cubicBezTo>
                    <a:pt x="274" y="10"/>
                    <a:pt x="272" y="10"/>
                    <a:pt x="271" y="10"/>
                  </a:cubicBezTo>
                  <a:cubicBezTo>
                    <a:pt x="267" y="10"/>
                    <a:pt x="263" y="10"/>
                    <a:pt x="260" y="10"/>
                  </a:cubicBezTo>
                  <a:cubicBezTo>
                    <a:pt x="258" y="10"/>
                    <a:pt x="257" y="10"/>
                    <a:pt x="255" y="9"/>
                  </a:cubicBezTo>
                  <a:cubicBezTo>
                    <a:pt x="255" y="9"/>
                    <a:pt x="255" y="9"/>
                    <a:pt x="254" y="9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253" y="9"/>
                    <a:pt x="252" y="9"/>
                  </a:cubicBezTo>
                  <a:cubicBezTo>
                    <a:pt x="251" y="9"/>
                    <a:pt x="250" y="9"/>
                    <a:pt x="248" y="9"/>
                  </a:cubicBezTo>
                  <a:cubicBezTo>
                    <a:pt x="245" y="9"/>
                    <a:pt x="243" y="8"/>
                    <a:pt x="242" y="8"/>
                  </a:cubicBezTo>
                  <a:cubicBezTo>
                    <a:pt x="242" y="8"/>
                    <a:pt x="233" y="0"/>
                    <a:pt x="22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îṧliďé">
              <a:extLst>
                <a:ext uri="{FF2B5EF4-FFF2-40B4-BE49-F238E27FC236}">
                  <a16:creationId xmlns:a16="http://schemas.microsoft.com/office/drawing/2014/main" id="{72E01228-B77D-4A7F-BFC1-1555F3EC1CD6}"/>
                </a:ext>
              </a:extLst>
            </p:cNvPr>
            <p:cNvSpPr/>
            <p:nvPr/>
          </p:nvSpPr>
          <p:spPr bwMode="auto">
            <a:xfrm>
              <a:off x="5503863" y="2279650"/>
              <a:ext cx="100012" cy="282575"/>
            </a:xfrm>
            <a:custGeom>
              <a:avLst/>
              <a:gdLst>
                <a:gd name="T0" fmla="*/ 25 w 44"/>
                <a:gd name="T1" fmla="*/ 96 h 125"/>
                <a:gd name="T2" fmla="*/ 18 w 44"/>
                <a:gd name="T3" fmla="*/ 88 h 125"/>
                <a:gd name="T4" fmla="*/ 25 w 44"/>
                <a:gd name="T5" fmla="*/ 79 h 125"/>
                <a:gd name="T6" fmla="*/ 32 w 44"/>
                <a:gd name="T7" fmla="*/ 88 h 125"/>
                <a:gd name="T8" fmla="*/ 25 w 44"/>
                <a:gd name="T9" fmla="*/ 96 h 125"/>
                <a:gd name="T10" fmla="*/ 20 w 44"/>
                <a:gd name="T11" fmla="*/ 0 h 125"/>
                <a:gd name="T12" fmla="*/ 20 w 44"/>
                <a:gd name="T13" fmla="*/ 0 h 125"/>
                <a:gd name="T14" fmla="*/ 32 w 44"/>
                <a:gd name="T15" fmla="*/ 35 h 125"/>
                <a:gd name="T16" fmla="*/ 23 w 44"/>
                <a:gd name="T17" fmla="*/ 36 h 125"/>
                <a:gd name="T18" fmla="*/ 25 w 44"/>
                <a:gd name="T19" fmla="*/ 42 h 125"/>
                <a:gd name="T20" fmla="*/ 18 w 44"/>
                <a:gd name="T21" fmla="*/ 51 h 125"/>
                <a:gd name="T22" fmla="*/ 11 w 44"/>
                <a:gd name="T23" fmla="*/ 42 h 125"/>
                <a:gd name="T24" fmla="*/ 12 w 44"/>
                <a:gd name="T25" fmla="*/ 37 h 125"/>
                <a:gd name="T26" fmla="*/ 6 w 44"/>
                <a:gd name="T27" fmla="*/ 37 h 125"/>
                <a:gd name="T28" fmla="*/ 0 w 44"/>
                <a:gd name="T29" fmla="*/ 37 h 125"/>
                <a:gd name="T30" fmla="*/ 0 w 44"/>
                <a:gd name="T31" fmla="*/ 37 h 125"/>
                <a:gd name="T32" fmla="*/ 11 w 44"/>
                <a:gd name="T33" fmla="*/ 123 h 125"/>
                <a:gd name="T34" fmla="*/ 21 w 44"/>
                <a:gd name="T35" fmla="*/ 125 h 125"/>
                <a:gd name="T36" fmla="*/ 44 w 44"/>
                <a:gd name="T37" fmla="*/ 117 h 125"/>
                <a:gd name="T38" fmla="*/ 32 w 44"/>
                <a:gd name="T39" fmla="*/ 35 h 125"/>
                <a:gd name="T40" fmla="*/ 20 w 44"/>
                <a:gd name="T4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25">
                  <a:moveTo>
                    <a:pt x="25" y="96"/>
                  </a:moveTo>
                  <a:cubicBezTo>
                    <a:pt x="21" y="96"/>
                    <a:pt x="18" y="92"/>
                    <a:pt x="18" y="88"/>
                  </a:cubicBezTo>
                  <a:cubicBezTo>
                    <a:pt x="18" y="83"/>
                    <a:pt x="21" y="79"/>
                    <a:pt x="25" y="79"/>
                  </a:cubicBezTo>
                  <a:cubicBezTo>
                    <a:pt x="29" y="79"/>
                    <a:pt x="32" y="83"/>
                    <a:pt x="32" y="88"/>
                  </a:cubicBezTo>
                  <a:cubicBezTo>
                    <a:pt x="32" y="92"/>
                    <a:pt x="29" y="96"/>
                    <a:pt x="25" y="96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1"/>
                    <a:pt x="26" y="12"/>
                    <a:pt x="32" y="35"/>
                  </a:cubicBezTo>
                  <a:cubicBezTo>
                    <a:pt x="29" y="36"/>
                    <a:pt x="26" y="36"/>
                    <a:pt x="23" y="36"/>
                  </a:cubicBezTo>
                  <a:cubicBezTo>
                    <a:pt x="24" y="38"/>
                    <a:pt x="25" y="40"/>
                    <a:pt x="25" y="42"/>
                  </a:cubicBezTo>
                  <a:cubicBezTo>
                    <a:pt x="25" y="47"/>
                    <a:pt x="22" y="51"/>
                    <a:pt x="18" y="51"/>
                  </a:cubicBezTo>
                  <a:cubicBezTo>
                    <a:pt x="14" y="51"/>
                    <a:pt x="11" y="47"/>
                    <a:pt x="11" y="42"/>
                  </a:cubicBezTo>
                  <a:cubicBezTo>
                    <a:pt x="11" y="40"/>
                    <a:pt x="11" y="39"/>
                    <a:pt x="12" y="37"/>
                  </a:cubicBezTo>
                  <a:cubicBezTo>
                    <a:pt x="10" y="37"/>
                    <a:pt x="8" y="37"/>
                    <a:pt x="6" y="37"/>
                  </a:cubicBezTo>
                  <a:cubicBezTo>
                    <a:pt x="4" y="37"/>
                    <a:pt x="2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6" y="73"/>
                    <a:pt x="11" y="123"/>
                    <a:pt x="11" y="123"/>
                  </a:cubicBezTo>
                  <a:cubicBezTo>
                    <a:pt x="14" y="124"/>
                    <a:pt x="18" y="125"/>
                    <a:pt x="21" y="125"/>
                  </a:cubicBezTo>
                  <a:cubicBezTo>
                    <a:pt x="34" y="125"/>
                    <a:pt x="44" y="117"/>
                    <a:pt x="44" y="117"/>
                  </a:cubicBezTo>
                  <a:cubicBezTo>
                    <a:pt x="43" y="82"/>
                    <a:pt x="38" y="54"/>
                    <a:pt x="32" y="35"/>
                  </a:cubicBezTo>
                  <a:cubicBezTo>
                    <a:pt x="26" y="12"/>
                    <a:pt x="20" y="1"/>
                    <a:pt x="2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ïṥľídé">
              <a:extLst>
                <a:ext uri="{FF2B5EF4-FFF2-40B4-BE49-F238E27FC236}">
                  <a16:creationId xmlns:a16="http://schemas.microsoft.com/office/drawing/2014/main" id="{C4D18A2E-9BFF-4C30-A977-DEAEA1335102}"/>
                </a:ext>
              </a:extLst>
            </p:cNvPr>
            <p:cNvSpPr/>
            <p:nvPr/>
          </p:nvSpPr>
          <p:spPr bwMode="auto">
            <a:xfrm>
              <a:off x="5486400" y="2279650"/>
              <a:ext cx="90487" cy="84138"/>
            </a:xfrm>
            <a:custGeom>
              <a:avLst/>
              <a:gdLst>
                <a:gd name="T0" fmla="*/ 28 w 40"/>
                <a:gd name="T1" fmla="*/ 0 h 37"/>
                <a:gd name="T2" fmla="*/ 17 w 40"/>
                <a:gd name="T3" fmla="*/ 10 h 37"/>
                <a:gd name="T4" fmla="*/ 0 w 40"/>
                <a:gd name="T5" fmla="*/ 5 h 37"/>
                <a:gd name="T6" fmla="*/ 8 w 40"/>
                <a:gd name="T7" fmla="*/ 37 h 37"/>
                <a:gd name="T8" fmla="*/ 8 w 40"/>
                <a:gd name="T9" fmla="*/ 37 h 37"/>
                <a:gd name="T10" fmla="*/ 14 w 40"/>
                <a:gd name="T11" fmla="*/ 37 h 37"/>
                <a:gd name="T12" fmla="*/ 20 w 40"/>
                <a:gd name="T13" fmla="*/ 37 h 37"/>
                <a:gd name="T14" fmla="*/ 26 w 40"/>
                <a:gd name="T15" fmla="*/ 33 h 37"/>
                <a:gd name="T16" fmla="*/ 31 w 40"/>
                <a:gd name="T17" fmla="*/ 36 h 37"/>
                <a:gd name="T18" fmla="*/ 40 w 40"/>
                <a:gd name="T19" fmla="*/ 35 h 37"/>
                <a:gd name="T20" fmla="*/ 28 w 40"/>
                <a:gd name="T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7">
                  <a:moveTo>
                    <a:pt x="28" y="0"/>
                  </a:moveTo>
                  <a:cubicBezTo>
                    <a:pt x="21" y="5"/>
                    <a:pt x="17" y="10"/>
                    <a:pt x="17" y="10"/>
                  </a:cubicBezTo>
                  <a:cubicBezTo>
                    <a:pt x="17" y="10"/>
                    <a:pt x="9" y="8"/>
                    <a:pt x="0" y="5"/>
                  </a:cubicBezTo>
                  <a:cubicBezTo>
                    <a:pt x="2" y="11"/>
                    <a:pt x="5" y="23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0" y="37"/>
                    <a:pt x="12" y="37"/>
                    <a:pt x="14" y="37"/>
                  </a:cubicBezTo>
                  <a:cubicBezTo>
                    <a:pt x="16" y="37"/>
                    <a:pt x="18" y="37"/>
                    <a:pt x="20" y="37"/>
                  </a:cubicBezTo>
                  <a:cubicBezTo>
                    <a:pt x="21" y="35"/>
                    <a:pt x="23" y="33"/>
                    <a:pt x="26" y="33"/>
                  </a:cubicBezTo>
                  <a:cubicBezTo>
                    <a:pt x="28" y="33"/>
                    <a:pt x="30" y="35"/>
                    <a:pt x="31" y="36"/>
                  </a:cubicBezTo>
                  <a:cubicBezTo>
                    <a:pt x="34" y="36"/>
                    <a:pt x="37" y="36"/>
                    <a:pt x="40" y="35"/>
                  </a:cubicBezTo>
                  <a:cubicBezTo>
                    <a:pt x="34" y="12"/>
                    <a:pt x="28" y="1"/>
                    <a:pt x="2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íṧľidè">
              <a:extLst>
                <a:ext uri="{FF2B5EF4-FFF2-40B4-BE49-F238E27FC236}">
                  <a16:creationId xmlns:a16="http://schemas.microsoft.com/office/drawing/2014/main" id="{E26FBCF1-4DAB-4EE2-9265-62D8DA7D0752}"/>
                </a:ext>
              </a:extLst>
            </p:cNvPr>
            <p:cNvSpPr/>
            <p:nvPr/>
          </p:nvSpPr>
          <p:spPr bwMode="auto">
            <a:xfrm>
              <a:off x="5545138" y="2459038"/>
              <a:ext cx="31750" cy="381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$1íďê">
              <a:extLst>
                <a:ext uri="{FF2B5EF4-FFF2-40B4-BE49-F238E27FC236}">
                  <a16:creationId xmlns:a16="http://schemas.microsoft.com/office/drawing/2014/main" id="{85521105-739D-4314-84A6-7E86384C3E48}"/>
                </a:ext>
              </a:extLst>
            </p:cNvPr>
            <p:cNvSpPr/>
            <p:nvPr/>
          </p:nvSpPr>
          <p:spPr bwMode="auto">
            <a:xfrm>
              <a:off x="5529263" y="2354263"/>
              <a:ext cx="31750" cy="41275"/>
            </a:xfrm>
            <a:custGeom>
              <a:avLst/>
              <a:gdLst>
                <a:gd name="T0" fmla="*/ 7 w 14"/>
                <a:gd name="T1" fmla="*/ 0 h 18"/>
                <a:gd name="T2" fmla="*/ 1 w 14"/>
                <a:gd name="T3" fmla="*/ 4 h 18"/>
                <a:gd name="T4" fmla="*/ 0 w 14"/>
                <a:gd name="T5" fmla="*/ 9 h 18"/>
                <a:gd name="T6" fmla="*/ 7 w 14"/>
                <a:gd name="T7" fmla="*/ 18 h 18"/>
                <a:gd name="T8" fmla="*/ 14 w 14"/>
                <a:gd name="T9" fmla="*/ 9 h 18"/>
                <a:gd name="T10" fmla="*/ 12 w 14"/>
                <a:gd name="T11" fmla="*/ 3 h 18"/>
                <a:gd name="T12" fmla="*/ 7 w 14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">
                  <a:moveTo>
                    <a:pt x="7" y="0"/>
                  </a:moveTo>
                  <a:cubicBezTo>
                    <a:pt x="4" y="0"/>
                    <a:pt x="2" y="2"/>
                    <a:pt x="1" y="4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0" y="14"/>
                    <a:pt x="3" y="18"/>
                    <a:pt x="7" y="18"/>
                  </a:cubicBezTo>
                  <a:cubicBezTo>
                    <a:pt x="11" y="18"/>
                    <a:pt x="14" y="14"/>
                    <a:pt x="14" y="9"/>
                  </a:cubicBezTo>
                  <a:cubicBezTo>
                    <a:pt x="14" y="7"/>
                    <a:pt x="13" y="5"/>
                    <a:pt x="12" y="3"/>
                  </a:cubicBezTo>
                  <a:cubicBezTo>
                    <a:pt x="11" y="2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îṡ1íḓe">
              <a:extLst>
                <a:ext uri="{FF2B5EF4-FFF2-40B4-BE49-F238E27FC236}">
                  <a16:creationId xmlns:a16="http://schemas.microsoft.com/office/drawing/2014/main" id="{02F93826-63AC-4358-B23D-9E333F4ABBBF}"/>
                </a:ext>
              </a:extLst>
            </p:cNvPr>
            <p:cNvSpPr/>
            <p:nvPr/>
          </p:nvSpPr>
          <p:spPr bwMode="auto">
            <a:xfrm>
              <a:off x="5229225" y="1798638"/>
              <a:ext cx="298450" cy="458788"/>
            </a:xfrm>
            <a:custGeom>
              <a:avLst/>
              <a:gdLst>
                <a:gd name="T0" fmla="*/ 0 w 131"/>
                <a:gd name="T1" fmla="*/ 0 h 202"/>
                <a:gd name="T2" fmla="*/ 4 w 131"/>
                <a:gd name="T3" fmla="*/ 37 h 202"/>
                <a:gd name="T4" fmla="*/ 20 w 131"/>
                <a:gd name="T5" fmla="*/ 101 h 202"/>
                <a:gd name="T6" fmla="*/ 21 w 131"/>
                <a:gd name="T7" fmla="*/ 101 h 202"/>
                <a:gd name="T8" fmla="*/ 21 w 131"/>
                <a:gd name="T9" fmla="*/ 101 h 202"/>
                <a:gd name="T10" fmla="*/ 76 w 131"/>
                <a:gd name="T11" fmla="*/ 166 h 202"/>
                <a:gd name="T12" fmla="*/ 76 w 131"/>
                <a:gd name="T13" fmla="*/ 166 h 202"/>
                <a:gd name="T14" fmla="*/ 122 w 131"/>
                <a:gd name="T15" fmla="*/ 202 h 202"/>
                <a:gd name="T16" fmla="*/ 131 w 131"/>
                <a:gd name="T17" fmla="*/ 174 h 202"/>
                <a:gd name="T18" fmla="*/ 131 w 131"/>
                <a:gd name="T19" fmla="*/ 174 h 202"/>
                <a:gd name="T20" fmla="*/ 131 w 131"/>
                <a:gd name="T21" fmla="*/ 174 h 202"/>
                <a:gd name="T22" fmla="*/ 131 w 131"/>
                <a:gd name="T23" fmla="*/ 174 h 202"/>
                <a:gd name="T24" fmla="*/ 131 w 131"/>
                <a:gd name="T25" fmla="*/ 174 h 202"/>
                <a:gd name="T26" fmla="*/ 131 w 131"/>
                <a:gd name="T27" fmla="*/ 174 h 202"/>
                <a:gd name="T28" fmla="*/ 105 w 131"/>
                <a:gd name="T29" fmla="*/ 127 h 202"/>
                <a:gd name="T30" fmla="*/ 72 w 131"/>
                <a:gd name="T31" fmla="*/ 107 h 202"/>
                <a:gd name="T32" fmla="*/ 16 w 131"/>
                <a:gd name="T33" fmla="*/ 38 h 202"/>
                <a:gd name="T34" fmla="*/ 0 w 131"/>
                <a:gd name="T3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1" h="202">
                  <a:moveTo>
                    <a:pt x="0" y="0"/>
                  </a:moveTo>
                  <a:cubicBezTo>
                    <a:pt x="0" y="1"/>
                    <a:pt x="1" y="16"/>
                    <a:pt x="4" y="37"/>
                  </a:cubicBezTo>
                  <a:cubicBezTo>
                    <a:pt x="7" y="55"/>
                    <a:pt x="12" y="78"/>
                    <a:pt x="20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1"/>
                    <a:pt x="42" y="147"/>
                    <a:pt x="76" y="166"/>
                  </a:cubicBezTo>
                  <a:cubicBezTo>
                    <a:pt x="76" y="166"/>
                    <a:pt x="76" y="166"/>
                    <a:pt x="76" y="166"/>
                  </a:cubicBezTo>
                  <a:cubicBezTo>
                    <a:pt x="111" y="185"/>
                    <a:pt x="115" y="188"/>
                    <a:pt x="122" y="202"/>
                  </a:cubicBezTo>
                  <a:cubicBezTo>
                    <a:pt x="122" y="202"/>
                    <a:pt x="125" y="183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27" y="142"/>
                    <a:pt x="114" y="131"/>
                    <a:pt x="105" y="127"/>
                  </a:cubicBezTo>
                  <a:cubicBezTo>
                    <a:pt x="93" y="122"/>
                    <a:pt x="81" y="116"/>
                    <a:pt x="72" y="107"/>
                  </a:cubicBezTo>
                  <a:cubicBezTo>
                    <a:pt x="45" y="82"/>
                    <a:pt x="26" y="57"/>
                    <a:pt x="16" y="38"/>
                  </a:cubicBezTo>
                  <a:cubicBezTo>
                    <a:pt x="8" y="26"/>
                    <a:pt x="2" y="13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íş1iḋê">
              <a:extLst>
                <a:ext uri="{FF2B5EF4-FFF2-40B4-BE49-F238E27FC236}">
                  <a16:creationId xmlns:a16="http://schemas.microsoft.com/office/drawing/2014/main" id="{2C0B0B42-E068-4606-883B-A35AC60707C3}"/>
                </a:ext>
              </a:extLst>
            </p:cNvPr>
            <p:cNvSpPr/>
            <p:nvPr/>
          </p:nvSpPr>
          <p:spPr bwMode="auto">
            <a:xfrm>
              <a:off x="5265738" y="1885950"/>
              <a:ext cx="309562" cy="307975"/>
            </a:xfrm>
            <a:custGeom>
              <a:avLst/>
              <a:gdLst>
                <a:gd name="T0" fmla="*/ 0 w 136"/>
                <a:gd name="T1" fmla="*/ 0 h 136"/>
                <a:gd name="T2" fmla="*/ 56 w 136"/>
                <a:gd name="T3" fmla="*/ 69 h 136"/>
                <a:gd name="T4" fmla="*/ 89 w 136"/>
                <a:gd name="T5" fmla="*/ 89 h 136"/>
                <a:gd name="T6" fmla="*/ 115 w 136"/>
                <a:gd name="T7" fmla="*/ 136 h 136"/>
                <a:gd name="T8" fmla="*/ 115 w 136"/>
                <a:gd name="T9" fmla="*/ 136 h 136"/>
                <a:gd name="T10" fmla="*/ 115 w 136"/>
                <a:gd name="T11" fmla="*/ 136 h 136"/>
                <a:gd name="T12" fmla="*/ 115 w 136"/>
                <a:gd name="T13" fmla="*/ 136 h 136"/>
                <a:gd name="T14" fmla="*/ 115 w 136"/>
                <a:gd name="T15" fmla="*/ 136 h 136"/>
                <a:gd name="T16" fmla="*/ 115 w 136"/>
                <a:gd name="T17" fmla="*/ 136 h 136"/>
                <a:gd name="T18" fmla="*/ 115 w 136"/>
                <a:gd name="T19" fmla="*/ 136 h 136"/>
                <a:gd name="T20" fmla="*/ 115 w 136"/>
                <a:gd name="T21" fmla="*/ 136 h 136"/>
                <a:gd name="T22" fmla="*/ 115 w 136"/>
                <a:gd name="T23" fmla="*/ 136 h 136"/>
                <a:gd name="T24" fmla="*/ 115 w 136"/>
                <a:gd name="T25" fmla="*/ 136 h 136"/>
                <a:gd name="T26" fmla="*/ 115 w 136"/>
                <a:gd name="T27" fmla="*/ 136 h 136"/>
                <a:gd name="T28" fmla="*/ 115 w 136"/>
                <a:gd name="T29" fmla="*/ 136 h 136"/>
                <a:gd name="T30" fmla="*/ 136 w 136"/>
                <a:gd name="T31" fmla="*/ 70 h 136"/>
                <a:gd name="T32" fmla="*/ 135 w 136"/>
                <a:gd name="T33" fmla="*/ 55 h 136"/>
                <a:gd name="T34" fmla="*/ 121 w 136"/>
                <a:gd name="T35" fmla="*/ 65 h 136"/>
                <a:gd name="T36" fmla="*/ 109 w 136"/>
                <a:gd name="T37" fmla="*/ 68 h 136"/>
                <a:gd name="T38" fmla="*/ 0 w 136"/>
                <a:gd name="T3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36">
                  <a:moveTo>
                    <a:pt x="0" y="0"/>
                  </a:moveTo>
                  <a:cubicBezTo>
                    <a:pt x="10" y="19"/>
                    <a:pt x="29" y="44"/>
                    <a:pt x="56" y="69"/>
                  </a:cubicBezTo>
                  <a:cubicBezTo>
                    <a:pt x="65" y="78"/>
                    <a:pt x="77" y="84"/>
                    <a:pt x="89" y="89"/>
                  </a:cubicBezTo>
                  <a:cubicBezTo>
                    <a:pt x="98" y="93"/>
                    <a:pt x="111" y="104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21" y="127"/>
                    <a:pt x="135" y="98"/>
                    <a:pt x="136" y="70"/>
                  </a:cubicBezTo>
                  <a:cubicBezTo>
                    <a:pt x="135" y="66"/>
                    <a:pt x="135" y="61"/>
                    <a:pt x="135" y="55"/>
                  </a:cubicBezTo>
                  <a:cubicBezTo>
                    <a:pt x="130" y="58"/>
                    <a:pt x="126" y="61"/>
                    <a:pt x="121" y="65"/>
                  </a:cubicBezTo>
                  <a:cubicBezTo>
                    <a:pt x="119" y="67"/>
                    <a:pt x="115" y="68"/>
                    <a:pt x="109" y="68"/>
                  </a:cubicBezTo>
                  <a:cubicBezTo>
                    <a:pt x="82" y="68"/>
                    <a:pt x="28" y="40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îSliḋê">
              <a:extLst>
                <a:ext uri="{FF2B5EF4-FFF2-40B4-BE49-F238E27FC236}">
                  <a16:creationId xmlns:a16="http://schemas.microsoft.com/office/drawing/2014/main" id="{ACB041A7-3553-4F70-A84A-42BDED447DE3}"/>
                </a:ext>
              </a:extLst>
            </p:cNvPr>
            <p:cNvSpPr/>
            <p:nvPr/>
          </p:nvSpPr>
          <p:spPr bwMode="auto">
            <a:xfrm>
              <a:off x="5224463" y="1481138"/>
              <a:ext cx="461962" cy="558800"/>
            </a:xfrm>
            <a:custGeom>
              <a:avLst/>
              <a:gdLst>
                <a:gd name="T0" fmla="*/ 132 w 203"/>
                <a:gd name="T1" fmla="*/ 209 h 246"/>
                <a:gd name="T2" fmla="*/ 119 w 203"/>
                <a:gd name="T3" fmla="*/ 212 h 246"/>
                <a:gd name="T4" fmla="*/ 119 w 203"/>
                <a:gd name="T5" fmla="*/ 210 h 246"/>
                <a:gd name="T6" fmla="*/ 90 w 203"/>
                <a:gd name="T7" fmla="*/ 175 h 246"/>
                <a:gd name="T8" fmla="*/ 121 w 203"/>
                <a:gd name="T9" fmla="*/ 179 h 246"/>
                <a:gd name="T10" fmla="*/ 153 w 203"/>
                <a:gd name="T11" fmla="*/ 179 h 246"/>
                <a:gd name="T12" fmla="*/ 153 w 203"/>
                <a:gd name="T13" fmla="*/ 179 h 246"/>
                <a:gd name="T14" fmla="*/ 105 w 203"/>
                <a:gd name="T15" fmla="*/ 200 h 246"/>
                <a:gd name="T16" fmla="*/ 73 w 203"/>
                <a:gd name="T17" fmla="*/ 183 h 246"/>
                <a:gd name="T18" fmla="*/ 90 w 203"/>
                <a:gd name="T19" fmla="*/ 175 h 246"/>
                <a:gd name="T20" fmla="*/ 90 w 203"/>
                <a:gd name="T21" fmla="*/ 175 h 246"/>
                <a:gd name="T22" fmla="*/ 113 w 203"/>
                <a:gd name="T23" fmla="*/ 153 h 246"/>
                <a:gd name="T24" fmla="*/ 102 w 203"/>
                <a:gd name="T25" fmla="*/ 145 h 246"/>
                <a:gd name="T26" fmla="*/ 112 w 203"/>
                <a:gd name="T27" fmla="*/ 149 h 246"/>
                <a:gd name="T28" fmla="*/ 173 w 203"/>
                <a:gd name="T29" fmla="*/ 149 h 246"/>
                <a:gd name="T30" fmla="*/ 174 w 203"/>
                <a:gd name="T31" fmla="*/ 116 h 246"/>
                <a:gd name="T32" fmla="*/ 61 w 203"/>
                <a:gd name="T33" fmla="*/ 131 h 246"/>
                <a:gd name="T34" fmla="*/ 56 w 203"/>
                <a:gd name="T35" fmla="*/ 95 h 246"/>
                <a:gd name="T36" fmla="*/ 61 w 203"/>
                <a:gd name="T37" fmla="*/ 131 h 246"/>
                <a:gd name="T38" fmla="*/ 131 w 203"/>
                <a:gd name="T39" fmla="*/ 157 h 246"/>
                <a:gd name="T40" fmla="*/ 140 w 203"/>
                <a:gd name="T41" fmla="*/ 150 h 246"/>
                <a:gd name="T42" fmla="*/ 136 w 203"/>
                <a:gd name="T43" fmla="*/ 134 h 246"/>
                <a:gd name="T44" fmla="*/ 129 w 203"/>
                <a:gd name="T45" fmla="*/ 114 h 246"/>
                <a:gd name="T46" fmla="*/ 132 w 203"/>
                <a:gd name="T47" fmla="*/ 113 h 246"/>
                <a:gd name="T48" fmla="*/ 139 w 203"/>
                <a:gd name="T49" fmla="*/ 133 h 246"/>
                <a:gd name="T50" fmla="*/ 143 w 203"/>
                <a:gd name="T51" fmla="*/ 151 h 246"/>
                <a:gd name="T52" fmla="*/ 132 w 203"/>
                <a:gd name="T53" fmla="*/ 159 h 246"/>
                <a:gd name="T54" fmla="*/ 167 w 203"/>
                <a:gd name="T55" fmla="*/ 103 h 246"/>
                <a:gd name="T56" fmla="*/ 168 w 203"/>
                <a:gd name="T57" fmla="*/ 97 h 246"/>
                <a:gd name="T58" fmla="*/ 181 w 203"/>
                <a:gd name="T59" fmla="*/ 103 h 246"/>
                <a:gd name="T60" fmla="*/ 93 w 203"/>
                <a:gd name="T61" fmla="*/ 84 h 246"/>
                <a:gd name="T62" fmla="*/ 57 w 203"/>
                <a:gd name="T63" fmla="*/ 66 h 246"/>
                <a:gd name="T64" fmla="*/ 107 w 203"/>
                <a:gd name="T65" fmla="*/ 83 h 246"/>
                <a:gd name="T66" fmla="*/ 73 w 203"/>
                <a:gd name="T67" fmla="*/ 33 h 246"/>
                <a:gd name="T68" fmla="*/ 101 w 203"/>
                <a:gd name="T69" fmla="*/ 41 h 246"/>
                <a:gd name="T70" fmla="*/ 87 w 203"/>
                <a:gd name="T71" fmla="*/ 38 h 246"/>
                <a:gd name="T72" fmla="*/ 56 w 203"/>
                <a:gd name="T73" fmla="*/ 0 h 246"/>
                <a:gd name="T74" fmla="*/ 23 w 203"/>
                <a:gd name="T75" fmla="*/ 60 h 246"/>
                <a:gd name="T76" fmla="*/ 1 w 203"/>
                <a:gd name="T77" fmla="*/ 95 h 246"/>
                <a:gd name="T78" fmla="*/ 1 w 203"/>
                <a:gd name="T79" fmla="*/ 137 h 246"/>
                <a:gd name="T80" fmla="*/ 127 w 203"/>
                <a:gd name="T81" fmla="*/ 246 h 246"/>
                <a:gd name="T82" fmla="*/ 198 w 203"/>
                <a:gd name="T83" fmla="*/ 134 h 246"/>
                <a:gd name="T84" fmla="*/ 202 w 203"/>
                <a:gd name="T85" fmla="*/ 65 h 246"/>
                <a:gd name="T86" fmla="*/ 166 w 203"/>
                <a:gd name="T87" fmla="*/ 62 h 246"/>
                <a:gd name="T88" fmla="*/ 160 w 203"/>
                <a:gd name="T89" fmla="*/ 59 h 246"/>
                <a:gd name="T90" fmla="*/ 128 w 203"/>
                <a:gd name="T91" fmla="*/ 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3" h="246">
                  <a:moveTo>
                    <a:pt x="132" y="209"/>
                  </a:moveTo>
                  <a:cubicBezTo>
                    <a:pt x="132" y="209"/>
                    <a:pt x="132" y="209"/>
                    <a:pt x="132" y="209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31" y="210"/>
                    <a:pt x="128" y="211"/>
                    <a:pt x="126" y="212"/>
                  </a:cubicBezTo>
                  <a:cubicBezTo>
                    <a:pt x="124" y="212"/>
                    <a:pt x="123" y="212"/>
                    <a:pt x="121" y="212"/>
                  </a:cubicBezTo>
                  <a:cubicBezTo>
                    <a:pt x="120" y="212"/>
                    <a:pt x="120" y="212"/>
                    <a:pt x="119" y="212"/>
                  </a:cubicBezTo>
                  <a:cubicBezTo>
                    <a:pt x="117" y="212"/>
                    <a:pt x="114" y="212"/>
                    <a:pt x="112" y="211"/>
                  </a:cubicBezTo>
                  <a:cubicBezTo>
                    <a:pt x="110" y="211"/>
                    <a:pt x="108" y="210"/>
                    <a:pt x="106" y="209"/>
                  </a:cubicBezTo>
                  <a:cubicBezTo>
                    <a:pt x="110" y="209"/>
                    <a:pt x="115" y="210"/>
                    <a:pt x="119" y="210"/>
                  </a:cubicBezTo>
                  <a:cubicBezTo>
                    <a:pt x="120" y="210"/>
                    <a:pt x="121" y="210"/>
                    <a:pt x="122" y="210"/>
                  </a:cubicBezTo>
                  <a:cubicBezTo>
                    <a:pt x="126" y="210"/>
                    <a:pt x="129" y="210"/>
                    <a:pt x="132" y="209"/>
                  </a:cubicBezTo>
                  <a:moveTo>
                    <a:pt x="90" y="175"/>
                  </a:moveTo>
                  <a:cubicBezTo>
                    <a:pt x="90" y="175"/>
                    <a:pt x="90" y="175"/>
                    <a:pt x="91" y="175"/>
                  </a:cubicBezTo>
                  <a:cubicBezTo>
                    <a:pt x="99" y="175"/>
                    <a:pt x="111" y="177"/>
                    <a:pt x="121" y="179"/>
                  </a:cubicBezTo>
                  <a:cubicBezTo>
                    <a:pt x="121" y="179"/>
                    <a:pt x="121" y="179"/>
                    <a:pt x="121" y="179"/>
                  </a:cubicBezTo>
                  <a:cubicBezTo>
                    <a:pt x="126" y="180"/>
                    <a:pt x="130" y="181"/>
                    <a:pt x="133" y="181"/>
                  </a:cubicBezTo>
                  <a:cubicBezTo>
                    <a:pt x="134" y="181"/>
                    <a:pt x="134" y="181"/>
                    <a:pt x="135" y="181"/>
                  </a:cubicBezTo>
                  <a:cubicBezTo>
                    <a:pt x="143" y="181"/>
                    <a:pt x="153" y="179"/>
                    <a:pt x="153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44" y="192"/>
                    <a:pt x="133" y="201"/>
                    <a:pt x="115" y="201"/>
                  </a:cubicBezTo>
                  <a:cubicBezTo>
                    <a:pt x="112" y="201"/>
                    <a:pt x="108" y="201"/>
                    <a:pt x="105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75" y="195"/>
                    <a:pt x="73" y="185"/>
                    <a:pt x="73" y="183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83"/>
                    <a:pt x="77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moveTo>
                    <a:pt x="113" y="153"/>
                  </a:moveTo>
                  <a:cubicBezTo>
                    <a:pt x="112" y="152"/>
                    <a:pt x="111" y="151"/>
                    <a:pt x="111" y="150"/>
                  </a:cubicBezTo>
                  <a:cubicBezTo>
                    <a:pt x="110" y="149"/>
                    <a:pt x="109" y="149"/>
                    <a:pt x="108" y="148"/>
                  </a:cubicBezTo>
                  <a:cubicBezTo>
                    <a:pt x="106" y="147"/>
                    <a:pt x="104" y="146"/>
                    <a:pt x="102" y="145"/>
                  </a:cubicBezTo>
                  <a:cubicBezTo>
                    <a:pt x="102" y="145"/>
                    <a:pt x="103" y="145"/>
                    <a:pt x="104" y="145"/>
                  </a:cubicBezTo>
                  <a:cubicBezTo>
                    <a:pt x="106" y="145"/>
                    <a:pt x="108" y="145"/>
                    <a:pt x="109" y="146"/>
                  </a:cubicBezTo>
                  <a:cubicBezTo>
                    <a:pt x="110" y="147"/>
                    <a:pt x="111" y="148"/>
                    <a:pt x="112" y="149"/>
                  </a:cubicBezTo>
                  <a:cubicBezTo>
                    <a:pt x="113" y="151"/>
                    <a:pt x="113" y="152"/>
                    <a:pt x="113" y="153"/>
                  </a:cubicBezTo>
                  <a:moveTo>
                    <a:pt x="174" y="149"/>
                  </a:moveTo>
                  <a:cubicBezTo>
                    <a:pt x="174" y="149"/>
                    <a:pt x="174" y="149"/>
                    <a:pt x="173" y="149"/>
                  </a:cubicBezTo>
                  <a:cubicBezTo>
                    <a:pt x="162" y="149"/>
                    <a:pt x="152" y="141"/>
                    <a:pt x="152" y="132"/>
                  </a:cubicBezTo>
                  <a:cubicBezTo>
                    <a:pt x="153" y="123"/>
                    <a:pt x="162" y="116"/>
                    <a:pt x="173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86" y="116"/>
                    <a:pt x="195" y="124"/>
                    <a:pt x="195" y="133"/>
                  </a:cubicBezTo>
                  <a:cubicBezTo>
                    <a:pt x="195" y="142"/>
                    <a:pt x="186" y="149"/>
                    <a:pt x="174" y="149"/>
                  </a:cubicBezTo>
                  <a:moveTo>
                    <a:pt x="61" y="131"/>
                  </a:moveTo>
                  <a:cubicBezTo>
                    <a:pt x="59" y="131"/>
                    <a:pt x="57" y="131"/>
                    <a:pt x="55" y="130"/>
                  </a:cubicBezTo>
                  <a:cubicBezTo>
                    <a:pt x="42" y="127"/>
                    <a:pt x="34" y="117"/>
                    <a:pt x="36" y="108"/>
                  </a:cubicBezTo>
                  <a:cubicBezTo>
                    <a:pt x="38" y="100"/>
                    <a:pt x="46" y="95"/>
                    <a:pt x="56" y="95"/>
                  </a:cubicBezTo>
                  <a:cubicBezTo>
                    <a:pt x="58" y="95"/>
                    <a:pt x="60" y="95"/>
                    <a:pt x="62" y="95"/>
                  </a:cubicBezTo>
                  <a:cubicBezTo>
                    <a:pt x="75" y="98"/>
                    <a:pt x="83" y="108"/>
                    <a:pt x="81" y="117"/>
                  </a:cubicBezTo>
                  <a:cubicBezTo>
                    <a:pt x="79" y="125"/>
                    <a:pt x="71" y="131"/>
                    <a:pt x="61" y="131"/>
                  </a:cubicBezTo>
                  <a:moveTo>
                    <a:pt x="124" y="160"/>
                  </a:moveTo>
                  <a:cubicBezTo>
                    <a:pt x="123" y="160"/>
                    <a:pt x="122" y="159"/>
                    <a:pt x="121" y="159"/>
                  </a:cubicBezTo>
                  <a:cubicBezTo>
                    <a:pt x="125" y="159"/>
                    <a:pt x="128" y="158"/>
                    <a:pt x="131" y="157"/>
                  </a:cubicBezTo>
                  <a:cubicBezTo>
                    <a:pt x="134" y="156"/>
                    <a:pt x="137" y="154"/>
                    <a:pt x="139" y="152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0" y="150"/>
                    <a:pt x="140" y="150"/>
                    <a:pt x="140" y="150"/>
                  </a:cubicBezTo>
                  <a:cubicBezTo>
                    <a:pt x="140" y="150"/>
                    <a:pt x="140" y="149"/>
                    <a:pt x="140" y="148"/>
                  </a:cubicBezTo>
                  <a:cubicBezTo>
                    <a:pt x="140" y="147"/>
                    <a:pt x="139" y="145"/>
                    <a:pt x="139" y="144"/>
                  </a:cubicBezTo>
                  <a:cubicBezTo>
                    <a:pt x="138" y="140"/>
                    <a:pt x="137" y="137"/>
                    <a:pt x="136" y="134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8"/>
                    <a:pt x="130" y="116"/>
                    <a:pt x="129" y="114"/>
                  </a:cubicBezTo>
                  <a:cubicBezTo>
                    <a:pt x="129" y="106"/>
                    <a:pt x="131" y="100"/>
                    <a:pt x="133" y="93"/>
                  </a:cubicBezTo>
                  <a:cubicBezTo>
                    <a:pt x="133" y="97"/>
                    <a:pt x="132" y="100"/>
                    <a:pt x="132" y="104"/>
                  </a:cubicBezTo>
                  <a:cubicBezTo>
                    <a:pt x="132" y="107"/>
                    <a:pt x="132" y="110"/>
                    <a:pt x="132" y="113"/>
                  </a:cubicBezTo>
                  <a:cubicBezTo>
                    <a:pt x="133" y="115"/>
                    <a:pt x="133" y="116"/>
                    <a:pt x="134" y="118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40" y="136"/>
                    <a:pt x="142" y="139"/>
                    <a:pt x="142" y="143"/>
                  </a:cubicBezTo>
                  <a:cubicBezTo>
                    <a:pt x="143" y="144"/>
                    <a:pt x="143" y="146"/>
                    <a:pt x="144" y="148"/>
                  </a:cubicBezTo>
                  <a:cubicBezTo>
                    <a:pt x="144" y="149"/>
                    <a:pt x="144" y="150"/>
                    <a:pt x="143" y="151"/>
                  </a:cubicBezTo>
                  <a:cubicBezTo>
                    <a:pt x="143" y="152"/>
                    <a:pt x="143" y="152"/>
                    <a:pt x="142" y="153"/>
                  </a:cubicBezTo>
                  <a:cubicBezTo>
                    <a:pt x="142" y="153"/>
                    <a:pt x="142" y="153"/>
                    <a:pt x="141" y="154"/>
                  </a:cubicBezTo>
                  <a:cubicBezTo>
                    <a:pt x="139" y="157"/>
                    <a:pt x="135" y="158"/>
                    <a:pt x="132" y="159"/>
                  </a:cubicBezTo>
                  <a:cubicBezTo>
                    <a:pt x="129" y="159"/>
                    <a:pt x="127" y="160"/>
                    <a:pt x="124" y="160"/>
                  </a:cubicBezTo>
                  <a:moveTo>
                    <a:pt x="175" y="104"/>
                  </a:moveTo>
                  <a:cubicBezTo>
                    <a:pt x="172" y="104"/>
                    <a:pt x="170" y="104"/>
                    <a:pt x="167" y="103"/>
                  </a:cubicBezTo>
                  <a:cubicBezTo>
                    <a:pt x="163" y="103"/>
                    <a:pt x="158" y="102"/>
                    <a:pt x="154" y="100"/>
                  </a:cubicBezTo>
                  <a:cubicBezTo>
                    <a:pt x="150" y="98"/>
                    <a:pt x="146" y="96"/>
                    <a:pt x="142" y="92"/>
                  </a:cubicBezTo>
                  <a:cubicBezTo>
                    <a:pt x="151" y="95"/>
                    <a:pt x="160" y="96"/>
                    <a:pt x="168" y="97"/>
                  </a:cubicBezTo>
                  <a:cubicBezTo>
                    <a:pt x="173" y="98"/>
                    <a:pt x="177" y="98"/>
                    <a:pt x="181" y="99"/>
                  </a:cubicBezTo>
                  <a:cubicBezTo>
                    <a:pt x="186" y="99"/>
                    <a:pt x="190" y="99"/>
                    <a:pt x="195" y="100"/>
                  </a:cubicBezTo>
                  <a:cubicBezTo>
                    <a:pt x="190" y="102"/>
                    <a:pt x="186" y="103"/>
                    <a:pt x="181" y="103"/>
                  </a:cubicBezTo>
                  <a:cubicBezTo>
                    <a:pt x="179" y="104"/>
                    <a:pt x="177" y="104"/>
                    <a:pt x="175" y="104"/>
                  </a:cubicBezTo>
                  <a:moveTo>
                    <a:pt x="96" y="84"/>
                  </a:moveTo>
                  <a:cubicBezTo>
                    <a:pt x="95" y="84"/>
                    <a:pt x="94" y="84"/>
                    <a:pt x="93" y="84"/>
                  </a:cubicBezTo>
                  <a:cubicBezTo>
                    <a:pt x="88" y="84"/>
                    <a:pt x="84" y="83"/>
                    <a:pt x="79" y="82"/>
                  </a:cubicBezTo>
                  <a:cubicBezTo>
                    <a:pt x="75" y="80"/>
                    <a:pt x="71" y="78"/>
                    <a:pt x="67" y="76"/>
                  </a:cubicBezTo>
                  <a:cubicBezTo>
                    <a:pt x="63" y="73"/>
                    <a:pt x="59" y="70"/>
                    <a:pt x="57" y="66"/>
                  </a:cubicBezTo>
                  <a:cubicBezTo>
                    <a:pt x="65" y="70"/>
                    <a:pt x="73" y="73"/>
                    <a:pt x="81" y="76"/>
                  </a:cubicBezTo>
                  <a:cubicBezTo>
                    <a:pt x="85" y="77"/>
                    <a:pt x="89" y="79"/>
                    <a:pt x="94" y="80"/>
                  </a:cubicBezTo>
                  <a:cubicBezTo>
                    <a:pt x="98" y="81"/>
                    <a:pt x="102" y="82"/>
                    <a:pt x="107" y="83"/>
                  </a:cubicBezTo>
                  <a:cubicBezTo>
                    <a:pt x="103" y="84"/>
                    <a:pt x="99" y="84"/>
                    <a:pt x="96" y="84"/>
                  </a:cubicBezTo>
                  <a:moveTo>
                    <a:pt x="59" y="36"/>
                  </a:moveTo>
                  <a:cubicBezTo>
                    <a:pt x="63" y="34"/>
                    <a:pt x="68" y="33"/>
                    <a:pt x="73" y="33"/>
                  </a:cubicBezTo>
                  <a:cubicBezTo>
                    <a:pt x="74" y="32"/>
                    <a:pt x="75" y="32"/>
                    <a:pt x="76" y="32"/>
                  </a:cubicBezTo>
                  <a:cubicBezTo>
                    <a:pt x="80" y="32"/>
                    <a:pt x="84" y="33"/>
                    <a:pt x="88" y="34"/>
                  </a:cubicBezTo>
                  <a:cubicBezTo>
                    <a:pt x="93" y="36"/>
                    <a:pt x="97" y="38"/>
                    <a:pt x="101" y="41"/>
                  </a:cubicBezTo>
                  <a:cubicBezTo>
                    <a:pt x="105" y="45"/>
                    <a:pt x="108" y="49"/>
                    <a:pt x="110" y="53"/>
                  </a:cubicBezTo>
                  <a:cubicBezTo>
                    <a:pt x="106" y="50"/>
                    <a:pt x="103" y="46"/>
                    <a:pt x="99" y="44"/>
                  </a:cubicBezTo>
                  <a:cubicBezTo>
                    <a:pt x="95" y="41"/>
                    <a:pt x="91" y="39"/>
                    <a:pt x="87" y="38"/>
                  </a:cubicBezTo>
                  <a:cubicBezTo>
                    <a:pt x="81" y="36"/>
                    <a:pt x="75" y="36"/>
                    <a:pt x="69" y="36"/>
                  </a:cubicBezTo>
                  <a:cubicBezTo>
                    <a:pt x="65" y="36"/>
                    <a:pt x="62" y="36"/>
                    <a:pt x="59" y="36"/>
                  </a:cubicBezTo>
                  <a:moveTo>
                    <a:pt x="56" y="0"/>
                  </a:moveTo>
                  <a:cubicBezTo>
                    <a:pt x="55" y="12"/>
                    <a:pt x="48" y="42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2" y="60"/>
                    <a:pt x="22" y="60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12" y="77"/>
                    <a:pt x="1" y="95"/>
                  </a:cubicBezTo>
                  <a:cubicBezTo>
                    <a:pt x="2" y="117"/>
                    <a:pt x="4" y="128"/>
                    <a:pt x="4" y="128"/>
                  </a:cubicBezTo>
                  <a:cubicBezTo>
                    <a:pt x="3" y="128"/>
                    <a:pt x="2" y="128"/>
                    <a:pt x="0" y="128"/>
                  </a:cubicBezTo>
                  <a:cubicBezTo>
                    <a:pt x="1" y="137"/>
                    <a:pt x="1" y="137"/>
                    <a:pt x="1" y="137"/>
                  </a:cubicBezTo>
                  <a:cubicBezTo>
                    <a:pt x="2" y="138"/>
                    <a:pt x="2" y="139"/>
                    <a:pt x="2" y="140"/>
                  </a:cubicBezTo>
                  <a:cubicBezTo>
                    <a:pt x="4" y="153"/>
                    <a:pt x="10" y="166"/>
                    <a:pt x="18" y="178"/>
                  </a:cubicBezTo>
                  <a:cubicBezTo>
                    <a:pt x="46" y="218"/>
                    <a:pt x="100" y="246"/>
                    <a:pt x="127" y="246"/>
                  </a:cubicBezTo>
                  <a:cubicBezTo>
                    <a:pt x="133" y="246"/>
                    <a:pt x="137" y="245"/>
                    <a:pt x="139" y="243"/>
                  </a:cubicBezTo>
                  <a:cubicBezTo>
                    <a:pt x="144" y="239"/>
                    <a:pt x="148" y="236"/>
                    <a:pt x="153" y="233"/>
                  </a:cubicBezTo>
                  <a:cubicBezTo>
                    <a:pt x="171" y="219"/>
                    <a:pt x="190" y="198"/>
                    <a:pt x="198" y="134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202" y="103"/>
                    <a:pt x="203" y="81"/>
                    <a:pt x="202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2" y="77"/>
                    <a:pt x="202" y="94"/>
                    <a:pt x="200" y="115"/>
                  </a:cubicBezTo>
                  <a:cubicBezTo>
                    <a:pt x="200" y="89"/>
                    <a:pt x="195" y="79"/>
                    <a:pt x="195" y="79"/>
                  </a:cubicBezTo>
                  <a:cubicBezTo>
                    <a:pt x="186" y="75"/>
                    <a:pt x="176" y="68"/>
                    <a:pt x="166" y="62"/>
                  </a:cubicBezTo>
                  <a:cubicBezTo>
                    <a:pt x="164" y="62"/>
                    <a:pt x="162" y="62"/>
                    <a:pt x="160" y="62"/>
                  </a:cubicBezTo>
                  <a:cubicBezTo>
                    <a:pt x="156" y="63"/>
                    <a:pt x="152" y="64"/>
                    <a:pt x="148" y="66"/>
                  </a:cubicBezTo>
                  <a:cubicBezTo>
                    <a:pt x="151" y="63"/>
                    <a:pt x="155" y="61"/>
                    <a:pt x="160" y="59"/>
                  </a:cubicBezTo>
                  <a:cubicBezTo>
                    <a:pt x="160" y="59"/>
                    <a:pt x="161" y="59"/>
                    <a:pt x="162" y="59"/>
                  </a:cubicBezTo>
                  <a:cubicBezTo>
                    <a:pt x="144" y="47"/>
                    <a:pt x="128" y="34"/>
                    <a:pt x="128" y="34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87" y="36"/>
                    <a:pt x="66" y="14"/>
                    <a:pt x="5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ïšļîḋé">
              <a:extLst>
                <a:ext uri="{FF2B5EF4-FFF2-40B4-BE49-F238E27FC236}">
                  <a16:creationId xmlns:a16="http://schemas.microsoft.com/office/drawing/2014/main" id="{AFDF9C20-8D14-4AF4-9EA6-F278E537CD7C}"/>
                </a:ext>
              </a:extLst>
            </p:cNvPr>
            <p:cNvSpPr/>
            <p:nvPr/>
          </p:nvSpPr>
          <p:spPr bwMode="auto">
            <a:xfrm>
              <a:off x="6546850" y="3192463"/>
              <a:ext cx="120650" cy="109538"/>
            </a:xfrm>
            <a:custGeom>
              <a:avLst/>
              <a:gdLst>
                <a:gd name="T0" fmla="*/ 20 w 53"/>
                <a:gd name="T1" fmla="*/ 45 h 48"/>
                <a:gd name="T2" fmla="*/ 50 w 53"/>
                <a:gd name="T3" fmla="*/ 48 h 48"/>
                <a:gd name="T4" fmla="*/ 50 w 53"/>
                <a:gd name="T5" fmla="*/ 48 h 48"/>
                <a:gd name="T6" fmla="*/ 50 w 53"/>
                <a:gd name="T7" fmla="*/ 48 h 48"/>
                <a:gd name="T8" fmla="*/ 50 w 53"/>
                <a:gd name="T9" fmla="*/ 48 h 48"/>
                <a:gd name="T10" fmla="*/ 20 w 53"/>
                <a:gd name="T11" fmla="*/ 45 h 48"/>
                <a:gd name="T12" fmla="*/ 53 w 53"/>
                <a:gd name="T13" fmla="*/ 0 h 48"/>
                <a:gd name="T14" fmla="*/ 28 w 53"/>
                <a:gd name="T15" fmla="*/ 6 h 48"/>
                <a:gd name="T16" fmla="*/ 0 w 53"/>
                <a:gd name="T17" fmla="*/ 44 h 48"/>
                <a:gd name="T18" fmla="*/ 0 w 53"/>
                <a:gd name="T19" fmla="*/ 44 h 48"/>
                <a:gd name="T20" fmla="*/ 0 w 53"/>
                <a:gd name="T21" fmla="*/ 44 h 48"/>
                <a:gd name="T22" fmla="*/ 15 w 53"/>
                <a:gd name="T23" fmla="*/ 45 h 48"/>
                <a:gd name="T24" fmla="*/ 53 w 53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48">
                  <a:moveTo>
                    <a:pt x="20" y="45"/>
                  </a:moveTo>
                  <a:cubicBezTo>
                    <a:pt x="32" y="46"/>
                    <a:pt x="45" y="47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5" y="47"/>
                    <a:pt x="32" y="46"/>
                    <a:pt x="20" y="45"/>
                  </a:cubicBezTo>
                  <a:moveTo>
                    <a:pt x="53" y="0"/>
                  </a:moveTo>
                  <a:cubicBezTo>
                    <a:pt x="45" y="2"/>
                    <a:pt x="36" y="4"/>
                    <a:pt x="28" y="6"/>
                  </a:cubicBezTo>
                  <a:cubicBezTo>
                    <a:pt x="15" y="13"/>
                    <a:pt x="4" y="25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6" y="44"/>
                    <a:pt x="15" y="45"/>
                  </a:cubicBezTo>
                  <a:cubicBezTo>
                    <a:pt x="15" y="31"/>
                    <a:pt x="35" y="9"/>
                    <a:pt x="5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í$ḷïdè">
              <a:extLst>
                <a:ext uri="{FF2B5EF4-FFF2-40B4-BE49-F238E27FC236}">
                  <a16:creationId xmlns:a16="http://schemas.microsoft.com/office/drawing/2014/main" id="{38DAEFA5-55B2-4DBA-84B3-BC998DA72FF2}"/>
                </a:ext>
              </a:extLst>
            </p:cNvPr>
            <p:cNvSpPr/>
            <p:nvPr/>
          </p:nvSpPr>
          <p:spPr bwMode="auto">
            <a:xfrm>
              <a:off x="5243513" y="2028825"/>
              <a:ext cx="423862" cy="377825"/>
            </a:xfrm>
            <a:custGeom>
              <a:avLst/>
              <a:gdLst>
                <a:gd name="T0" fmla="*/ 125 w 187"/>
                <a:gd name="T1" fmla="*/ 73 h 167"/>
                <a:gd name="T2" fmla="*/ 125 w 187"/>
                <a:gd name="T3" fmla="*/ 73 h 167"/>
                <a:gd name="T4" fmla="*/ 125 w 187"/>
                <a:gd name="T5" fmla="*/ 73 h 167"/>
                <a:gd name="T6" fmla="*/ 125 w 187"/>
                <a:gd name="T7" fmla="*/ 73 h 167"/>
                <a:gd name="T8" fmla="*/ 125 w 187"/>
                <a:gd name="T9" fmla="*/ 73 h 167"/>
                <a:gd name="T10" fmla="*/ 125 w 187"/>
                <a:gd name="T11" fmla="*/ 73 h 167"/>
                <a:gd name="T12" fmla="*/ 125 w 187"/>
                <a:gd name="T13" fmla="*/ 73 h 167"/>
                <a:gd name="T14" fmla="*/ 125 w 187"/>
                <a:gd name="T15" fmla="*/ 73 h 167"/>
                <a:gd name="T16" fmla="*/ 125 w 187"/>
                <a:gd name="T17" fmla="*/ 73 h 167"/>
                <a:gd name="T18" fmla="*/ 125 w 187"/>
                <a:gd name="T19" fmla="*/ 73 h 167"/>
                <a:gd name="T20" fmla="*/ 161 w 187"/>
                <a:gd name="T21" fmla="*/ 16 h 167"/>
                <a:gd name="T22" fmla="*/ 161 w 187"/>
                <a:gd name="T23" fmla="*/ 16 h 167"/>
                <a:gd name="T24" fmla="*/ 161 w 187"/>
                <a:gd name="T25" fmla="*/ 16 h 167"/>
                <a:gd name="T26" fmla="*/ 160 w 187"/>
                <a:gd name="T27" fmla="*/ 16 h 167"/>
                <a:gd name="T28" fmla="*/ 160 w 187"/>
                <a:gd name="T29" fmla="*/ 16 h 167"/>
                <a:gd name="T30" fmla="*/ 160 w 187"/>
                <a:gd name="T31" fmla="*/ 16 h 167"/>
                <a:gd name="T32" fmla="*/ 148 w 187"/>
                <a:gd name="T33" fmla="*/ 7 h 167"/>
                <a:gd name="T34" fmla="*/ 148 w 187"/>
                <a:gd name="T35" fmla="*/ 7 h 167"/>
                <a:gd name="T36" fmla="*/ 147 w 187"/>
                <a:gd name="T37" fmla="*/ 7 h 167"/>
                <a:gd name="T38" fmla="*/ 147 w 187"/>
                <a:gd name="T39" fmla="*/ 7 h 167"/>
                <a:gd name="T40" fmla="*/ 14 w 187"/>
                <a:gd name="T41" fmla="*/ 0 h 167"/>
                <a:gd name="T42" fmla="*/ 0 w 187"/>
                <a:gd name="T43" fmla="*/ 44 h 167"/>
                <a:gd name="T44" fmla="*/ 15 w 187"/>
                <a:gd name="T45" fmla="*/ 97 h 167"/>
                <a:gd name="T46" fmla="*/ 62 w 187"/>
                <a:gd name="T47" fmla="*/ 136 h 167"/>
                <a:gd name="T48" fmla="*/ 88 w 187"/>
                <a:gd name="T49" fmla="*/ 113 h 167"/>
                <a:gd name="T50" fmla="*/ 124 w 187"/>
                <a:gd name="T51" fmla="*/ 121 h 167"/>
                <a:gd name="T52" fmla="*/ 135 w 187"/>
                <a:gd name="T53" fmla="*/ 111 h 167"/>
                <a:gd name="T54" fmla="*/ 187 w 187"/>
                <a:gd name="T55" fmla="*/ 125 h 167"/>
                <a:gd name="T56" fmla="*/ 161 w 187"/>
                <a:gd name="T57" fmla="*/ 16 h 167"/>
                <a:gd name="T58" fmla="*/ 120 w 187"/>
                <a:gd name="T59" fmla="*/ 84 h 167"/>
                <a:gd name="T60" fmla="*/ 116 w 187"/>
                <a:gd name="T61" fmla="*/ 101 h 167"/>
                <a:gd name="T62" fmla="*/ 103 w 187"/>
                <a:gd name="T63" fmla="*/ 85 h 167"/>
                <a:gd name="T64" fmla="*/ 7 w 187"/>
                <a:gd name="T65" fmla="*/ 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7" h="167"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61" y="16"/>
                  </a:move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moveTo>
                    <a:pt x="161" y="16"/>
                  </a:move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moveTo>
                    <a:pt x="160" y="16"/>
                  </a:moveTo>
                  <a:cubicBezTo>
                    <a:pt x="160" y="16"/>
                    <a:pt x="161" y="16"/>
                    <a:pt x="161" y="16"/>
                  </a:cubicBezTo>
                  <a:cubicBezTo>
                    <a:pt x="161" y="16"/>
                    <a:pt x="160" y="16"/>
                    <a:pt x="160" y="16"/>
                  </a:cubicBezTo>
                  <a:moveTo>
                    <a:pt x="160" y="15"/>
                  </a:moveTo>
                  <a:cubicBezTo>
                    <a:pt x="160" y="15"/>
                    <a:pt x="160" y="15"/>
                    <a:pt x="160" y="16"/>
                  </a:cubicBezTo>
                  <a:cubicBezTo>
                    <a:pt x="160" y="15"/>
                    <a:pt x="160" y="15"/>
                    <a:pt x="160" y="15"/>
                  </a:cubicBezTo>
                  <a:moveTo>
                    <a:pt x="148" y="7"/>
                  </a:moveTo>
                  <a:cubicBezTo>
                    <a:pt x="150" y="7"/>
                    <a:pt x="154" y="8"/>
                    <a:pt x="160" y="15"/>
                  </a:cubicBezTo>
                  <a:cubicBezTo>
                    <a:pt x="154" y="8"/>
                    <a:pt x="150" y="7"/>
                    <a:pt x="148" y="7"/>
                  </a:cubicBezTo>
                  <a:moveTo>
                    <a:pt x="147" y="7"/>
                  </a:moveTo>
                  <a:cubicBezTo>
                    <a:pt x="147" y="7"/>
                    <a:pt x="147" y="7"/>
                    <a:pt x="147" y="7"/>
                  </a:cubicBezTo>
                  <a:cubicBezTo>
                    <a:pt x="147" y="7"/>
                    <a:pt x="147" y="7"/>
                    <a:pt x="147" y="7"/>
                  </a:cubicBezTo>
                  <a:cubicBezTo>
                    <a:pt x="147" y="7"/>
                    <a:pt x="147" y="7"/>
                    <a:pt x="147" y="7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8" y="3"/>
                    <a:pt x="0" y="9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1" y="47"/>
                    <a:pt x="1" y="49"/>
                  </a:cubicBezTo>
                  <a:cubicBezTo>
                    <a:pt x="1" y="63"/>
                    <a:pt x="7" y="80"/>
                    <a:pt x="15" y="97"/>
                  </a:cubicBezTo>
                  <a:cubicBezTo>
                    <a:pt x="31" y="132"/>
                    <a:pt x="55" y="167"/>
                    <a:pt x="55" y="167"/>
                  </a:cubicBezTo>
                  <a:cubicBezTo>
                    <a:pt x="55" y="154"/>
                    <a:pt x="58" y="144"/>
                    <a:pt x="62" y="136"/>
                  </a:cubicBezTo>
                  <a:cubicBezTo>
                    <a:pt x="67" y="125"/>
                    <a:pt x="75" y="118"/>
                    <a:pt x="80" y="115"/>
                  </a:cubicBezTo>
                  <a:cubicBezTo>
                    <a:pt x="82" y="113"/>
                    <a:pt x="84" y="113"/>
                    <a:pt x="88" y="113"/>
                  </a:cubicBezTo>
                  <a:cubicBezTo>
                    <a:pt x="93" y="113"/>
                    <a:pt x="100" y="114"/>
                    <a:pt x="107" y="116"/>
                  </a:cubicBezTo>
                  <a:cubicBezTo>
                    <a:pt x="116" y="119"/>
                    <a:pt x="124" y="121"/>
                    <a:pt x="124" y="121"/>
                  </a:cubicBezTo>
                  <a:cubicBezTo>
                    <a:pt x="124" y="121"/>
                    <a:pt x="128" y="116"/>
                    <a:pt x="135" y="111"/>
                  </a:cubicBezTo>
                  <a:cubicBezTo>
                    <a:pt x="135" y="111"/>
                    <a:pt x="135" y="111"/>
                    <a:pt x="135" y="111"/>
                  </a:cubicBezTo>
                  <a:cubicBezTo>
                    <a:pt x="140" y="107"/>
                    <a:pt x="146" y="103"/>
                    <a:pt x="153" y="103"/>
                  </a:cubicBezTo>
                  <a:cubicBezTo>
                    <a:pt x="168" y="103"/>
                    <a:pt x="187" y="125"/>
                    <a:pt x="187" y="125"/>
                  </a:cubicBezTo>
                  <a:cubicBezTo>
                    <a:pt x="181" y="82"/>
                    <a:pt x="177" y="58"/>
                    <a:pt x="174" y="44"/>
                  </a:cubicBezTo>
                  <a:cubicBezTo>
                    <a:pt x="169" y="25"/>
                    <a:pt x="166" y="22"/>
                    <a:pt x="161" y="16"/>
                  </a:cubicBezTo>
                  <a:cubicBezTo>
                    <a:pt x="167" y="24"/>
                    <a:pt x="171" y="26"/>
                    <a:pt x="176" y="56"/>
                  </a:cubicBezTo>
                  <a:cubicBezTo>
                    <a:pt x="161" y="72"/>
                    <a:pt x="141" y="81"/>
                    <a:pt x="120" y="84"/>
                  </a:cubicBezTo>
                  <a:cubicBezTo>
                    <a:pt x="121" y="80"/>
                    <a:pt x="123" y="76"/>
                    <a:pt x="125" y="73"/>
                  </a:cubicBezTo>
                  <a:cubicBezTo>
                    <a:pt x="119" y="82"/>
                    <a:pt x="116" y="101"/>
                    <a:pt x="116" y="101"/>
                  </a:cubicBezTo>
                  <a:cubicBezTo>
                    <a:pt x="109" y="87"/>
                    <a:pt x="105" y="84"/>
                    <a:pt x="70" y="65"/>
                  </a:cubicBezTo>
                  <a:cubicBezTo>
                    <a:pt x="88" y="74"/>
                    <a:pt x="97" y="80"/>
                    <a:pt x="103" y="85"/>
                  </a:cubicBezTo>
                  <a:cubicBezTo>
                    <a:pt x="86" y="84"/>
                    <a:pt x="69" y="79"/>
                    <a:pt x="54" y="69"/>
                  </a:cubicBezTo>
                  <a:cubicBezTo>
                    <a:pt x="28" y="51"/>
                    <a:pt x="14" y="28"/>
                    <a:pt x="7" y="6"/>
                  </a:cubicBezTo>
                  <a:cubicBezTo>
                    <a:pt x="9" y="3"/>
                    <a:pt x="12" y="1"/>
                    <a:pt x="1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íśḻîḑè">
              <a:extLst>
                <a:ext uri="{FF2B5EF4-FFF2-40B4-BE49-F238E27FC236}">
                  <a16:creationId xmlns:a16="http://schemas.microsoft.com/office/drawing/2014/main" id="{7830AAB8-8A6D-44E5-A9E9-57A44640F9FD}"/>
                </a:ext>
              </a:extLst>
            </p:cNvPr>
            <p:cNvSpPr/>
            <p:nvPr/>
          </p:nvSpPr>
          <p:spPr bwMode="auto">
            <a:xfrm>
              <a:off x="7156450" y="2905125"/>
              <a:ext cx="52387" cy="30163"/>
            </a:xfrm>
            <a:custGeom>
              <a:avLst/>
              <a:gdLst>
                <a:gd name="T0" fmla="*/ 8 w 23"/>
                <a:gd name="T1" fmla="*/ 0 h 13"/>
                <a:gd name="T2" fmla="*/ 7 w 23"/>
                <a:gd name="T3" fmla="*/ 0 h 13"/>
                <a:gd name="T4" fmla="*/ 0 w 23"/>
                <a:gd name="T5" fmla="*/ 9 h 13"/>
                <a:gd name="T6" fmla="*/ 1 w 23"/>
                <a:gd name="T7" fmla="*/ 13 h 13"/>
                <a:gd name="T8" fmla="*/ 23 w 23"/>
                <a:gd name="T9" fmla="*/ 11 h 13"/>
                <a:gd name="T10" fmla="*/ 22 w 23"/>
                <a:gd name="T11" fmla="*/ 10 h 13"/>
                <a:gd name="T12" fmla="*/ 8 w 23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3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2"/>
                    <a:pt x="0" y="4"/>
                    <a:pt x="0" y="9"/>
                  </a:cubicBezTo>
                  <a:cubicBezTo>
                    <a:pt x="0" y="10"/>
                    <a:pt x="0" y="12"/>
                    <a:pt x="1" y="13"/>
                  </a:cubicBezTo>
                  <a:cubicBezTo>
                    <a:pt x="7" y="13"/>
                    <a:pt x="14" y="12"/>
                    <a:pt x="23" y="11"/>
                  </a:cubicBezTo>
                  <a:cubicBezTo>
                    <a:pt x="22" y="11"/>
                    <a:pt x="22" y="11"/>
                    <a:pt x="22" y="10"/>
                  </a:cubicBezTo>
                  <a:cubicBezTo>
                    <a:pt x="18" y="5"/>
                    <a:pt x="12" y="0"/>
                    <a:pt x="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îṩḷíďe">
              <a:extLst>
                <a:ext uri="{FF2B5EF4-FFF2-40B4-BE49-F238E27FC236}">
                  <a16:creationId xmlns:a16="http://schemas.microsoft.com/office/drawing/2014/main" id="{18E57A0F-AF6D-4592-B492-337FB92E7964}"/>
                </a:ext>
              </a:extLst>
            </p:cNvPr>
            <p:cNvSpPr/>
            <p:nvPr/>
          </p:nvSpPr>
          <p:spPr bwMode="auto">
            <a:xfrm>
              <a:off x="7270750" y="2898775"/>
              <a:ext cx="49212" cy="26988"/>
            </a:xfrm>
            <a:custGeom>
              <a:avLst/>
              <a:gdLst>
                <a:gd name="T0" fmla="*/ 8 w 22"/>
                <a:gd name="T1" fmla="*/ 0 h 12"/>
                <a:gd name="T2" fmla="*/ 7 w 22"/>
                <a:gd name="T3" fmla="*/ 0 h 12"/>
                <a:gd name="T4" fmla="*/ 0 w 22"/>
                <a:gd name="T5" fmla="*/ 9 h 12"/>
                <a:gd name="T6" fmla="*/ 0 w 22"/>
                <a:gd name="T7" fmla="*/ 12 h 12"/>
                <a:gd name="T8" fmla="*/ 22 w 22"/>
                <a:gd name="T9" fmla="*/ 11 h 12"/>
                <a:gd name="T10" fmla="*/ 22 w 22"/>
                <a:gd name="T11" fmla="*/ 10 h 12"/>
                <a:gd name="T12" fmla="*/ 8 w 2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2">
                  <a:moveTo>
                    <a:pt x="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2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8" y="12"/>
                    <a:pt x="15" y="11"/>
                    <a:pt x="22" y="11"/>
                  </a:cubicBezTo>
                  <a:cubicBezTo>
                    <a:pt x="22" y="11"/>
                    <a:pt x="22" y="10"/>
                    <a:pt x="22" y="10"/>
                  </a:cubicBezTo>
                  <a:cubicBezTo>
                    <a:pt x="18" y="4"/>
                    <a:pt x="12" y="0"/>
                    <a:pt x="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ísļíḑe">
              <a:extLst>
                <a:ext uri="{FF2B5EF4-FFF2-40B4-BE49-F238E27FC236}">
                  <a16:creationId xmlns:a16="http://schemas.microsoft.com/office/drawing/2014/main" id="{CD1DA4F0-142F-4CFB-A48D-3B1E72716475}"/>
                </a:ext>
              </a:extLst>
            </p:cNvPr>
            <p:cNvSpPr/>
            <p:nvPr/>
          </p:nvSpPr>
          <p:spPr bwMode="auto">
            <a:xfrm>
              <a:off x="7372350" y="2894013"/>
              <a:ext cx="52387" cy="26988"/>
            </a:xfrm>
            <a:custGeom>
              <a:avLst/>
              <a:gdLst>
                <a:gd name="T0" fmla="*/ 9 w 23"/>
                <a:gd name="T1" fmla="*/ 0 h 12"/>
                <a:gd name="T2" fmla="*/ 7 w 23"/>
                <a:gd name="T3" fmla="*/ 0 h 12"/>
                <a:gd name="T4" fmla="*/ 0 w 23"/>
                <a:gd name="T5" fmla="*/ 9 h 12"/>
                <a:gd name="T6" fmla="*/ 1 w 23"/>
                <a:gd name="T7" fmla="*/ 12 h 12"/>
                <a:gd name="T8" fmla="*/ 23 w 23"/>
                <a:gd name="T9" fmla="*/ 11 h 12"/>
                <a:gd name="T10" fmla="*/ 22 w 23"/>
                <a:gd name="T11" fmla="*/ 10 h 12"/>
                <a:gd name="T12" fmla="*/ 9 w 2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2"/>
                    <a:pt x="1" y="4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9" y="11"/>
                    <a:pt x="16" y="11"/>
                    <a:pt x="23" y="11"/>
                  </a:cubicBezTo>
                  <a:cubicBezTo>
                    <a:pt x="23" y="11"/>
                    <a:pt x="23" y="11"/>
                    <a:pt x="22" y="10"/>
                  </a:cubicBezTo>
                  <a:cubicBezTo>
                    <a:pt x="18" y="4"/>
                    <a:pt x="12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iS1iḋe">
              <a:extLst>
                <a:ext uri="{FF2B5EF4-FFF2-40B4-BE49-F238E27FC236}">
                  <a16:creationId xmlns:a16="http://schemas.microsoft.com/office/drawing/2014/main" id="{B56A6320-5881-40BC-9864-32B4FE7995DD}"/>
                </a:ext>
              </a:extLst>
            </p:cNvPr>
            <p:cNvSpPr/>
            <p:nvPr/>
          </p:nvSpPr>
          <p:spPr bwMode="auto">
            <a:xfrm>
              <a:off x="7234238" y="3113088"/>
              <a:ext cx="31750" cy="31750"/>
            </a:xfrm>
            <a:custGeom>
              <a:avLst/>
              <a:gdLst>
                <a:gd name="T0" fmla="*/ 10 w 14"/>
                <a:gd name="T1" fmla="*/ 0 h 14"/>
                <a:gd name="T2" fmla="*/ 0 w 14"/>
                <a:gd name="T3" fmla="*/ 2 h 14"/>
                <a:gd name="T4" fmla="*/ 5 w 14"/>
                <a:gd name="T5" fmla="*/ 14 h 14"/>
                <a:gd name="T6" fmla="*/ 14 w 14"/>
                <a:gd name="T7" fmla="*/ 10 h 14"/>
                <a:gd name="T8" fmla="*/ 1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0"/>
                  </a:moveTo>
                  <a:cubicBezTo>
                    <a:pt x="7" y="1"/>
                    <a:pt x="3" y="1"/>
                    <a:pt x="0" y="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2"/>
                    <a:pt x="10" y="11"/>
                    <a:pt x="14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iş1íďè">
              <a:extLst>
                <a:ext uri="{FF2B5EF4-FFF2-40B4-BE49-F238E27FC236}">
                  <a16:creationId xmlns:a16="http://schemas.microsoft.com/office/drawing/2014/main" id="{B36BE0A4-8E82-45F0-BC8D-ECBA96EE5F30}"/>
                </a:ext>
              </a:extLst>
            </p:cNvPr>
            <p:cNvSpPr/>
            <p:nvPr/>
          </p:nvSpPr>
          <p:spPr bwMode="auto">
            <a:xfrm>
              <a:off x="7340600" y="3095625"/>
              <a:ext cx="30162" cy="26988"/>
            </a:xfrm>
            <a:custGeom>
              <a:avLst/>
              <a:gdLst>
                <a:gd name="T0" fmla="*/ 10 w 13"/>
                <a:gd name="T1" fmla="*/ 0 h 12"/>
                <a:gd name="T2" fmla="*/ 0 w 13"/>
                <a:gd name="T3" fmla="*/ 2 h 12"/>
                <a:gd name="T4" fmla="*/ 4 w 13"/>
                <a:gd name="T5" fmla="*/ 12 h 12"/>
                <a:gd name="T6" fmla="*/ 13 w 13"/>
                <a:gd name="T7" fmla="*/ 9 h 12"/>
                <a:gd name="T8" fmla="*/ 13 w 13"/>
                <a:gd name="T9" fmla="*/ 9 h 12"/>
                <a:gd name="T10" fmla="*/ 10 w 1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10" y="0"/>
                  </a:moveTo>
                  <a:cubicBezTo>
                    <a:pt x="6" y="1"/>
                    <a:pt x="3" y="2"/>
                    <a:pt x="0" y="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0"/>
                    <a:pt x="9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íṣḻïḓê">
              <a:extLst>
                <a:ext uri="{FF2B5EF4-FFF2-40B4-BE49-F238E27FC236}">
                  <a16:creationId xmlns:a16="http://schemas.microsoft.com/office/drawing/2014/main" id="{5852CFD1-2239-4F29-ABBE-3E2EE785DE98}"/>
                </a:ext>
              </a:extLst>
            </p:cNvPr>
            <p:cNvSpPr/>
            <p:nvPr/>
          </p:nvSpPr>
          <p:spPr bwMode="auto">
            <a:xfrm>
              <a:off x="7439025" y="3073400"/>
              <a:ext cx="28575" cy="31750"/>
            </a:xfrm>
            <a:custGeom>
              <a:avLst/>
              <a:gdLst>
                <a:gd name="T0" fmla="*/ 9 w 13"/>
                <a:gd name="T1" fmla="*/ 0 h 14"/>
                <a:gd name="T2" fmla="*/ 0 w 13"/>
                <a:gd name="T3" fmla="*/ 3 h 14"/>
                <a:gd name="T4" fmla="*/ 4 w 13"/>
                <a:gd name="T5" fmla="*/ 14 h 14"/>
                <a:gd name="T6" fmla="*/ 13 w 13"/>
                <a:gd name="T7" fmla="*/ 10 h 14"/>
                <a:gd name="T8" fmla="*/ 9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0"/>
                  </a:moveTo>
                  <a:cubicBezTo>
                    <a:pt x="6" y="1"/>
                    <a:pt x="3" y="2"/>
                    <a:pt x="0" y="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12"/>
                    <a:pt x="10" y="11"/>
                    <a:pt x="13" y="1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işľïḍê">
              <a:extLst>
                <a:ext uri="{FF2B5EF4-FFF2-40B4-BE49-F238E27FC236}">
                  <a16:creationId xmlns:a16="http://schemas.microsoft.com/office/drawing/2014/main" id="{57147607-6D02-46CF-BDF7-29CAF0831BD7}"/>
                </a:ext>
              </a:extLst>
            </p:cNvPr>
            <p:cNvSpPr/>
            <p:nvPr/>
          </p:nvSpPr>
          <p:spPr bwMode="auto">
            <a:xfrm>
              <a:off x="7234238" y="3133725"/>
              <a:ext cx="71437" cy="47625"/>
            </a:xfrm>
            <a:custGeom>
              <a:avLst/>
              <a:gdLst>
                <a:gd name="T0" fmla="*/ 20 w 32"/>
                <a:gd name="T1" fmla="*/ 0 h 21"/>
                <a:gd name="T2" fmla="*/ 16 w 32"/>
                <a:gd name="T3" fmla="*/ 0 h 21"/>
                <a:gd name="T4" fmla="*/ 14 w 32"/>
                <a:gd name="T5" fmla="*/ 1 h 21"/>
                <a:gd name="T6" fmla="*/ 5 w 32"/>
                <a:gd name="T7" fmla="*/ 5 h 21"/>
                <a:gd name="T8" fmla="*/ 0 w 32"/>
                <a:gd name="T9" fmla="*/ 10 h 21"/>
                <a:gd name="T10" fmla="*/ 6 w 32"/>
                <a:gd name="T11" fmla="*/ 20 h 21"/>
                <a:gd name="T12" fmla="*/ 9 w 32"/>
                <a:gd name="T13" fmla="*/ 21 h 21"/>
                <a:gd name="T14" fmla="*/ 28 w 32"/>
                <a:gd name="T15" fmla="*/ 14 h 21"/>
                <a:gd name="T16" fmla="*/ 20 w 3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1">
                  <a:moveTo>
                    <a:pt x="20" y="0"/>
                  </a:moveTo>
                  <a:cubicBezTo>
                    <a:pt x="19" y="0"/>
                    <a:pt x="17" y="0"/>
                    <a:pt x="16" y="0"/>
                  </a:cubicBezTo>
                  <a:cubicBezTo>
                    <a:pt x="15" y="0"/>
                    <a:pt x="14" y="1"/>
                    <a:pt x="14" y="1"/>
                  </a:cubicBezTo>
                  <a:cubicBezTo>
                    <a:pt x="10" y="2"/>
                    <a:pt x="7" y="3"/>
                    <a:pt x="5" y="5"/>
                  </a:cubicBezTo>
                  <a:cubicBezTo>
                    <a:pt x="2" y="6"/>
                    <a:pt x="0" y="8"/>
                    <a:pt x="0" y="10"/>
                  </a:cubicBezTo>
                  <a:cubicBezTo>
                    <a:pt x="0" y="14"/>
                    <a:pt x="1" y="18"/>
                    <a:pt x="6" y="20"/>
                  </a:cubicBezTo>
                  <a:cubicBezTo>
                    <a:pt x="7" y="20"/>
                    <a:pt x="8" y="21"/>
                    <a:pt x="9" y="21"/>
                  </a:cubicBezTo>
                  <a:cubicBezTo>
                    <a:pt x="15" y="21"/>
                    <a:pt x="26" y="16"/>
                    <a:pt x="28" y="14"/>
                  </a:cubicBezTo>
                  <a:cubicBezTo>
                    <a:pt x="32" y="11"/>
                    <a:pt x="32" y="0"/>
                    <a:pt x="2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iṣḻîḋe">
              <a:extLst>
                <a:ext uri="{FF2B5EF4-FFF2-40B4-BE49-F238E27FC236}">
                  <a16:creationId xmlns:a16="http://schemas.microsoft.com/office/drawing/2014/main" id="{022BE645-EE58-4896-840C-E84170BE15BE}"/>
                </a:ext>
              </a:extLst>
            </p:cNvPr>
            <p:cNvSpPr/>
            <p:nvPr/>
          </p:nvSpPr>
          <p:spPr bwMode="auto">
            <a:xfrm>
              <a:off x="7334250" y="3113088"/>
              <a:ext cx="71437" cy="47625"/>
            </a:xfrm>
            <a:custGeom>
              <a:avLst/>
              <a:gdLst>
                <a:gd name="T0" fmla="*/ 20 w 32"/>
                <a:gd name="T1" fmla="*/ 0 h 21"/>
                <a:gd name="T2" fmla="*/ 16 w 32"/>
                <a:gd name="T3" fmla="*/ 1 h 21"/>
                <a:gd name="T4" fmla="*/ 16 w 32"/>
                <a:gd name="T5" fmla="*/ 1 h 21"/>
                <a:gd name="T6" fmla="*/ 7 w 32"/>
                <a:gd name="T7" fmla="*/ 4 h 21"/>
                <a:gd name="T8" fmla="*/ 0 w 32"/>
                <a:gd name="T9" fmla="*/ 10 h 21"/>
                <a:gd name="T10" fmla="*/ 5 w 32"/>
                <a:gd name="T11" fmla="*/ 21 h 21"/>
                <a:gd name="T12" fmla="*/ 8 w 32"/>
                <a:gd name="T13" fmla="*/ 21 h 21"/>
                <a:gd name="T14" fmla="*/ 28 w 32"/>
                <a:gd name="T15" fmla="*/ 14 h 21"/>
                <a:gd name="T16" fmla="*/ 20 w 3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1">
                  <a:moveTo>
                    <a:pt x="20" y="0"/>
                  </a:moveTo>
                  <a:cubicBezTo>
                    <a:pt x="19" y="0"/>
                    <a:pt x="17" y="0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2" y="1"/>
                    <a:pt x="9" y="2"/>
                    <a:pt x="7" y="4"/>
                  </a:cubicBezTo>
                  <a:cubicBezTo>
                    <a:pt x="3" y="6"/>
                    <a:pt x="0" y="8"/>
                    <a:pt x="0" y="10"/>
                  </a:cubicBezTo>
                  <a:cubicBezTo>
                    <a:pt x="0" y="14"/>
                    <a:pt x="1" y="18"/>
                    <a:pt x="5" y="21"/>
                  </a:cubicBezTo>
                  <a:cubicBezTo>
                    <a:pt x="6" y="21"/>
                    <a:pt x="7" y="21"/>
                    <a:pt x="8" y="21"/>
                  </a:cubicBezTo>
                  <a:cubicBezTo>
                    <a:pt x="15" y="21"/>
                    <a:pt x="26" y="16"/>
                    <a:pt x="28" y="14"/>
                  </a:cubicBezTo>
                  <a:cubicBezTo>
                    <a:pt x="32" y="11"/>
                    <a:pt x="31" y="0"/>
                    <a:pt x="2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iSļîḓê">
              <a:extLst>
                <a:ext uri="{FF2B5EF4-FFF2-40B4-BE49-F238E27FC236}">
                  <a16:creationId xmlns:a16="http://schemas.microsoft.com/office/drawing/2014/main" id="{190C06B7-0D0D-43DA-8A78-57DFCC58116F}"/>
                </a:ext>
              </a:extLst>
            </p:cNvPr>
            <p:cNvSpPr/>
            <p:nvPr/>
          </p:nvSpPr>
          <p:spPr bwMode="auto">
            <a:xfrm>
              <a:off x="7434263" y="3095625"/>
              <a:ext cx="69850" cy="47625"/>
            </a:xfrm>
            <a:custGeom>
              <a:avLst/>
              <a:gdLst>
                <a:gd name="T0" fmla="*/ 19 w 31"/>
                <a:gd name="T1" fmla="*/ 0 h 21"/>
                <a:gd name="T2" fmla="*/ 15 w 31"/>
                <a:gd name="T3" fmla="*/ 0 h 21"/>
                <a:gd name="T4" fmla="*/ 15 w 31"/>
                <a:gd name="T5" fmla="*/ 0 h 21"/>
                <a:gd name="T6" fmla="*/ 6 w 31"/>
                <a:gd name="T7" fmla="*/ 4 h 21"/>
                <a:gd name="T8" fmla="*/ 0 w 31"/>
                <a:gd name="T9" fmla="*/ 10 h 21"/>
                <a:gd name="T10" fmla="*/ 5 w 31"/>
                <a:gd name="T11" fmla="*/ 20 h 21"/>
                <a:gd name="T12" fmla="*/ 8 w 31"/>
                <a:gd name="T13" fmla="*/ 21 h 21"/>
                <a:gd name="T14" fmla="*/ 28 w 31"/>
                <a:gd name="T15" fmla="*/ 14 h 21"/>
                <a:gd name="T16" fmla="*/ 19 w 3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1">
                  <a:moveTo>
                    <a:pt x="19" y="0"/>
                  </a:moveTo>
                  <a:cubicBezTo>
                    <a:pt x="18" y="0"/>
                    <a:pt x="1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1"/>
                    <a:pt x="8" y="2"/>
                    <a:pt x="6" y="4"/>
                  </a:cubicBezTo>
                  <a:cubicBezTo>
                    <a:pt x="2" y="5"/>
                    <a:pt x="0" y="8"/>
                    <a:pt x="0" y="10"/>
                  </a:cubicBezTo>
                  <a:cubicBezTo>
                    <a:pt x="0" y="14"/>
                    <a:pt x="0" y="17"/>
                    <a:pt x="5" y="20"/>
                  </a:cubicBezTo>
                  <a:cubicBezTo>
                    <a:pt x="6" y="20"/>
                    <a:pt x="7" y="21"/>
                    <a:pt x="8" y="21"/>
                  </a:cubicBezTo>
                  <a:cubicBezTo>
                    <a:pt x="14" y="21"/>
                    <a:pt x="25" y="16"/>
                    <a:pt x="28" y="14"/>
                  </a:cubicBezTo>
                  <a:cubicBezTo>
                    <a:pt x="31" y="11"/>
                    <a:pt x="31" y="0"/>
                    <a:pt x="1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i$ḻîḍé">
              <a:extLst>
                <a:ext uri="{FF2B5EF4-FFF2-40B4-BE49-F238E27FC236}">
                  <a16:creationId xmlns:a16="http://schemas.microsoft.com/office/drawing/2014/main" id="{2F749C19-693C-4A05-8B51-E203B50A674D}"/>
                </a:ext>
              </a:extLst>
            </p:cNvPr>
            <p:cNvSpPr/>
            <p:nvPr/>
          </p:nvSpPr>
          <p:spPr bwMode="auto">
            <a:xfrm>
              <a:off x="6088063" y="3076575"/>
              <a:ext cx="990600" cy="354013"/>
            </a:xfrm>
            <a:custGeom>
              <a:avLst/>
              <a:gdLst>
                <a:gd name="T0" fmla="*/ 257 w 436"/>
                <a:gd name="T1" fmla="*/ 43 h 156"/>
                <a:gd name="T2" fmla="*/ 246 w 436"/>
                <a:gd name="T3" fmla="*/ 45 h 156"/>
                <a:gd name="T4" fmla="*/ 242 w 436"/>
                <a:gd name="T5" fmla="*/ 46 h 156"/>
                <a:gd name="T6" fmla="*/ 237 w 436"/>
                <a:gd name="T7" fmla="*/ 47 h 156"/>
                <a:gd name="T8" fmla="*/ 212 w 436"/>
                <a:gd name="T9" fmla="*/ 53 h 156"/>
                <a:gd name="T10" fmla="*/ 212 w 436"/>
                <a:gd name="T11" fmla="*/ 53 h 156"/>
                <a:gd name="T12" fmla="*/ 208 w 436"/>
                <a:gd name="T13" fmla="*/ 55 h 156"/>
                <a:gd name="T14" fmla="*/ 175 w 436"/>
                <a:gd name="T15" fmla="*/ 62 h 156"/>
                <a:gd name="T16" fmla="*/ 149 w 436"/>
                <a:gd name="T17" fmla="*/ 69 h 156"/>
                <a:gd name="T18" fmla="*/ 149 w 436"/>
                <a:gd name="T19" fmla="*/ 69 h 156"/>
                <a:gd name="T20" fmla="*/ 115 w 436"/>
                <a:gd name="T21" fmla="*/ 77 h 156"/>
                <a:gd name="T22" fmla="*/ 74 w 436"/>
                <a:gd name="T23" fmla="*/ 87 h 156"/>
                <a:gd name="T24" fmla="*/ 74 w 436"/>
                <a:gd name="T25" fmla="*/ 87 h 156"/>
                <a:gd name="T26" fmla="*/ 73 w 436"/>
                <a:gd name="T27" fmla="*/ 87 h 156"/>
                <a:gd name="T28" fmla="*/ 0 w 436"/>
                <a:gd name="T29" fmla="*/ 105 h 156"/>
                <a:gd name="T30" fmla="*/ 10 w 436"/>
                <a:gd name="T31" fmla="*/ 156 h 156"/>
                <a:gd name="T32" fmla="*/ 10 w 436"/>
                <a:gd name="T33" fmla="*/ 156 h 156"/>
                <a:gd name="T34" fmla="*/ 33 w 436"/>
                <a:gd name="T35" fmla="*/ 142 h 156"/>
                <a:gd name="T36" fmla="*/ 29 w 436"/>
                <a:gd name="T37" fmla="*/ 110 h 156"/>
                <a:gd name="T38" fmla="*/ 134 w 436"/>
                <a:gd name="T39" fmla="*/ 81 h 156"/>
                <a:gd name="T40" fmla="*/ 165 w 436"/>
                <a:gd name="T41" fmla="*/ 73 h 156"/>
                <a:gd name="T42" fmla="*/ 230 w 436"/>
                <a:gd name="T43" fmla="*/ 57 h 156"/>
                <a:gd name="T44" fmla="*/ 255 w 436"/>
                <a:gd name="T45" fmla="*/ 51 h 156"/>
                <a:gd name="T46" fmla="*/ 260 w 436"/>
                <a:gd name="T47" fmla="*/ 48 h 156"/>
                <a:gd name="T48" fmla="*/ 259 w 436"/>
                <a:gd name="T49" fmla="*/ 47 h 156"/>
                <a:gd name="T50" fmla="*/ 257 w 436"/>
                <a:gd name="T51" fmla="*/ 43 h 156"/>
                <a:gd name="T52" fmla="*/ 323 w 436"/>
                <a:gd name="T53" fmla="*/ 27 h 156"/>
                <a:gd name="T54" fmla="*/ 321 w 436"/>
                <a:gd name="T55" fmla="*/ 27 h 156"/>
                <a:gd name="T56" fmla="*/ 324 w 436"/>
                <a:gd name="T57" fmla="*/ 31 h 156"/>
                <a:gd name="T58" fmla="*/ 323 w 436"/>
                <a:gd name="T59" fmla="*/ 27 h 156"/>
                <a:gd name="T60" fmla="*/ 436 w 436"/>
                <a:gd name="T61" fmla="*/ 0 h 156"/>
                <a:gd name="T62" fmla="*/ 394 w 436"/>
                <a:gd name="T63" fmla="*/ 10 h 156"/>
                <a:gd name="T64" fmla="*/ 394 w 436"/>
                <a:gd name="T65" fmla="*/ 10 h 156"/>
                <a:gd name="T66" fmla="*/ 391 w 436"/>
                <a:gd name="T67" fmla="*/ 10 h 156"/>
                <a:gd name="T68" fmla="*/ 375 w 436"/>
                <a:gd name="T69" fmla="*/ 14 h 156"/>
                <a:gd name="T70" fmla="*/ 375 w 436"/>
                <a:gd name="T71" fmla="*/ 14 h 156"/>
                <a:gd name="T72" fmla="*/ 351 w 436"/>
                <a:gd name="T73" fmla="*/ 20 h 156"/>
                <a:gd name="T74" fmla="*/ 351 w 436"/>
                <a:gd name="T75" fmla="*/ 20 h 156"/>
                <a:gd name="T76" fmla="*/ 350 w 436"/>
                <a:gd name="T77" fmla="*/ 20 h 156"/>
                <a:gd name="T78" fmla="*/ 343 w 436"/>
                <a:gd name="T79" fmla="*/ 22 h 156"/>
                <a:gd name="T80" fmla="*/ 346 w 436"/>
                <a:gd name="T81" fmla="*/ 28 h 156"/>
                <a:gd name="T82" fmla="*/ 434 w 436"/>
                <a:gd name="T83" fmla="*/ 7 h 156"/>
                <a:gd name="T84" fmla="*/ 434 w 436"/>
                <a:gd name="T85" fmla="*/ 7 h 156"/>
                <a:gd name="T86" fmla="*/ 434 w 436"/>
                <a:gd name="T87" fmla="*/ 7 h 156"/>
                <a:gd name="T88" fmla="*/ 436 w 436"/>
                <a:gd name="T8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6" h="156">
                  <a:moveTo>
                    <a:pt x="257" y="43"/>
                  </a:moveTo>
                  <a:cubicBezTo>
                    <a:pt x="246" y="45"/>
                    <a:pt x="246" y="45"/>
                    <a:pt x="246" y="45"/>
                  </a:cubicBezTo>
                  <a:cubicBezTo>
                    <a:pt x="242" y="46"/>
                    <a:pt x="242" y="46"/>
                    <a:pt x="242" y="46"/>
                  </a:cubicBezTo>
                  <a:cubicBezTo>
                    <a:pt x="237" y="47"/>
                    <a:pt x="237" y="47"/>
                    <a:pt x="237" y="47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175" y="62"/>
                    <a:pt x="175" y="62"/>
                    <a:pt x="175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15" y="77"/>
                    <a:pt x="115" y="77"/>
                    <a:pt x="115" y="7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4" y="123"/>
                    <a:pt x="8" y="141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33" y="153"/>
                    <a:pt x="33" y="142"/>
                  </a:cubicBezTo>
                  <a:cubicBezTo>
                    <a:pt x="33" y="131"/>
                    <a:pt x="21" y="117"/>
                    <a:pt x="29" y="110"/>
                  </a:cubicBezTo>
                  <a:cubicBezTo>
                    <a:pt x="32" y="108"/>
                    <a:pt x="76" y="96"/>
                    <a:pt x="134" y="81"/>
                  </a:cubicBezTo>
                  <a:cubicBezTo>
                    <a:pt x="144" y="78"/>
                    <a:pt x="154" y="76"/>
                    <a:pt x="165" y="73"/>
                  </a:cubicBezTo>
                  <a:cubicBezTo>
                    <a:pt x="186" y="68"/>
                    <a:pt x="208" y="62"/>
                    <a:pt x="230" y="57"/>
                  </a:cubicBezTo>
                  <a:cubicBezTo>
                    <a:pt x="238" y="55"/>
                    <a:pt x="247" y="53"/>
                    <a:pt x="255" y="51"/>
                  </a:cubicBezTo>
                  <a:cubicBezTo>
                    <a:pt x="257" y="50"/>
                    <a:pt x="258" y="49"/>
                    <a:pt x="260" y="48"/>
                  </a:cubicBezTo>
                  <a:cubicBezTo>
                    <a:pt x="260" y="48"/>
                    <a:pt x="260" y="48"/>
                    <a:pt x="259" y="47"/>
                  </a:cubicBezTo>
                  <a:cubicBezTo>
                    <a:pt x="259" y="46"/>
                    <a:pt x="258" y="44"/>
                    <a:pt x="257" y="43"/>
                  </a:cubicBezTo>
                  <a:moveTo>
                    <a:pt x="323" y="27"/>
                  </a:moveTo>
                  <a:cubicBezTo>
                    <a:pt x="321" y="27"/>
                    <a:pt x="321" y="27"/>
                    <a:pt x="321" y="27"/>
                  </a:cubicBezTo>
                  <a:cubicBezTo>
                    <a:pt x="322" y="29"/>
                    <a:pt x="323" y="30"/>
                    <a:pt x="324" y="31"/>
                  </a:cubicBezTo>
                  <a:cubicBezTo>
                    <a:pt x="324" y="30"/>
                    <a:pt x="324" y="29"/>
                    <a:pt x="323" y="27"/>
                  </a:cubicBezTo>
                  <a:moveTo>
                    <a:pt x="436" y="0"/>
                  </a:moveTo>
                  <a:cubicBezTo>
                    <a:pt x="394" y="10"/>
                    <a:pt x="394" y="10"/>
                    <a:pt x="394" y="10"/>
                  </a:cubicBezTo>
                  <a:cubicBezTo>
                    <a:pt x="394" y="10"/>
                    <a:pt x="394" y="10"/>
                    <a:pt x="394" y="10"/>
                  </a:cubicBezTo>
                  <a:cubicBezTo>
                    <a:pt x="391" y="10"/>
                    <a:pt x="391" y="10"/>
                    <a:pt x="391" y="10"/>
                  </a:cubicBezTo>
                  <a:cubicBezTo>
                    <a:pt x="375" y="14"/>
                    <a:pt x="375" y="14"/>
                    <a:pt x="375" y="14"/>
                  </a:cubicBezTo>
                  <a:cubicBezTo>
                    <a:pt x="375" y="14"/>
                    <a:pt x="375" y="14"/>
                    <a:pt x="375" y="14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50" y="20"/>
                    <a:pt x="350" y="20"/>
                    <a:pt x="350" y="20"/>
                  </a:cubicBezTo>
                  <a:cubicBezTo>
                    <a:pt x="343" y="22"/>
                    <a:pt x="343" y="22"/>
                    <a:pt x="343" y="22"/>
                  </a:cubicBezTo>
                  <a:cubicBezTo>
                    <a:pt x="344" y="25"/>
                    <a:pt x="345" y="27"/>
                    <a:pt x="346" y="28"/>
                  </a:cubicBezTo>
                  <a:cubicBezTo>
                    <a:pt x="397" y="16"/>
                    <a:pt x="434" y="7"/>
                    <a:pt x="434" y="7"/>
                  </a:cubicBezTo>
                  <a:cubicBezTo>
                    <a:pt x="434" y="7"/>
                    <a:pt x="434" y="7"/>
                    <a:pt x="434" y="7"/>
                  </a:cubicBezTo>
                  <a:cubicBezTo>
                    <a:pt x="434" y="7"/>
                    <a:pt x="434" y="7"/>
                    <a:pt x="434" y="7"/>
                  </a:cubicBezTo>
                  <a:cubicBezTo>
                    <a:pt x="436" y="0"/>
                    <a:pt x="436" y="0"/>
                    <a:pt x="43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íśľíďè">
              <a:extLst>
                <a:ext uri="{FF2B5EF4-FFF2-40B4-BE49-F238E27FC236}">
                  <a16:creationId xmlns:a16="http://schemas.microsoft.com/office/drawing/2014/main" id="{39EE0A1D-73BE-4BC6-9D05-7FB5F49959F0}"/>
                </a:ext>
              </a:extLst>
            </p:cNvPr>
            <p:cNvSpPr/>
            <p:nvPr/>
          </p:nvSpPr>
          <p:spPr bwMode="auto">
            <a:xfrm>
              <a:off x="4635500" y="2990850"/>
              <a:ext cx="1482725" cy="1004888"/>
            </a:xfrm>
            <a:custGeom>
              <a:avLst/>
              <a:gdLst>
                <a:gd name="T0" fmla="*/ 34 w 652"/>
                <a:gd name="T1" fmla="*/ 100 h 443"/>
                <a:gd name="T2" fmla="*/ 23 w 652"/>
                <a:gd name="T3" fmla="*/ 229 h 443"/>
                <a:gd name="T4" fmla="*/ 23 w 652"/>
                <a:gd name="T5" fmla="*/ 229 h 443"/>
                <a:gd name="T6" fmla="*/ 52 w 652"/>
                <a:gd name="T7" fmla="*/ 338 h 443"/>
                <a:gd name="T8" fmla="*/ 52 w 652"/>
                <a:gd name="T9" fmla="*/ 338 h 443"/>
                <a:gd name="T10" fmla="*/ 52 w 652"/>
                <a:gd name="T11" fmla="*/ 338 h 443"/>
                <a:gd name="T12" fmla="*/ 108 w 652"/>
                <a:gd name="T13" fmla="*/ 417 h 443"/>
                <a:gd name="T14" fmla="*/ 135 w 652"/>
                <a:gd name="T15" fmla="*/ 431 h 443"/>
                <a:gd name="T16" fmla="*/ 195 w 652"/>
                <a:gd name="T17" fmla="*/ 443 h 443"/>
                <a:gd name="T18" fmla="*/ 235 w 652"/>
                <a:gd name="T19" fmla="*/ 439 h 443"/>
                <a:gd name="T20" fmla="*/ 289 w 652"/>
                <a:gd name="T21" fmla="*/ 421 h 443"/>
                <a:gd name="T22" fmla="*/ 338 w 652"/>
                <a:gd name="T23" fmla="*/ 392 h 443"/>
                <a:gd name="T24" fmla="*/ 341 w 652"/>
                <a:gd name="T25" fmla="*/ 389 h 443"/>
                <a:gd name="T26" fmla="*/ 538 w 652"/>
                <a:gd name="T27" fmla="*/ 305 h 443"/>
                <a:gd name="T28" fmla="*/ 652 w 652"/>
                <a:gd name="T29" fmla="*/ 219 h 443"/>
                <a:gd name="T30" fmla="*/ 652 w 652"/>
                <a:gd name="T31" fmla="*/ 208 h 443"/>
                <a:gd name="T32" fmla="*/ 649 w 652"/>
                <a:gd name="T33" fmla="*/ 194 h 443"/>
                <a:gd name="T34" fmla="*/ 639 w 652"/>
                <a:gd name="T35" fmla="*/ 143 h 443"/>
                <a:gd name="T36" fmla="*/ 646 w 652"/>
                <a:gd name="T37" fmla="*/ 209 h 443"/>
                <a:gd name="T38" fmla="*/ 630 w 652"/>
                <a:gd name="T39" fmla="*/ 265 h 443"/>
                <a:gd name="T40" fmla="*/ 629 w 652"/>
                <a:gd name="T41" fmla="*/ 266 h 443"/>
                <a:gd name="T42" fmla="*/ 629 w 652"/>
                <a:gd name="T43" fmla="*/ 266 h 443"/>
                <a:gd name="T44" fmla="*/ 461 w 652"/>
                <a:gd name="T45" fmla="*/ 311 h 443"/>
                <a:gd name="T46" fmla="*/ 376 w 652"/>
                <a:gd name="T47" fmla="*/ 356 h 443"/>
                <a:gd name="T48" fmla="*/ 338 w 652"/>
                <a:gd name="T49" fmla="*/ 385 h 443"/>
                <a:gd name="T50" fmla="*/ 137 w 652"/>
                <a:gd name="T51" fmla="*/ 426 h 443"/>
                <a:gd name="T52" fmla="*/ 56 w 652"/>
                <a:gd name="T53" fmla="*/ 335 h 443"/>
                <a:gd name="T54" fmla="*/ 116 w 652"/>
                <a:gd name="T55" fmla="*/ 44 h 443"/>
                <a:gd name="T56" fmla="*/ 523 w 652"/>
                <a:gd name="T57" fmla="*/ 0 h 443"/>
                <a:gd name="T58" fmla="*/ 485 w 652"/>
                <a:gd name="T59" fmla="*/ 8 h 443"/>
                <a:gd name="T60" fmla="*/ 381 w 652"/>
                <a:gd name="T61" fmla="*/ 38 h 443"/>
                <a:gd name="T62" fmla="*/ 293 w 652"/>
                <a:gd name="T63" fmla="*/ 36 h 443"/>
                <a:gd name="T64" fmla="*/ 360 w 652"/>
                <a:gd name="T65" fmla="*/ 45 h 443"/>
                <a:gd name="T66" fmla="*/ 461 w 652"/>
                <a:gd name="T67" fmla="*/ 24 h 443"/>
                <a:gd name="T68" fmla="*/ 523 w 652"/>
                <a:gd name="T69" fmla="*/ 6 h 443"/>
                <a:gd name="T70" fmla="*/ 618 w 652"/>
                <a:gd name="T71" fmla="*/ 93 h 443"/>
                <a:gd name="T72" fmla="*/ 615 w 652"/>
                <a:gd name="T73" fmla="*/ 71 h 443"/>
                <a:gd name="T74" fmla="*/ 594 w 652"/>
                <a:gd name="T75" fmla="*/ 36 h 443"/>
                <a:gd name="T76" fmla="*/ 523 w 652"/>
                <a:gd name="T77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2" h="443">
                  <a:moveTo>
                    <a:pt x="110" y="40"/>
                  </a:moveTo>
                  <a:cubicBezTo>
                    <a:pt x="83" y="49"/>
                    <a:pt x="57" y="65"/>
                    <a:pt x="34" y="100"/>
                  </a:cubicBezTo>
                  <a:cubicBezTo>
                    <a:pt x="13" y="131"/>
                    <a:pt x="15" y="182"/>
                    <a:pt x="23" y="229"/>
                  </a:cubicBezTo>
                  <a:cubicBezTo>
                    <a:pt x="23" y="229"/>
                    <a:pt x="23" y="229"/>
                    <a:pt x="23" y="229"/>
                  </a:cubicBezTo>
                  <a:cubicBezTo>
                    <a:pt x="23" y="229"/>
                    <a:pt x="23" y="229"/>
                    <a:pt x="23" y="229"/>
                  </a:cubicBezTo>
                  <a:cubicBezTo>
                    <a:pt x="23" y="229"/>
                    <a:pt x="23" y="229"/>
                    <a:pt x="23" y="229"/>
                  </a:cubicBezTo>
                  <a:cubicBezTo>
                    <a:pt x="23" y="229"/>
                    <a:pt x="23" y="229"/>
                    <a:pt x="23" y="229"/>
                  </a:cubicBezTo>
                  <a:cubicBezTo>
                    <a:pt x="32" y="282"/>
                    <a:pt x="49" y="329"/>
                    <a:pt x="52" y="338"/>
                  </a:cubicBezTo>
                  <a:cubicBezTo>
                    <a:pt x="52" y="338"/>
                    <a:pt x="52" y="338"/>
                    <a:pt x="52" y="338"/>
                  </a:cubicBezTo>
                  <a:cubicBezTo>
                    <a:pt x="52" y="338"/>
                    <a:pt x="52" y="338"/>
                    <a:pt x="52" y="338"/>
                  </a:cubicBezTo>
                  <a:cubicBezTo>
                    <a:pt x="52" y="338"/>
                    <a:pt x="52" y="338"/>
                    <a:pt x="52" y="338"/>
                  </a:cubicBezTo>
                  <a:cubicBezTo>
                    <a:pt x="52" y="338"/>
                    <a:pt x="52" y="338"/>
                    <a:pt x="52" y="338"/>
                  </a:cubicBezTo>
                  <a:cubicBezTo>
                    <a:pt x="56" y="351"/>
                    <a:pt x="70" y="390"/>
                    <a:pt x="108" y="417"/>
                  </a:cubicBezTo>
                  <a:cubicBezTo>
                    <a:pt x="108" y="417"/>
                    <a:pt x="108" y="417"/>
                    <a:pt x="108" y="417"/>
                  </a:cubicBezTo>
                  <a:cubicBezTo>
                    <a:pt x="116" y="422"/>
                    <a:pt x="125" y="427"/>
                    <a:pt x="135" y="431"/>
                  </a:cubicBezTo>
                  <a:cubicBezTo>
                    <a:pt x="135" y="431"/>
                    <a:pt x="135" y="431"/>
                    <a:pt x="135" y="431"/>
                  </a:cubicBezTo>
                  <a:cubicBezTo>
                    <a:pt x="153" y="439"/>
                    <a:pt x="174" y="443"/>
                    <a:pt x="195" y="443"/>
                  </a:cubicBezTo>
                  <a:cubicBezTo>
                    <a:pt x="195" y="443"/>
                    <a:pt x="195" y="443"/>
                    <a:pt x="195" y="443"/>
                  </a:cubicBezTo>
                  <a:cubicBezTo>
                    <a:pt x="195" y="443"/>
                    <a:pt x="196" y="443"/>
                    <a:pt x="196" y="443"/>
                  </a:cubicBezTo>
                  <a:cubicBezTo>
                    <a:pt x="209" y="443"/>
                    <a:pt x="222" y="441"/>
                    <a:pt x="235" y="439"/>
                  </a:cubicBezTo>
                  <a:cubicBezTo>
                    <a:pt x="235" y="439"/>
                    <a:pt x="235" y="439"/>
                    <a:pt x="235" y="439"/>
                  </a:cubicBezTo>
                  <a:cubicBezTo>
                    <a:pt x="253" y="435"/>
                    <a:pt x="272" y="429"/>
                    <a:pt x="289" y="421"/>
                  </a:cubicBezTo>
                  <a:cubicBezTo>
                    <a:pt x="289" y="421"/>
                    <a:pt x="289" y="421"/>
                    <a:pt x="289" y="421"/>
                  </a:cubicBezTo>
                  <a:cubicBezTo>
                    <a:pt x="306" y="413"/>
                    <a:pt x="322" y="404"/>
                    <a:pt x="338" y="392"/>
                  </a:cubicBezTo>
                  <a:cubicBezTo>
                    <a:pt x="338" y="392"/>
                    <a:pt x="338" y="392"/>
                    <a:pt x="338" y="392"/>
                  </a:cubicBezTo>
                  <a:cubicBezTo>
                    <a:pt x="339" y="391"/>
                    <a:pt x="340" y="390"/>
                    <a:pt x="341" y="389"/>
                  </a:cubicBezTo>
                  <a:cubicBezTo>
                    <a:pt x="342" y="389"/>
                    <a:pt x="343" y="388"/>
                    <a:pt x="344" y="387"/>
                  </a:cubicBezTo>
                  <a:cubicBezTo>
                    <a:pt x="406" y="338"/>
                    <a:pt x="452" y="307"/>
                    <a:pt x="538" y="305"/>
                  </a:cubicBezTo>
                  <a:cubicBezTo>
                    <a:pt x="538" y="305"/>
                    <a:pt x="538" y="305"/>
                    <a:pt x="538" y="305"/>
                  </a:cubicBezTo>
                  <a:cubicBezTo>
                    <a:pt x="618" y="304"/>
                    <a:pt x="652" y="261"/>
                    <a:pt x="652" y="219"/>
                  </a:cubicBezTo>
                  <a:cubicBezTo>
                    <a:pt x="652" y="216"/>
                    <a:pt x="652" y="212"/>
                    <a:pt x="652" y="208"/>
                  </a:cubicBezTo>
                  <a:cubicBezTo>
                    <a:pt x="652" y="208"/>
                    <a:pt x="652" y="208"/>
                    <a:pt x="652" y="208"/>
                  </a:cubicBezTo>
                  <a:cubicBezTo>
                    <a:pt x="652" y="208"/>
                    <a:pt x="652" y="208"/>
                    <a:pt x="652" y="208"/>
                  </a:cubicBezTo>
                  <a:cubicBezTo>
                    <a:pt x="651" y="204"/>
                    <a:pt x="650" y="199"/>
                    <a:pt x="649" y="194"/>
                  </a:cubicBezTo>
                  <a:cubicBezTo>
                    <a:pt x="647" y="179"/>
                    <a:pt x="643" y="161"/>
                    <a:pt x="639" y="143"/>
                  </a:cubicBezTo>
                  <a:cubicBezTo>
                    <a:pt x="639" y="143"/>
                    <a:pt x="639" y="143"/>
                    <a:pt x="639" y="143"/>
                  </a:cubicBezTo>
                  <a:cubicBezTo>
                    <a:pt x="633" y="144"/>
                    <a:pt x="633" y="144"/>
                    <a:pt x="633" y="144"/>
                  </a:cubicBezTo>
                  <a:cubicBezTo>
                    <a:pt x="639" y="168"/>
                    <a:pt x="643" y="191"/>
                    <a:pt x="646" y="209"/>
                  </a:cubicBezTo>
                  <a:cubicBezTo>
                    <a:pt x="647" y="213"/>
                    <a:pt x="647" y="216"/>
                    <a:pt x="647" y="220"/>
                  </a:cubicBezTo>
                  <a:cubicBezTo>
                    <a:pt x="647" y="236"/>
                    <a:pt x="641" y="252"/>
                    <a:pt x="630" y="265"/>
                  </a:cubicBezTo>
                  <a:cubicBezTo>
                    <a:pt x="630" y="265"/>
                    <a:pt x="630" y="265"/>
                    <a:pt x="630" y="265"/>
                  </a:cubicBezTo>
                  <a:cubicBezTo>
                    <a:pt x="630" y="265"/>
                    <a:pt x="630" y="266"/>
                    <a:pt x="629" y="266"/>
                  </a:cubicBezTo>
                  <a:cubicBezTo>
                    <a:pt x="629" y="266"/>
                    <a:pt x="629" y="266"/>
                    <a:pt x="629" y="266"/>
                  </a:cubicBezTo>
                  <a:cubicBezTo>
                    <a:pt x="629" y="266"/>
                    <a:pt x="629" y="266"/>
                    <a:pt x="629" y="266"/>
                  </a:cubicBezTo>
                  <a:cubicBezTo>
                    <a:pt x="616" y="281"/>
                    <a:pt x="590" y="299"/>
                    <a:pt x="538" y="300"/>
                  </a:cubicBezTo>
                  <a:cubicBezTo>
                    <a:pt x="509" y="300"/>
                    <a:pt x="484" y="304"/>
                    <a:pt x="461" y="311"/>
                  </a:cubicBezTo>
                  <a:cubicBezTo>
                    <a:pt x="461" y="311"/>
                    <a:pt x="461" y="311"/>
                    <a:pt x="461" y="311"/>
                  </a:cubicBezTo>
                  <a:cubicBezTo>
                    <a:pt x="430" y="321"/>
                    <a:pt x="404" y="336"/>
                    <a:pt x="376" y="356"/>
                  </a:cubicBezTo>
                  <a:cubicBezTo>
                    <a:pt x="376" y="356"/>
                    <a:pt x="376" y="356"/>
                    <a:pt x="376" y="355"/>
                  </a:cubicBezTo>
                  <a:cubicBezTo>
                    <a:pt x="364" y="364"/>
                    <a:pt x="351" y="374"/>
                    <a:pt x="338" y="385"/>
                  </a:cubicBezTo>
                  <a:cubicBezTo>
                    <a:pt x="296" y="418"/>
                    <a:pt x="244" y="437"/>
                    <a:pt x="195" y="437"/>
                  </a:cubicBezTo>
                  <a:cubicBezTo>
                    <a:pt x="174" y="437"/>
                    <a:pt x="154" y="433"/>
                    <a:pt x="137" y="426"/>
                  </a:cubicBezTo>
                  <a:cubicBezTo>
                    <a:pt x="80" y="403"/>
                    <a:pt x="63" y="353"/>
                    <a:pt x="57" y="337"/>
                  </a:cubicBezTo>
                  <a:cubicBezTo>
                    <a:pt x="56" y="335"/>
                    <a:pt x="56" y="335"/>
                    <a:pt x="56" y="335"/>
                  </a:cubicBezTo>
                  <a:cubicBezTo>
                    <a:pt x="42" y="295"/>
                    <a:pt x="0" y="161"/>
                    <a:pt x="38" y="103"/>
                  </a:cubicBezTo>
                  <a:cubicBezTo>
                    <a:pt x="62" y="68"/>
                    <a:pt x="89" y="52"/>
                    <a:pt x="116" y="44"/>
                  </a:cubicBezTo>
                  <a:cubicBezTo>
                    <a:pt x="114" y="43"/>
                    <a:pt x="112" y="41"/>
                    <a:pt x="110" y="40"/>
                  </a:cubicBezTo>
                  <a:moveTo>
                    <a:pt x="523" y="0"/>
                  </a:moveTo>
                  <a:cubicBezTo>
                    <a:pt x="515" y="0"/>
                    <a:pt x="506" y="1"/>
                    <a:pt x="496" y="4"/>
                  </a:cubicBezTo>
                  <a:cubicBezTo>
                    <a:pt x="493" y="5"/>
                    <a:pt x="489" y="6"/>
                    <a:pt x="485" y="8"/>
                  </a:cubicBezTo>
                  <a:cubicBezTo>
                    <a:pt x="442" y="24"/>
                    <a:pt x="442" y="29"/>
                    <a:pt x="393" y="37"/>
                  </a:cubicBezTo>
                  <a:cubicBezTo>
                    <a:pt x="389" y="37"/>
                    <a:pt x="385" y="38"/>
                    <a:pt x="381" y="38"/>
                  </a:cubicBezTo>
                  <a:cubicBezTo>
                    <a:pt x="376" y="39"/>
                    <a:pt x="368" y="40"/>
                    <a:pt x="360" y="40"/>
                  </a:cubicBezTo>
                  <a:cubicBezTo>
                    <a:pt x="341" y="40"/>
                    <a:pt x="318" y="38"/>
                    <a:pt x="293" y="36"/>
                  </a:cubicBezTo>
                  <a:cubicBezTo>
                    <a:pt x="296" y="38"/>
                    <a:pt x="298" y="40"/>
                    <a:pt x="301" y="42"/>
                  </a:cubicBezTo>
                  <a:cubicBezTo>
                    <a:pt x="323" y="44"/>
                    <a:pt x="343" y="45"/>
                    <a:pt x="360" y="45"/>
                  </a:cubicBezTo>
                  <a:cubicBezTo>
                    <a:pt x="369" y="45"/>
                    <a:pt x="377" y="45"/>
                    <a:pt x="382" y="44"/>
                  </a:cubicBezTo>
                  <a:cubicBezTo>
                    <a:pt x="429" y="37"/>
                    <a:pt x="439" y="33"/>
                    <a:pt x="461" y="24"/>
                  </a:cubicBezTo>
                  <a:cubicBezTo>
                    <a:pt x="468" y="21"/>
                    <a:pt x="476" y="17"/>
                    <a:pt x="487" y="13"/>
                  </a:cubicBezTo>
                  <a:cubicBezTo>
                    <a:pt x="499" y="8"/>
                    <a:pt x="512" y="6"/>
                    <a:pt x="523" y="6"/>
                  </a:cubicBezTo>
                  <a:cubicBezTo>
                    <a:pt x="549" y="6"/>
                    <a:pt x="572" y="18"/>
                    <a:pt x="592" y="42"/>
                  </a:cubicBezTo>
                  <a:cubicBezTo>
                    <a:pt x="602" y="53"/>
                    <a:pt x="610" y="72"/>
                    <a:pt x="618" y="93"/>
                  </a:cubicBezTo>
                  <a:cubicBezTo>
                    <a:pt x="623" y="91"/>
                    <a:pt x="623" y="91"/>
                    <a:pt x="623" y="91"/>
                  </a:cubicBezTo>
                  <a:cubicBezTo>
                    <a:pt x="621" y="84"/>
                    <a:pt x="618" y="77"/>
                    <a:pt x="615" y="71"/>
                  </a:cubicBezTo>
                  <a:cubicBezTo>
                    <a:pt x="610" y="58"/>
                    <a:pt x="603" y="47"/>
                    <a:pt x="597" y="38"/>
                  </a:cubicBezTo>
                  <a:cubicBezTo>
                    <a:pt x="596" y="38"/>
                    <a:pt x="595" y="37"/>
                    <a:pt x="594" y="36"/>
                  </a:cubicBezTo>
                  <a:cubicBezTo>
                    <a:pt x="594" y="36"/>
                    <a:pt x="594" y="36"/>
                    <a:pt x="594" y="36"/>
                  </a:cubicBezTo>
                  <a:cubicBezTo>
                    <a:pt x="575" y="13"/>
                    <a:pt x="551" y="0"/>
                    <a:pt x="52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iṩľîḋé">
              <a:extLst>
                <a:ext uri="{FF2B5EF4-FFF2-40B4-BE49-F238E27FC236}">
                  <a16:creationId xmlns:a16="http://schemas.microsoft.com/office/drawing/2014/main" id="{6EFA843C-F28F-4769-A012-3E29098CC4EC}"/>
                </a:ext>
              </a:extLst>
            </p:cNvPr>
            <p:cNvSpPr/>
            <p:nvPr/>
          </p:nvSpPr>
          <p:spPr bwMode="auto">
            <a:xfrm>
              <a:off x="7073900" y="3000375"/>
              <a:ext cx="450850" cy="120650"/>
            </a:xfrm>
            <a:custGeom>
              <a:avLst/>
              <a:gdLst>
                <a:gd name="T0" fmla="*/ 197 w 198"/>
                <a:gd name="T1" fmla="*/ 0 h 53"/>
                <a:gd name="T2" fmla="*/ 195 w 198"/>
                <a:gd name="T3" fmla="*/ 15 h 53"/>
                <a:gd name="T4" fmla="*/ 53 w 198"/>
                <a:gd name="T5" fmla="*/ 45 h 53"/>
                <a:gd name="T6" fmla="*/ 51 w 198"/>
                <a:gd name="T7" fmla="*/ 45 h 53"/>
                <a:gd name="T8" fmla="*/ 17 w 198"/>
                <a:gd name="T9" fmla="*/ 31 h 53"/>
                <a:gd name="T10" fmla="*/ 12 w 198"/>
                <a:gd name="T11" fmla="*/ 31 h 53"/>
                <a:gd name="T12" fmla="*/ 12 w 198"/>
                <a:gd name="T13" fmla="*/ 31 h 53"/>
                <a:gd name="T14" fmla="*/ 2 w 198"/>
                <a:gd name="T15" fmla="*/ 34 h 53"/>
                <a:gd name="T16" fmla="*/ 2 w 198"/>
                <a:gd name="T17" fmla="*/ 34 h 53"/>
                <a:gd name="T18" fmla="*/ 2 w 198"/>
                <a:gd name="T19" fmla="*/ 34 h 53"/>
                <a:gd name="T20" fmla="*/ 2 w 198"/>
                <a:gd name="T21" fmla="*/ 34 h 53"/>
                <a:gd name="T22" fmla="*/ 0 w 198"/>
                <a:gd name="T23" fmla="*/ 41 h 53"/>
                <a:gd name="T24" fmla="*/ 0 w 198"/>
                <a:gd name="T25" fmla="*/ 41 h 53"/>
                <a:gd name="T26" fmla="*/ 17 w 198"/>
                <a:gd name="T27" fmla="*/ 37 h 53"/>
                <a:gd name="T28" fmla="*/ 21 w 198"/>
                <a:gd name="T29" fmla="*/ 38 h 53"/>
                <a:gd name="T30" fmla="*/ 47 w 198"/>
                <a:gd name="T31" fmla="*/ 53 h 53"/>
                <a:gd name="T32" fmla="*/ 50 w 198"/>
                <a:gd name="T33" fmla="*/ 53 h 53"/>
                <a:gd name="T34" fmla="*/ 70 w 198"/>
                <a:gd name="T35" fmla="*/ 52 h 53"/>
                <a:gd name="T36" fmla="*/ 80 w 198"/>
                <a:gd name="T37" fmla="*/ 50 h 53"/>
                <a:gd name="T38" fmla="*/ 117 w 198"/>
                <a:gd name="T39" fmla="*/ 44 h 53"/>
                <a:gd name="T40" fmla="*/ 127 w 198"/>
                <a:gd name="T41" fmla="*/ 42 h 53"/>
                <a:gd name="T42" fmla="*/ 160 w 198"/>
                <a:gd name="T43" fmla="*/ 35 h 53"/>
                <a:gd name="T44" fmla="*/ 169 w 198"/>
                <a:gd name="T45" fmla="*/ 32 h 53"/>
                <a:gd name="T46" fmla="*/ 194 w 198"/>
                <a:gd name="T47" fmla="*/ 23 h 53"/>
                <a:gd name="T48" fmla="*/ 197 w 198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8" h="53">
                  <a:moveTo>
                    <a:pt x="197" y="0"/>
                  </a:moveTo>
                  <a:cubicBezTo>
                    <a:pt x="197" y="5"/>
                    <a:pt x="196" y="11"/>
                    <a:pt x="195" y="15"/>
                  </a:cubicBezTo>
                  <a:cubicBezTo>
                    <a:pt x="193" y="22"/>
                    <a:pt x="77" y="45"/>
                    <a:pt x="53" y="45"/>
                  </a:cubicBezTo>
                  <a:cubicBezTo>
                    <a:pt x="53" y="45"/>
                    <a:pt x="52" y="45"/>
                    <a:pt x="51" y="45"/>
                  </a:cubicBezTo>
                  <a:cubicBezTo>
                    <a:pt x="36" y="44"/>
                    <a:pt x="33" y="31"/>
                    <a:pt x="17" y="31"/>
                  </a:cubicBezTo>
                  <a:cubicBezTo>
                    <a:pt x="15" y="31"/>
                    <a:pt x="14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9" y="32"/>
                    <a:pt x="6" y="32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9" y="37"/>
                    <a:pt x="17" y="37"/>
                  </a:cubicBezTo>
                  <a:cubicBezTo>
                    <a:pt x="18" y="37"/>
                    <a:pt x="20" y="37"/>
                    <a:pt x="21" y="38"/>
                  </a:cubicBezTo>
                  <a:cubicBezTo>
                    <a:pt x="28" y="40"/>
                    <a:pt x="37" y="51"/>
                    <a:pt x="47" y="53"/>
                  </a:cubicBezTo>
                  <a:cubicBezTo>
                    <a:pt x="48" y="53"/>
                    <a:pt x="49" y="53"/>
                    <a:pt x="50" y="53"/>
                  </a:cubicBezTo>
                  <a:cubicBezTo>
                    <a:pt x="54" y="53"/>
                    <a:pt x="61" y="53"/>
                    <a:pt x="70" y="52"/>
                  </a:cubicBezTo>
                  <a:cubicBezTo>
                    <a:pt x="73" y="51"/>
                    <a:pt x="77" y="51"/>
                    <a:pt x="80" y="50"/>
                  </a:cubicBezTo>
                  <a:cubicBezTo>
                    <a:pt x="91" y="49"/>
                    <a:pt x="104" y="47"/>
                    <a:pt x="117" y="44"/>
                  </a:cubicBezTo>
                  <a:cubicBezTo>
                    <a:pt x="120" y="44"/>
                    <a:pt x="123" y="43"/>
                    <a:pt x="127" y="42"/>
                  </a:cubicBezTo>
                  <a:cubicBezTo>
                    <a:pt x="138" y="40"/>
                    <a:pt x="149" y="37"/>
                    <a:pt x="160" y="35"/>
                  </a:cubicBezTo>
                  <a:cubicBezTo>
                    <a:pt x="163" y="34"/>
                    <a:pt x="166" y="33"/>
                    <a:pt x="169" y="32"/>
                  </a:cubicBezTo>
                  <a:cubicBezTo>
                    <a:pt x="179" y="29"/>
                    <a:pt x="188" y="26"/>
                    <a:pt x="194" y="23"/>
                  </a:cubicBezTo>
                  <a:cubicBezTo>
                    <a:pt x="194" y="23"/>
                    <a:pt x="198" y="13"/>
                    <a:pt x="19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îśļidé">
              <a:extLst>
                <a:ext uri="{FF2B5EF4-FFF2-40B4-BE49-F238E27FC236}">
                  <a16:creationId xmlns:a16="http://schemas.microsoft.com/office/drawing/2014/main" id="{DDA8A989-A47D-42D1-923A-F4D986FCD13D}"/>
                </a:ext>
              </a:extLst>
            </p:cNvPr>
            <p:cNvSpPr/>
            <p:nvPr/>
          </p:nvSpPr>
          <p:spPr bwMode="auto">
            <a:xfrm>
              <a:off x="4635500" y="3090863"/>
              <a:ext cx="1430337" cy="890588"/>
            </a:xfrm>
            <a:custGeom>
              <a:avLst/>
              <a:gdLst>
                <a:gd name="T0" fmla="*/ 629 w 629"/>
                <a:gd name="T1" fmla="*/ 222 h 393"/>
                <a:gd name="T2" fmla="*/ 450 w 629"/>
                <a:gd name="T3" fmla="*/ 197 h 393"/>
                <a:gd name="T4" fmla="*/ 450 w 629"/>
                <a:gd name="T5" fmla="*/ 197 h 393"/>
                <a:gd name="T6" fmla="*/ 450 w 629"/>
                <a:gd name="T7" fmla="*/ 197 h 393"/>
                <a:gd name="T8" fmla="*/ 449 w 629"/>
                <a:gd name="T9" fmla="*/ 197 h 393"/>
                <a:gd name="T10" fmla="*/ 449 w 629"/>
                <a:gd name="T11" fmla="*/ 197 h 393"/>
                <a:gd name="T12" fmla="*/ 449 w 629"/>
                <a:gd name="T13" fmla="*/ 197 h 393"/>
                <a:gd name="T14" fmla="*/ 449 w 629"/>
                <a:gd name="T15" fmla="*/ 197 h 393"/>
                <a:gd name="T16" fmla="*/ 370 w 629"/>
                <a:gd name="T17" fmla="*/ 182 h 393"/>
                <a:gd name="T18" fmla="*/ 326 w 629"/>
                <a:gd name="T19" fmla="*/ 173 h 393"/>
                <a:gd name="T20" fmla="*/ 355 w 629"/>
                <a:gd name="T21" fmla="*/ 187 h 393"/>
                <a:gd name="T22" fmla="*/ 350 w 629"/>
                <a:gd name="T23" fmla="*/ 178 h 393"/>
                <a:gd name="T24" fmla="*/ 350 w 629"/>
                <a:gd name="T25" fmla="*/ 178 h 393"/>
                <a:gd name="T26" fmla="*/ 340 w 629"/>
                <a:gd name="T27" fmla="*/ 188 h 393"/>
                <a:gd name="T28" fmla="*/ 334 w 629"/>
                <a:gd name="T29" fmla="*/ 186 h 393"/>
                <a:gd name="T30" fmla="*/ 328 w 629"/>
                <a:gd name="T31" fmla="*/ 177 h 393"/>
                <a:gd name="T32" fmla="*/ 299 w 629"/>
                <a:gd name="T33" fmla="*/ 168 h 393"/>
                <a:gd name="T34" fmla="*/ 320 w 629"/>
                <a:gd name="T35" fmla="*/ 162 h 393"/>
                <a:gd name="T36" fmla="*/ 451 w 629"/>
                <a:gd name="T37" fmla="*/ 260 h 393"/>
                <a:gd name="T38" fmla="*/ 538 w 629"/>
                <a:gd name="T39" fmla="*/ 256 h 393"/>
                <a:gd name="T40" fmla="*/ 525 w 629"/>
                <a:gd name="T41" fmla="*/ 159 h 393"/>
                <a:gd name="T42" fmla="*/ 299 w 629"/>
                <a:gd name="T43" fmla="*/ 166 h 393"/>
                <a:gd name="T44" fmla="*/ 315 w 629"/>
                <a:gd name="T45" fmla="*/ 152 h 393"/>
                <a:gd name="T46" fmla="*/ 450 w 629"/>
                <a:gd name="T47" fmla="*/ 185 h 393"/>
                <a:gd name="T48" fmla="*/ 450 w 629"/>
                <a:gd name="T49" fmla="*/ 192 h 393"/>
                <a:gd name="T50" fmla="*/ 516 w 629"/>
                <a:gd name="T51" fmla="*/ 151 h 393"/>
                <a:gd name="T52" fmla="*/ 450 w 629"/>
                <a:gd name="T53" fmla="*/ 178 h 393"/>
                <a:gd name="T54" fmla="*/ 424 w 629"/>
                <a:gd name="T55" fmla="*/ 177 h 393"/>
                <a:gd name="T56" fmla="*/ 470 w 629"/>
                <a:gd name="T57" fmla="*/ 179 h 393"/>
                <a:gd name="T58" fmla="*/ 308 w 629"/>
                <a:gd name="T59" fmla="*/ 141 h 393"/>
                <a:gd name="T60" fmla="*/ 314 w 629"/>
                <a:gd name="T61" fmla="*/ 150 h 393"/>
                <a:gd name="T62" fmla="*/ 290 w 629"/>
                <a:gd name="T63" fmla="*/ 133 h 393"/>
                <a:gd name="T64" fmla="*/ 302 w 629"/>
                <a:gd name="T65" fmla="*/ 130 h 393"/>
                <a:gd name="T66" fmla="*/ 289 w 629"/>
                <a:gd name="T67" fmla="*/ 132 h 393"/>
                <a:gd name="T68" fmla="*/ 278 w 629"/>
                <a:gd name="T69" fmla="*/ 92 h 393"/>
                <a:gd name="T70" fmla="*/ 278 w 629"/>
                <a:gd name="T71" fmla="*/ 92 h 393"/>
                <a:gd name="T72" fmla="*/ 265 w 629"/>
                <a:gd name="T73" fmla="*/ 74 h 393"/>
                <a:gd name="T74" fmla="*/ 292 w 629"/>
                <a:gd name="T75" fmla="*/ 370 h 393"/>
                <a:gd name="T76" fmla="*/ 321 w 629"/>
                <a:gd name="T77" fmla="*/ 353 h 393"/>
                <a:gd name="T78" fmla="*/ 38 w 629"/>
                <a:gd name="T79" fmla="*/ 59 h 393"/>
                <a:gd name="T80" fmla="*/ 137 w 629"/>
                <a:gd name="T81" fmla="*/ 382 h 393"/>
                <a:gd name="T82" fmla="*/ 376 w 629"/>
                <a:gd name="T83" fmla="*/ 311 h 393"/>
                <a:gd name="T84" fmla="*/ 241 w 629"/>
                <a:gd name="T85" fmla="*/ 140 h 393"/>
                <a:gd name="T86" fmla="*/ 241 w 629"/>
                <a:gd name="T87" fmla="*/ 87 h 393"/>
                <a:gd name="T88" fmla="*/ 240 w 629"/>
                <a:gd name="T89" fmla="*/ 80 h 393"/>
                <a:gd name="T90" fmla="*/ 220 w 629"/>
                <a:gd name="T91" fmla="*/ 49 h 393"/>
                <a:gd name="T92" fmla="*/ 157 w 629"/>
                <a:gd name="T93" fmla="*/ 19 h 393"/>
                <a:gd name="T94" fmla="*/ 116 w 629"/>
                <a:gd name="T95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9" h="393">
                  <a:moveTo>
                    <a:pt x="629" y="222"/>
                  </a:moveTo>
                  <a:cubicBezTo>
                    <a:pt x="629" y="222"/>
                    <a:pt x="629" y="222"/>
                    <a:pt x="629" y="222"/>
                  </a:cubicBezTo>
                  <a:cubicBezTo>
                    <a:pt x="629" y="222"/>
                    <a:pt x="629" y="222"/>
                    <a:pt x="629" y="222"/>
                  </a:cubicBezTo>
                  <a:moveTo>
                    <a:pt x="450" y="197"/>
                  </a:moveTo>
                  <a:cubicBezTo>
                    <a:pt x="450" y="197"/>
                    <a:pt x="450" y="197"/>
                    <a:pt x="450" y="197"/>
                  </a:cubicBezTo>
                  <a:cubicBezTo>
                    <a:pt x="450" y="197"/>
                    <a:pt x="450" y="197"/>
                    <a:pt x="450" y="197"/>
                  </a:cubicBezTo>
                  <a:moveTo>
                    <a:pt x="450" y="197"/>
                  </a:moveTo>
                  <a:cubicBezTo>
                    <a:pt x="450" y="197"/>
                    <a:pt x="450" y="197"/>
                    <a:pt x="450" y="197"/>
                  </a:cubicBezTo>
                  <a:cubicBezTo>
                    <a:pt x="450" y="197"/>
                    <a:pt x="450" y="197"/>
                    <a:pt x="450" y="197"/>
                  </a:cubicBezTo>
                  <a:moveTo>
                    <a:pt x="450" y="197"/>
                  </a:moveTo>
                  <a:cubicBezTo>
                    <a:pt x="450" y="197"/>
                    <a:pt x="450" y="197"/>
                    <a:pt x="450" y="197"/>
                  </a:cubicBezTo>
                  <a:cubicBezTo>
                    <a:pt x="450" y="197"/>
                    <a:pt x="450" y="197"/>
                    <a:pt x="450" y="197"/>
                  </a:cubicBezTo>
                  <a:moveTo>
                    <a:pt x="449" y="197"/>
                  </a:moveTo>
                  <a:cubicBezTo>
                    <a:pt x="450" y="197"/>
                    <a:pt x="450" y="197"/>
                    <a:pt x="450" y="197"/>
                  </a:cubicBezTo>
                  <a:cubicBezTo>
                    <a:pt x="450" y="197"/>
                    <a:pt x="450" y="197"/>
                    <a:pt x="449" y="197"/>
                  </a:cubicBezTo>
                  <a:moveTo>
                    <a:pt x="449" y="197"/>
                  </a:moveTo>
                  <a:cubicBezTo>
                    <a:pt x="449" y="197"/>
                    <a:pt x="449" y="197"/>
                    <a:pt x="449" y="197"/>
                  </a:cubicBezTo>
                  <a:cubicBezTo>
                    <a:pt x="449" y="197"/>
                    <a:pt x="449" y="197"/>
                    <a:pt x="449" y="197"/>
                  </a:cubicBezTo>
                  <a:moveTo>
                    <a:pt x="449" y="197"/>
                  </a:moveTo>
                  <a:cubicBezTo>
                    <a:pt x="449" y="197"/>
                    <a:pt x="449" y="197"/>
                    <a:pt x="449" y="197"/>
                  </a:cubicBezTo>
                  <a:cubicBezTo>
                    <a:pt x="449" y="197"/>
                    <a:pt x="449" y="197"/>
                    <a:pt x="449" y="197"/>
                  </a:cubicBezTo>
                  <a:moveTo>
                    <a:pt x="449" y="197"/>
                  </a:moveTo>
                  <a:cubicBezTo>
                    <a:pt x="449" y="197"/>
                    <a:pt x="449" y="197"/>
                    <a:pt x="449" y="197"/>
                  </a:cubicBezTo>
                  <a:cubicBezTo>
                    <a:pt x="449" y="197"/>
                    <a:pt x="449" y="197"/>
                    <a:pt x="449" y="197"/>
                  </a:cubicBezTo>
                  <a:moveTo>
                    <a:pt x="373" y="173"/>
                  </a:moveTo>
                  <a:cubicBezTo>
                    <a:pt x="373" y="173"/>
                    <a:pt x="373" y="177"/>
                    <a:pt x="371" y="180"/>
                  </a:cubicBezTo>
                  <a:cubicBezTo>
                    <a:pt x="371" y="181"/>
                    <a:pt x="371" y="181"/>
                    <a:pt x="370" y="182"/>
                  </a:cubicBezTo>
                  <a:cubicBezTo>
                    <a:pt x="372" y="181"/>
                    <a:pt x="374" y="181"/>
                    <a:pt x="376" y="180"/>
                  </a:cubicBezTo>
                  <a:cubicBezTo>
                    <a:pt x="374" y="176"/>
                    <a:pt x="373" y="173"/>
                    <a:pt x="373" y="173"/>
                  </a:cubicBezTo>
                  <a:moveTo>
                    <a:pt x="326" y="173"/>
                  </a:moveTo>
                  <a:cubicBezTo>
                    <a:pt x="315" y="176"/>
                    <a:pt x="315" y="176"/>
                    <a:pt x="315" y="176"/>
                  </a:cubicBezTo>
                  <a:cubicBezTo>
                    <a:pt x="325" y="181"/>
                    <a:pt x="334" y="187"/>
                    <a:pt x="344" y="192"/>
                  </a:cubicBezTo>
                  <a:cubicBezTo>
                    <a:pt x="347" y="190"/>
                    <a:pt x="351" y="188"/>
                    <a:pt x="355" y="187"/>
                  </a:cubicBezTo>
                  <a:cubicBezTo>
                    <a:pt x="357" y="186"/>
                    <a:pt x="358" y="186"/>
                    <a:pt x="360" y="185"/>
                  </a:cubicBezTo>
                  <a:cubicBezTo>
                    <a:pt x="354" y="184"/>
                    <a:pt x="350" y="178"/>
                    <a:pt x="350" y="178"/>
                  </a:cubicBezTo>
                  <a:cubicBezTo>
                    <a:pt x="350" y="178"/>
                    <a:pt x="350" y="178"/>
                    <a:pt x="350" y="178"/>
                  </a:cubicBezTo>
                  <a:cubicBezTo>
                    <a:pt x="350" y="178"/>
                    <a:pt x="350" y="178"/>
                    <a:pt x="350" y="178"/>
                  </a:cubicBezTo>
                  <a:cubicBezTo>
                    <a:pt x="350" y="178"/>
                    <a:pt x="350" y="178"/>
                    <a:pt x="350" y="178"/>
                  </a:cubicBezTo>
                  <a:cubicBezTo>
                    <a:pt x="350" y="178"/>
                    <a:pt x="350" y="178"/>
                    <a:pt x="350" y="178"/>
                  </a:cubicBezTo>
                  <a:cubicBezTo>
                    <a:pt x="350" y="183"/>
                    <a:pt x="345" y="188"/>
                    <a:pt x="340" y="188"/>
                  </a:cubicBezTo>
                  <a:cubicBezTo>
                    <a:pt x="340" y="188"/>
                    <a:pt x="340" y="188"/>
                    <a:pt x="340" y="188"/>
                  </a:cubicBezTo>
                  <a:cubicBezTo>
                    <a:pt x="340" y="188"/>
                    <a:pt x="340" y="188"/>
                    <a:pt x="340" y="188"/>
                  </a:cubicBezTo>
                  <a:cubicBezTo>
                    <a:pt x="340" y="188"/>
                    <a:pt x="340" y="188"/>
                    <a:pt x="340" y="188"/>
                  </a:cubicBezTo>
                  <a:cubicBezTo>
                    <a:pt x="340" y="188"/>
                    <a:pt x="340" y="188"/>
                    <a:pt x="340" y="188"/>
                  </a:cubicBezTo>
                  <a:cubicBezTo>
                    <a:pt x="338" y="188"/>
                    <a:pt x="336" y="187"/>
                    <a:pt x="334" y="186"/>
                  </a:cubicBezTo>
                  <a:cubicBezTo>
                    <a:pt x="334" y="186"/>
                    <a:pt x="334" y="186"/>
                    <a:pt x="334" y="186"/>
                  </a:cubicBezTo>
                  <a:cubicBezTo>
                    <a:pt x="332" y="184"/>
                    <a:pt x="330" y="181"/>
                    <a:pt x="328" y="177"/>
                  </a:cubicBezTo>
                  <a:cubicBezTo>
                    <a:pt x="328" y="177"/>
                    <a:pt x="328" y="177"/>
                    <a:pt x="328" y="177"/>
                  </a:cubicBezTo>
                  <a:cubicBezTo>
                    <a:pt x="327" y="176"/>
                    <a:pt x="327" y="175"/>
                    <a:pt x="326" y="173"/>
                  </a:cubicBezTo>
                  <a:moveTo>
                    <a:pt x="320" y="162"/>
                  </a:moveTo>
                  <a:cubicBezTo>
                    <a:pt x="299" y="168"/>
                    <a:pt x="299" y="168"/>
                    <a:pt x="299" y="168"/>
                  </a:cubicBezTo>
                  <a:cubicBezTo>
                    <a:pt x="304" y="170"/>
                    <a:pt x="308" y="172"/>
                    <a:pt x="313" y="175"/>
                  </a:cubicBezTo>
                  <a:cubicBezTo>
                    <a:pt x="325" y="172"/>
                    <a:pt x="325" y="172"/>
                    <a:pt x="325" y="172"/>
                  </a:cubicBezTo>
                  <a:cubicBezTo>
                    <a:pt x="324" y="169"/>
                    <a:pt x="322" y="166"/>
                    <a:pt x="320" y="162"/>
                  </a:cubicBezTo>
                  <a:moveTo>
                    <a:pt x="525" y="159"/>
                  </a:moveTo>
                  <a:cubicBezTo>
                    <a:pt x="524" y="161"/>
                    <a:pt x="522" y="164"/>
                    <a:pt x="520" y="166"/>
                  </a:cubicBezTo>
                  <a:cubicBezTo>
                    <a:pt x="513" y="192"/>
                    <a:pt x="494" y="234"/>
                    <a:pt x="451" y="260"/>
                  </a:cubicBezTo>
                  <a:cubicBezTo>
                    <a:pt x="451" y="260"/>
                    <a:pt x="451" y="261"/>
                    <a:pt x="451" y="261"/>
                  </a:cubicBezTo>
                  <a:cubicBezTo>
                    <a:pt x="455" y="263"/>
                    <a:pt x="458" y="265"/>
                    <a:pt x="461" y="267"/>
                  </a:cubicBezTo>
                  <a:cubicBezTo>
                    <a:pt x="484" y="260"/>
                    <a:pt x="509" y="256"/>
                    <a:pt x="538" y="256"/>
                  </a:cubicBezTo>
                  <a:cubicBezTo>
                    <a:pt x="590" y="255"/>
                    <a:pt x="616" y="237"/>
                    <a:pt x="629" y="222"/>
                  </a:cubicBezTo>
                  <a:cubicBezTo>
                    <a:pt x="621" y="232"/>
                    <a:pt x="607" y="242"/>
                    <a:pt x="584" y="249"/>
                  </a:cubicBezTo>
                  <a:cubicBezTo>
                    <a:pt x="571" y="215"/>
                    <a:pt x="551" y="185"/>
                    <a:pt x="525" y="159"/>
                  </a:cubicBezTo>
                  <a:moveTo>
                    <a:pt x="315" y="152"/>
                  </a:moveTo>
                  <a:cubicBezTo>
                    <a:pt x="296" y="156"/>
                    <a:pt x="296" y="156"/>
                    <a:pt x="296" y="156"/>
                  </a:cubicBezTo>
                  <a:cubicBezTo>
                    <a:pt x="297" y="159"/>
                    <a:pt x="298" y="163"/>
                    <a:pt x="299" y="166"/>
                  </a:cubicBezTo>
                  <a:cubicBezTo>
                    <a:pt x="320" y="161"/>
                    <a:pt x="320" y="161"/>
                    <a:pt x="320" y="161"/>
                  </a:cubicBezTo>
                  <a:cubicBezTo>
                    <a:pt x="319" y="159"/>
                    <a:pt x="317" y="156"/>
                    <a:pt x="316" y="154"/>
                  </a:cubicBezTo>
                  <a:cubicBezTo>
                    <a:pt x="315" y="153"/>
                    <a:pt x="315" y="152"/>
                    <a:pt x="315" y="152"/>
                  </a:cubicBezTo>
                  <a:moveTo>
                    <a:pt x="516" y="151"/>
                  </a:moveTo>
                  <a:cubicBezTo>
                    <a:pt x="506" y="166"/>
                    <a:pt x="489" y="177"/>
                    <a:pt x="471" y="182"/>
                  </a:cubicBezTo>
                  <a:cubicBezTo>
                    <a:pt x="464" y="184"/>
                    <a:pt x="457" y="185"/>
                    <a:pt x="450" y="185"/>
                  </a:cubicBezTo>
                  <a:cubicBezTo>
                    <a:pt x="441" y="185"/>
                    <a:pt x="432" y="183"/>
                    <a:pt x="424" y="180"/>
                  </a:cubicBezTo>
                  <a:cubicBezTo>
                    <a:pt x="424" y="183"/>
                    <a:pt x="423" y="185"/>
                    <a:pt x="422" y="187"/>
                  </a:cubicBezTo>
                  <a:cubicBezTo>
                    <a:pt x="431" y="190"/>
                    <a:pt x="441" y="192"/>
                    <a:pt x="450" y="192"/>
                  </a:cubicBezTo>
                  <a:cubicBezTo>
                    <a:pt x="458" y="192"/>
                    <a:pt x="465" y="191"/>
                    <a:pt x="472" y="189"/>
                  </a:cubicBezTo>
                  <a:cubicBezTo>
                    <a:pt x="492" y="184"/>
                    <a:pt x="510" y="172"/>
                    <a:pt x="521" y="155"/>
                  </a:cubicBezTo>
                  <a:cubicBezTo>
                    <a:pt x="519" y="154"/>
                    <a:pt x="518" y="152"/>
                    <a:pt x="516" y="151"/>
                  </a:cubicBezTo>
                  <a:moveTo>
                    <a:pt x="511" y="146"/>
                  </a:moveTo>
                  <a:cubicBezTo>
                    <a:pt x="502" y="160"/>
                    <a:pt x="487" y="171"/>
                    <a:pt x="469" y="176"/>
                  </a:cubicBezTo>
                  <a:cubicBezTo>
                    <a:pt x="463" y="177"/>
                    <a:pt x="456" y="178"/>
                    <a:pt x="450" y="178"/>
                  </a:cubicBezTo>
                  <a:cubicBezTo>
                    <a:pt x="441" y="178"/>
                    <a:pt x="432" y="176"/>
                    <a:pt x="424" y="173"/>
                  </a:cubicBezTo>
                  <a:cubicBezTo>
                    <a:pt x="424" y="174"/>
                    <a:pt x="424" y="176"/>
                    <a:pt x="424" y="177"/>
                  </a:cubicBezTo>
                  <a:cubicBezTo>
                    <a:pt x="424" y="177"/>
                    <a:pt x="424" y="177"/>
                    <a:pt x="424" y="177"/>
                  </a:cubicBezTo>
                  <a:cubicBezTo>
                    <a:pt x="424" y="177"/>
                    <a:pt x="424" y="177"/>
                    <a:pt x="424" y="177"/>
                  </a:cubicBezTo>
                  <a:cubicBezTo>
                    <a:pt x="432" y="180"/>
                    <a:pt x="441" y="182"/>
                    <a:pt x="450" y="182"/>
                  </a:cubicBezTo>
                  <a:cubicBezTo>
                    <a:pt x="457" y="182"/>
                    <a:pt x="463" y="181"/>
                    <a:pt x="470" y="179"/>
                  </a:cubicBezTo>
                  <a:cubicBezTo>
                    <a:pt x="488" y="175"/>
                    <a:pt x="504" y="164"/>
                    <a:pt x="514" y="149"/>
                  </a:cubicBezTo>
                  <a:cubicBezTo>
                    <a:pt x="513" y="148"/>
                    <a:pt x="512" y="147"/>
                    <a:pt x="511" y="146"/>
                  </a:cubicBezTo>
                  <a:moveTo>
                    <a:pt x="308" y="141"/>
                  </a:moveTo>
                  <a:cubicBezTo>
                    <a:pt x="293" y="145"/>
                    <a:pt x="293" y="145"/>
                    <a:pt x="293" y="145"/>
                  </a:cubicBezTo>
                  <a:cubicBezTo>
                    <a:pt x="294" y="148"/>
                    <a:pt x="295" y="151"/>
                    <a:pt x="295" y="155"/>
                  </a:cubicBezTo>
                  <a:cubicBezTo>
                    <a:pt x="314" y="150"/>
                    <a:pt x="314" y="150"/>
                    <a:pt x="314" y="150"/>
                  </a:cubicBezTo>
                  <a:cubicBezTo>
                    <a:pt x="312" y="148"/>
                    <a:pt x="310" y="145"/>
                    <a:pt x="308" y="141"/>
                  </a:cubicBezTo>
                  <a:moveTo>
                    <a:pt x="302" y="130"/>
                  </a:moveTo>
                  <a:cubicBezTo>
                    <a:pt x="290" y="133"/>
                    <a:pt x="290" y="133"/>
                    <a:pt x="290" y="133"/>
                  </a:cubicBezTo>
                  <a:cubicBezTo>
                    <a:pt x="290" y="136"/>
                    <a:pt x="291" y="140"/>
                    <a:pt x="292" y="143"/>
                  </a:cubicBezTo>
                  <a:cubicBezTo>
                    <a:pt x="308" y="140"/>
                    <a:pt x="308" y="140"/>
                    <a:pt x="308" y="140"/>
                  </a:cubicBezTo>
                  <a:cubicBezTo>
                    <a:pt x="306" y="137"/>
                    <a:pt x="304" y="134"/>
                    <a:pt x="302" y="130"/>
                  </a:cubicBezTo>
                  <a:moveTo>
                    <a:pt x="295" y="120"/>
                  </a:moveTo>
                  <a:cubicBezTo>
                    <a:pt x="286" y="122"/>
                    <a:pt x="286" y="122"/>
                    <a:pt x="286" y="122"/>
                  </a:cubicBezTo>
                  <a:cubicBezTo>
                    <a:pt x="287" y="125"/>
                    <a:pt x="288" y="128"/>
                    <a:pt x="289" y="132"/>
                  </a:cubicBezTo>
                  <a:cubicBezTo>
                    <a:pt x="301" y="129"/>
                    <a:pt x="301" y="129"/>
                    <a:pt x="301" y="129"/>
                  </a:cubicBezTo>
                  <a:cubicBezTo>
                    <a:pt x="299" y="126"/>
                    <a:pt x="297" y="123"/>
                    <a:pt x="295" y="120"/>
                  </a:cubicBezTo>
                  <a:moveTo>
                    <a:pt x="278" y="92"/>
                  </a:moveTo>
                  <a:cubicBezTo>
                    <a:pt x="280" y="100"/>
                    <a:pt x="283" y="109"/>
                    <a:pt x="286" y="120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89" y="109"/>
                    <a:pt x="283" y="100"/>
                    <a:pt x="278" y="92"/>
                  </a:cubicBezTo>
                  <a:moveTo>
                    <a:pt x="263" y="72"/>
                  </a:moveTo>
                  <a:cubicBezTo>
                    <a:pt x="263" y="73"/>
                    <a:pt x="262" y="74"/>
                    <a:pt x="261" y="75"/>
                  </a:cubicBezTo>
                  <a:cubicBezTo>
                    <a:pt x="265" y="74"/>
                    <a:pt x="265" y="74"/>
                    <a:pt x="265" y="74"/>
                  </a:cubicBezTo>
                  <a:cubicBezTo>
                    <a:pt x="264" y="73"/>
                    <a:pt x="264" y="72"/>
                    <a:pt x="263" y="72"/>
                  </a:cubicBezTo>
                  <a:cubicBezTo>
                    <a:pt x="263" y="72"/>
                    <a:pt x="263" y="72"/>
                    <a:pt x="263" y="72"/>
                  </a:cubicBezTo>
                  <a:moveTo>
                    <a:pt x="292" y="370"/>
                  </a:moveTo>
                  <a:cubicBezTo>
                    <a:pt x="249" y="329"/>
                    <a:pt x="151" y="247"/>
                    <a:pt x="41" y="242"/>
                  </a:cubicBezTo>
                  <a:cubicBezTo>
                    <a:pt x="40" y="237"/>
                    <a:pt x="38" y="232"/>
                    <a:pt x="37" y="226"/>
                  </a:cubicBezTo>
                  <a:cubicBezTo>
                    <a:pt x="102" y="237"/>
                    <a:pt x="225" y="269"/>
                    <a:pt x="321" y="353"/>
                  </a:cubicBezTo>
                  <a:cubicBezTo>
                    <a:pt x="311" y="360"/>
                    <a:pt x="302" y="365"/>
                    <a:pt x="292" y="370"/>
                  </a:cubicBezTo>
                  <a:moveTo>
                    <a:pt x="116" y="0"/>
                  </a:moveTo>
                  <a:cubicBezTo>
                    <a:pt x="89" y="8"/>
                    <a:pt x="62" y="24"/>
                    <a:pt x="38" y="59"/>
                  </a:cubicBezTo>
                  <a:cubicBezTo>
                    <a:pt x="0" y="117"/>
                    <a:pt x="42" y="251"/>
                    <a:pt x="56" y="291"/>
                  </a:cubicBezTo>
                  <a:cubicBezTo>
                    <a:pt x="57" y="293"/>
                    <a:pt x="57" y="293"/>
                    <a:pt x="57" y="293"/>
                  </a:cubicBezTo>
                  <a:cubicBezTo>
                    <a:pt x="63" y="309"/>
                    <a:pt x="80" y="359"/>
                    <a:pt x="137" y="382"/>
                  </a:cubicBezTo>
                  <a:cubicBezTo>
                    <a:pt x="154" y="389"/>
                    <a:pt x="174" y="393"/>
                    <a:pt x="195" y="393"/>
                  </a:cubicBezTo>
                  <a:cubicBezTo>
                    <a:pt x="244" y="393"/>
                    <a:pt x="296" y="374"/>
                    <a:pt x="338" y="341"/>
                  </a:cubicBezTo>
                  <a:cubicBezTo>
                    <a:pt x="351" y="330"/>
                    <a:pt x="364" y="320"/>
                    <a:pt x="376" y="311"/>
                  </a:cubicBezTo>
                  <a:cubicBezTo>
                    <a:pt x="258" y="209"/>
                    <a:pt x="136" y="136"/>
                    <a:pt x="23" y="121"/>
                  </a:cubicBezTo>
                  <a:cubicBezTo>
                    <a:pt x="23" y="101"/>
                    <a:pt x="26" y="84"/>
                    <a:pt x="33" y="69"/>
                  </a:cubicBezTo>
                  <a:cubicBezTo>
                    <a:pt x="87" y="81"/>
                    <a:pt x="159" y="103"/>
                    <a:pt x="241" y="140"/>
                  </a:cubicBezTo>
                  <a:cubicBezTo>
                    <a:pt x="236" y="119"/>
                    <a:pt x="236" y="119"/>
                    <a:pt x="236" y="119"/>
                  </a:cubicBezTo>
                  <a:cubicBezTo>
                    <a:pt x="236" y="119"/>
                    <a:pt x="242" y="107"/>
                    <a:pt x="241" y="87"/>
                  </a:cubicBezTo>
                  <a:cubicBezTo>
                    <a:pt x="241" y="87"/>
                    <a:pt x="241" y="87"/>
                    <a:pt x="241" y="87"/>
                  </a:cubicBezTo>
                  <a:cubicBezTo>
                    <a:pt x="241" y="85"/>
                    <a:pt x="241" y="83"/>
                    <a:pt x="240" y="80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58" y="76"/>
                    <a:pt x="258" y="76"/>
                    <a:pt x="258" y="76"/>
                  </a:cubicBezTo>
                  <a:cubicBezTo>
                    <a:pt x="253" y="75"/>
                    <a:pt x="247" y="69"/>
                    <a:pt x="245" y="66"/>
                  </a:cubicBezTo>
                  <a:cubicBezTo>
                    <a:pt x="242" y="62"/>
                    <a:pt x="226" y="51"/>
                    <a:pt x="220" y="49"/>
                  </a:cubicBezTo>
                  <a:cubicBezTo>
                    <a:pt x="214" y="46"/>
                    <a:pt x="216" y="42"/>
                    <a:pt x="216" y="42"/>
                  </a:cubicBezTo>
                  <a:cubicBezTo>
                    <a:pt x="216" y="42"/>
                    <a:pt x="216" y="42"/>
                    <a:pt x="216" y="42"/>
                  </a:cubicBezTo>
                  <a:cubicBezTo>
                    <a:pt x="201" y="35"/>
                    <a:pt x="182" y="28"/>
                    <a:pt x="157" y="19"/>
                  </a:cubicBezTo>
                  <a:cubicBezTo>
                    <a:pt x="132" y="16"/>
                    <a:pt x="109" y="14"/>
                    <a:pt x="86" y="12"/>
                  </a:cubicBezTo>
                  <a:cubicBezTo>
                    <a:pt x="96" y="7"/>
                    <a:pt x="106" y="3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iṩḷiḋê">
              <a:extLst>
                <a:ext uri="{FF2B5EF4-FFF2-40B4-BE49-F238E27FC236}">
                  <a16:creationId xmlns:a16="http://schemas.microsoft.com/office/drawing/2014/main" id="{98E0B3BE-88B4-4B76-98A5-F630EEC3506B}"/>
                </a:ext>
              </a:extLst>
            </p:cNvPr>
            <p:cNvSpPr/>
            <p:nvPr/>
          </p:nvSpPr>
          <p:spPr bwMode="auto">
            <a:xfrm>
              <a:off x="4832350" y="3005138"/>
              <a:ext cx="1274762" cy="649288"/>
            </a:xfrm>
            <a:custGeom>
              <a:avLst/>
              <a:gdLst>
                <a:gd name="T0" fmla="*/ 433 w 561"/>
                <a:gd name="T1" fmla="*/ 165 h 287"/>
                <a:gd name="T2" fmla="*/ 428 w 561"/>
                <a:gd name="T3" fmla="*/ 187 h 287"/>
                <a:gd name="T4" fmla="*/ 438 w 561"/>
                <a:gd name="T5" fmla="*/ 164 h 287"/>
                <a:gd name="T6" fmla="*/ 441 w 561"/>
                <a:gd name="T7" fmla="*/ 164 h 287"/>
                <a:gd name="T8" fmla="*/ 430 w 561"/>
                <a:gd name="T9" fmla="*/ 189 h 287"/>
                <a:gd name="T10" fmla="*/ 437 w 561"/>
                <a:gd name="T11" fmla="*/ 191 h 287"/>
                <a:gd name="T12" fmla="*/ 547 w 561"/>
                <a:gd name="T13" fmla="*/ 138 h 287"/>
                <a:gd name="T14" fmla="*/ 535 w 561"/>
                <a:gd name="T15" fmla="*/ 141 h 287"/>
                <a:gd name="T16" fmla="*/ 517 w 561"/>
                <a:gd name="T17" fmla="*/ 145 h 287"/>
                <a:gd name="T18" fmla="*/ 502 w 561"/>
                <a:gd name="T19" fmla="*/ 149 h 287"/>
                <a:gd name="T20" fmla="*/ 489 w 561"/>
                <a:gd name="T21" fmla="*/ 152 h 287"/>
                <a:gd name="T22" fmla="*/ 471 w 561"/>
                <a:gd name="T23" fmla="*/ 156 h 287"/>
                <a:gd name="T24" fmla="*/ 455 w 561"/>
                <a:gd name="T25" fmla="*/ 160 h 287"/>
                <a:gd name="T26" fmla="*/ 454 w 561"/>
                <a:gd name="T27" fmla="*/ 160 h 287"/>
                <a:gd name="T28" fmla="*/ 439 w 561"/>
                <a:gd name="T29" fmla="*/ 197 h 287"/>
                <a:gd name="T30" fmla="*/ 543 w 561"/>
                <a:gd name="T31" fmla="*/ 260 h 287"/>
                <a:gd name="T32" fmla="*/ 543 w 561"/>
                <a:gd name="T33" fmla="*/ 260 h 287"/>
                <a:gd name="T34" fmla="*/ 544 w 561"/>
                <a:gd name="T35" fmla="*/ 259 h 287"/>
                <a:gd name="T36" fmla="*/ 560 w 561"/>
                <a:gd name="T37" fmla="*/ 203 h 287"/>
                <a:gd name="T38" fmla="*/ 370 w 561"/>
                <a:gd name="T39" fmla="*/ 87 h 287"/>
                <a:gd name="T40" fmla="*/ 322 w 561"/>
                <a:gd name="T41" fmla="*/ 104 h 287"/>
                <a:gd name="T42" fmla="*/ 352 w 561"/>
                <a:gd name="T43" fmla="*/ 93 h 287"/>
                <a:gd name="T44" fmla="*/ 420 w 561"/>
                <a:gd name="T45" fmla="*/ 111 h 287"/>
                <a:gd name="T46" fmla="*/ 370 w 561"/>
                <a:gd name="T47" fmla="*/ 87 h 287"/>
                <a:gd name="T48" fmla="*/ 349 w 561"/>
                <a:gd name="T49" fmla="*/ 80 h 287"/>
                <a:gd name="T50" fmla="*/ 319 w 561"/>
                <a:gd name="T51" fmla="*/ 102 h 287"/>
                <a:gd name="T52" fmla="*/ 370 w 561"/>
                <a:gd name="T53" fmla="*/ 84 h 287"/>
                <a:gd name="T54" fmla="*/ 435 w 561"/>
                <a:gd name="T55" fmla="*/ 108 h 287"/>
                <a:gd name="T56" fmla="*/ 30 w 561"/>
                <a:gd name="T57" fmla="*/ 38 h 287"/>
                <a:gd name="T58" fmla="*/ 71 w 561"/>
                <a:gd name="T59" fmla="*/ 57 h 287"/>
                <a:gd name="T60" fmla="*/ 30 w 561"/>
                <a:gd name="T61" fmla="*/ 38 h 287"/>
                <a:gd name="T62" fmla="*/ 401 w 561"/>
                <a:gd name="T63" fmla="*/ 7 h 287"/>
                <a:gd name="T64" fmla="*/ 296 w 561"/>
                <a:gd name="T65" fmla="*/ 38 h 287"/>
                <a:gd name="T66" fmla="*/ 215 w 561"/>
                <a:gd name="T67" fmla="*/ 36 h 287"/>
                <a:gd name="T68" fmla="*/ 246 w 561"/>
                <a:gd name="T69" fmla="*/ 64 h 287"/>
                <a:gd name="T70" fmla="*/ 306 w 561"/>
                <a:gd name="T71" fmla="*/ 95 h 287"/>
                <a:gd name="T72" fmla="*/ 347 w 561"/>
                <a:gd name="T73" fmla="*/ 74 h 287"/>
                <a:gd name="T74" fmla="*/ 441 w 561"/>
                <a:gd name="T75" fmla="*/ 107 h 287"/>
                <a:gd name="T76" fmla="*/ 454 w 561"/>
                <a:gd name="T77" fmla="*/ 104 h 287"/>
                <a:gd name="T78" fmla="*/ 466 w 561"/>
                <a:gd name="T79" fmla="*/ 101 h 287"/>
                <a:gd name="T80" fmla="*/ 487 w 561"/>
                <a:gd name="T81" fmla="*/ 96 h 287"/>
                <a:gd name="T82" fmla="*/ 502 w 561"/>
                <a:gd name="T83" fmla="*/ 93 h 287"/>
                <a:gd name="T84" fmla="*/ 516 w 561"/>
                <a:gd name="T85" fmla="*/ 90 h 287"/>
                <a:gd name="T86" fmla="*/ 521 w 561"/>
                <a:gd name="T87" fmla="*/ 89 h 287"/>
                <a:gd name="T88" fmla="*/ 506 w 561"/>
                <a:gd name="T89" fmla="*/ 3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1" h="287">
                  <a:moveTo>
                    <a:pt x="438" y="164"/>
                  </a:moveTo>
                  <a:cubicBezTo>
                    <a:pt x="433" y="165"/>
                    <a:pt x="433" y="165"/>
                    <a:pt x="433" y="165"/>
                  </a:cubicBezTo>
                  <a:cubicBezTo>
                    <a:pt x="432" y="172"/>
                    <a:pt x="429" y="178"/>
                    <a:pt x="425" y="184"/>
                  </a:cubicBezTo>
                  <a:cubicBezTo>
                    <a:pt x="426" y="185"/>
                    <a:pt x="427" y="186"/>
                    <a:pt x="428" y="187"/>
                  </a:cubicBezTo>
                  <a:cubicBezTo>
                    <a:pt x="428" y="187"/>
                    <a:pt x="428" y="186"/>
                    <a:pt x="429" y="186"/>
                  </a:cubicBezTo>
                  <a:cubicBezTo>
                    <a:pt x="433" y="179"/>
                    <a:pt x="436" y="172"/>
                    <a:pt x="438" y="164"/>
                  </a:cubicBezTo>
                  <a:moveTo>
                    <a:pt x="448" y="162"/>
                  </a:moveTo>
                  <a:cubicBezTo>
                    <a:pt x="441" y="164"/>
                    <a:pt x="441" y="164"/>
                    <a:pt x="441" y="164"/>
                  </a:cubicBezTo>
                  <a:cubicBezTo>
                    <a:pt x="439" y="172"/>
                    <a:pt x="436" y="180"/>
                    <a:pt x="431" y="188"/>
                  </a:cubicBezTo>
                  <a:cubicBezTo>
                    <a:pt x="431" y="188"/>
                    <a:pt x="430" y="188"/>
                    <a:pt x="430" y="189"/>
                  </a:cubicBezTo>
                  <a:cubicBezTo>
                    <a:pt x="432" y="190"/>
                    <a:pt x="433" y="192"/>
                    <a:pt x="435" y="193"/>
                  </a:cubicBezTo>
                  <a:cubicBezTo>
                    <a:pt x="436" y="193"/>
                    <a:pt x="436" y="192"/>
                    <a:pt x="437" y="191"/>
                  </a:cubicBezTo>
                  <a:cubicBezTo>
                    <a:pt x="443" y="182"/>
                    <a:pt x="446" y="172"/>
                    <a:pt x="448" y="162"/>
                  </a:cubicBezTo>
                  <a:moveTo>
                    <a:pt x="547" y="138"/>
                  </a:moveTo>
                  <a:cubicBezTo>
                    <a:pt x="536" y="141"/>
                    <a:pt x="536" y="141"/>
                    <a:pt x="536" y="141"/>
                  </a:cubicBezTo>
                  <a:cubicBezTo>
                    <a:pt x="535" y="141"/>
                    <a:pt x="535" y="141"/>
                    <a:pt x="535" y="141"/>
                  </a:cubicBezTo>
                  <a:cubicBezTo>
                    <a:pt x="518" y="145"/>
                    <a:pt x="518" y="145"/>
                    <a:pt x="518" y="145"/>
                  </a:cubicBezTo>
                  <a:cubicBezTo>
                    <a:pt x="517" y="145"/>
                    <a:pt x="517" y="145"/>
                    <a:pt x="517" y="145"/>
                  </a:cubicBezTo>
                  <a:cubicBezTo>
                    <a:pt x="504" y="148"/>
                    <a:pt x="504" y="148"/>
                    <a:pt x="504" y="148"/>
                  </a:cubicBezTo>
                  <a:cubicBezTo>
                    <a:pt x="502" y="149"/>
                    <a:pt x="502" y="149"/>
                    <a:pt x="502" y="149"/>
                  </a:cubicBezTo>
                  <a:cubicBezTo>
                    <a:pt x="489" y="152"/>
                    <a:pt x="489" y="152"/>
                    <a:pt x="489" y="152"/>
                  </a:cubicBezTo>
                  <a:cubicBezTo>
                    <a:pt x="489" y="152"/>
                    <a:pt x="489" y="152"/>
                    <a:pt x="489" y="152"/>
                  </a:cubicBezTo>
                  <a:cubicBezTo>
                    <a:pt x="486" y="153"/>
                    <a:pt x="486" y="153"/>
                    <a:pt x="486" y="153"/>
                  </a:cubicBezTo>
                  <a:cubicBezTo>
                    <a:pt x="471" y="156"/>
                    <a:pt x="471" y="156"/>
                    <a:pt x="471" y="156"/>
                  </a:cubicBezTo>
                  <a:cubicBezTo>
                    <a:pt x="468" y="157"/>
                    <a:pt x="468" y="157"/>
                    <a:pt x="468" y="157"/>
                  </a:cubicBezTo>
                  <a:cubicBezTo>
                    <a:pt x="455" y="160"/>
                    <a:pt x="455" y="160"/>
                    <a:pt x="455" y="160"/>
                  </a:cubicBezTo>
                  <a:cubicBezTo>
                    <a:pt x="454" y="160"/>
                    <a:pt x="454" y="160"/>
                    <a:pt x="454" y="160"/>
                  </a:cubicBezTo>
                  <a:cubicBezTo>
                    <a:pt x="454" y="160"/>
                    <a:pt x="454" y="160"/>
                    <a:pt x="454" y="160"/>
                  </a:cubicBezTo>
                  <a:cubicBezTo>
                    <a:pt x="452" y="172"/>
                    <a:pt x="448" y="184"/>
                    <a:pt x="441" y="194"/>
                  </a:cubicBezTo>
                  <a:cubicBezTo>
                    <a:pt x="440" y="195"/>
                    <a:pt x="440" y="196"/>
                    <a:pt x="439" y="197"/>
                  </a:cubicBezTo>
                  <a:cubicBezTo>
                    <a:pt x="465" y="223"/>
                    <a:pt x="485" y="253"/>
                    <a:pt x="498" y="287"/>
                  </a:cubicBezTo>
                  <a:cubicBezTo>
                    <a:pt x="521" y="280"/>
                    <a:pt x="535" y="270"/>
                    <a:pt x="543" y="260"/>
                  </a:cubicBezTo>
                  <a:cubicBezTo>
                    <a:pt x="543" y="260"/>
                    <a:pt x="543" y="260"/>
                    <a:pt x="543" y="260"/>
                  </a:cubicBezTo>
                  <a:cubicBezTo>
                    <a:pt x="543" y="260"/>
                    <a:pt x="543" y="260"/>
                    <a:pt x="543" y="260"/>
                  </a:cubicBezTo>
                  <a:cubicBezTo>
                    <a:pt x="544" y="260"/>
                    <a:pt x="544" y="259"/>
                    <a:pt x="544" y="259"/>
                  </a:cubicBezTo>
                  <a:cubicBezTo>
                    <a:pt x="544" y="259"/>
                    <a:pt x="544" y="259"/>
                    <a:pt x="544" y="259"/>
                  </a:cubicBezTo>
                  <a:cubicBezTo>
                    <a:pt x="555" y="246"/>
                    <a:pt x="561" y="230"/>
                    <a:pt x="561" y="214"/>
                  </a:cubicBezTo>
                  <a:cubicBezTo>
                    <a:pt x="561" y="210"/>
                    <a:pt x="561" y="207"/>
                    <a:pt x="560" y="203"/>
                  </a:cubicBezTo>
                  <a:cubicBezTo>
                    <a:pt x="557" y="185"/>
                    <a:pt x="553" y="162"/>
                    <a:pt x="547" y="138"/>
                  </a:cubicBezTo>
                  <a:moveTo>
                    <a:pt x="370" y="87"/>
                  </a:moveTo>
                  <a:cubicBezTo>
                    <a:pt x="364" y="87"/>
                    <a:pt x="357" y="87"/>
                    <a:pt x="351" y="89"/>
                  </a:cubicBezTo>
                  <a:cubicBezTo>
                    <a:pt x="340" y="92"/>
                    <a:pt x="330" y="97"/>
                    <a:pt x="322" y="104"/>
                  </a:cubicBezTo>
                  <a:cubicBezTo>
                    <a:pt x="323" y="104"/>
                    <a:pt x="324" y="105"/>
                    <a:pt x="326" y="106"/>
                  </a:cubicBezTo>
                  <a:cubicBezTo>
                    <a:pt x="333" y="100"/>
                    <a:pt x="342" y="96"/>
                    <a:pt x="352" y="93"/>
                  </a:cubicBezTo>
                  <a:cubicBezTo>
                    <a:pt x="358" y="91"/>
                    <a:pt x="364" y="91"/>
                    <a:pt x="370" y="91"/>
                  </a:cubicBezTo>
                  <a:cubicBezTo>
                    <a:pt x="390" y="91"/>
                    <a:pt x="408" y="98"/>
                    <a:pt x="420" y="111"/>
                  </a:cubicBezTo>
                  <a:cubicBezTo>
                    <a:pt x="424" y="110"/>
                    <a:pt x="424" y="110"/>
                    <a:pt x="424" y="110"/>
                  </a:cubicBezTo>
                  <a:cubicBezTo>
                    <a:pt x="412" y="96"/>
                    <a:pt x="392" y="87"/>
                    <a:pt x="370" y="87"/>
                  </a:cubicBezTo>
                  <a:moveTo>
                    <a:pt x="370" y="77"/>
                  </a:moveTo>
                  <a:cubicBezTo>
                    <a:pt x="363" y="77"/>
                    <a:pt x="356" y="78"/>
                    <a:pt x="349" y="80"/>
                  </a:cubicBezTo>
                  <a:cubicBezTo>
                    <a:pt x="335" y="83"/>
                    <a:pt x="322" y="90"/>
                    <a:pt x="312" y="99"/>
                  </a:cubicBezTo>
                  <a:cubicBezTo>
                    <a:pt x="314" y="100"/>
                    <a:pt x="316" y="101"/>
                    <a:pt x="319" y="102"/>
                  </a:cubicBezTo>
                  <a:cubicBezTo>
                    <a:pt x="328" y="95"/>
                    <a:pt x="338" y="89"/>
                    <a:pt x="350" y="86"/>
                  </a:cubicBezTo>
                  <a:cubicBezTo>
                    <a:pt x="357" y="85"/>
                    <a:pt x="364" y="84"/>
                    <a:pt x="370" y="84"/>
                  </a:cubicBezTo>
                  <a:cubicBezTo>
                    <a:pt x="393" y="84"/>
                    <a:pt x="414" y="94"/>
                    <a:pt x="427" y="110"/>
                  </a:cubicBezTo>
                  <a:cubicBezTo>
                    <a:pt x="435" y="108"/>
                    <a:pt x="435" y="108"/>
                    <a:pt x="435" y="108"/>
                  </a:cubicBezTo>
                  <a:cubicBezTo>
                    <a:pt x="421" y="89"/>
                    <a:pt x="397" y="77"/>
                    <a:pt x="370" y="77"/>
                  </a:cubicBezTo>
                  <a:moveTo>
                    <a:pt x="30" y="38"/>
                  </a:moveTo>
                  <a:cubicBezTo>
                    <a:pt x="20" y="41"/>
                    <a:pt x="10" y="45"/>
                    <a:pt x="0" y="50"/>
                  </a:cubicBezTo>
                  <a:cubicBezTo>
                    <a:pt x="23" y="52"/>
                    <a:pt x="46" y="54"/>
                    <a:pt x="71" y="57"/>
                  </a:cubicBezTo>
                  <a:cubicBezTo>
                    <a:pt x="70" y="56"/>
                    <a:pt x="69" y="56"/>
                    <a:pt x="68" y="56"/>
                  </a:cubicBezTo>
                  <a:cubicBezTo>
                    <a:pt x="54" y="51"/>
                    <a:pt x="41" y="45"/>
                    <a:pt x="30" y="38"/>
                  </a:cubicBezTo>
                  <a:moveTo>
                    <a:pt x="437" y="0"/>
                  </a:moveTo>
                  <a:cubicBezTo>
                    <a:pt x="426" y="0"/>
                    <a:pt x="413" y="2"/>
                    <a:pt x="401" y="7"/>
                  </a:cubicBezTo>
                  <a:cubicBezTo>
                    <a:pt x="390" y="11"/>
                    <a:pt x="382" y="15"/>
                    <a:pt x="375" y="18"/>
                  </a:cubicBezTo>
                  <a:cubicBezTo>
                    <a:pt x="353" y="27"/>
                    <a:pt x="343" y="31"/>
                    <a:pt x="296" y="38"/>
                  </a:cubicBezTo>
                  <a:cubicBezTo>
                    <a:pt x="291" y="39"/>
                    <a:pt x="283" y="39"/>
                    <a:pt x="274" y="39"/>
                  </a:cubicBezTo>
                  <a:cubicBezTo>
                    <a:pt x="257" y="39"/>
                    <a:pt x="237" y="38"/>
                    <a:pt x="215" y="36"/>
                  </a:cubicBezTo>
                  <a:cubicBezTo>
                    <a:pt x="223" y="44"/>
                    <a:pt x="231" y="52"/>
                    <a:pt x="237" y="54"/>
                  </a:cubicBezTo>
                  <a:cubicBezTo>
                    <a:pt x="246" y="57"/>
                    <a:pt x="246" y="62"/>
                    <a:pt x="246" y="64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69" y="75"/>
                    <a:pt x="300" y="92"/>
                    <a:pt x="306" y="95"/>
                  </a:cubicBezTo>
                  <a:cubicBezTo>
                    <a:pt x="306" y="96"/>
                    <a:pt x="306" y="96"/>
                    <a:pt x="307" y="96"/>
                  </a:cubicBezTo>
                  <a:cubicBezTo>
                    <a:pt x="318" y="86"/>
                    <a:pt x="332" y="78"/>
                    <a:pt x="347" y="74"/>
                  </a:cubicBezTo>
                  <a:cubicBezTo>
                    <a:pt x="355" y="72"/>
                    <a:pt x="363" y="71"/>
                    <a:pt x="370" y="71"/>
                  </a:cubicBezTo>
                  <a:cubicBezTo>
                    <a:pt x="400" y="71"/>
                    <a:pt x="426" y="85"/>
                    <a:pt x="441" y="107"/>
                  </a:cubicBezTo>
                  <a:cubicBezTo>
                    <a:pt x="454" y="104"/>
                    <a:pt x="454" y="104"/>
                    <a:pt x="454" y="104"/>
                  </a:cubicBezTo>
                  <a:cubicBezTo>
                    <a:pt x="454" y="104"/>
                    <a:pt x="454" y="104"/>
                    <a:pt x="454" y="104"/>
                  </a:cubicBezTo>
                  <a:cubicBezTo>
                    <a:pt x="466" y="101"/>
                    <a:pt x="466" y="101"/>
                    <a:pt x="466" y="101"/>
                  </a:cubicBezTo>
                  <a:cubicBezTo>
                    <a:pt x="466" y="101"/>
                    <a:pt x="466" y="101"/>
                    <a:pt x="466" y="101"/>
                  </a:cubicBezTo>
                  <a:cubicBezTo>
                    <a:pt x="470" y="100"/>
                    <a:pt x="470" y="100"/>
                    <a:pt x="470" y="100"/>
                  </a:cubicBezTo>
                  <a:cubicBezTo>
                    <a:pt x="487" y="96"/>
                    <a:pt x="487" y="96"/>
                    <a:pt x="487" y="96"/>
                  </a:cubicBezTo>
                  <a:cubicBezTo>
                    <a:pt x="489" y="96"/>
                    <a:pt x="489" y="96"/>
                    <a:pt x="489" y="96"/>
                  </a:cubicBezTo>
                  <a:cubicBezTo>
                    <a:pt x="502" y="93"/>
                    <a:pt x="502" y="93"/>
                    <a:pt x="502" y="93"/>
                  </a:cubicBezTo>
                  <a:cubicBezTo>
                    <a:pt x="503" y="93"/>
                    <a:pt x="503" y="93"/>
                    <a:pt x="503" y="93"/>
                  </a:cubicBezTo>
                  <a:cubicBezTo>
                    <a:pt x="516" y="90"/>
                    <a:pt x="516" y="90"/>
                    <a:pt x="516" y="90"/>
                  </a:cubicBezTo>
                  <a:cubicBezTo>
                    <a:pt x="516" y="90"/>
                    <a:pt x="516" y="90"/>
                    <a:pt x="516" y="90"/>
                  </a:cubicBezTo>
                  <a:cubicBezTo>
                    <a:pt x="521" y="89"/>
                    <a:pt x="521" y="89"/>
                    <a:pt x="521" y="89"/>
                  </a:cubicBezTo>
                  <a:cubicBezTo>
                    <a:pt x="532" y="87"/>
                    <a:pt x="532" y="87"/>
                    <a:pt x="532" y="87"/>
                  </a:cubicBezTo>
                  <a:cubicBezTo>
                    <a:pt x="524" y="66"/>
                    <a:pt x="516" y="47"/>
                    <a:pt x="506" y="36"/>
                  </a:cubicBezTo>
                  <a:cubicBezTo>
                    <a:pt x="486" y="12"/>
                    <a:pt x="463" y="0"/>
                    <a:pt x="43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ïṧḻiḑè">
              <a:extLst>
                <a:ext uri="{FF2B5EF4-FFF2-40B4-BE49-F238E27FC236}">
                  <a16:creationId xmlns:a16="http://schemas.microsoft.com/office/drawing/2014/main" id="{4BF15215-7EB8-46EB-9C9A-13B8CA5235EF}"/>
                </a:ext>
              </a:extLst>
            </p:cNvPr>
            <p:cNvSpPr/>
            <p:nvPr/>
          </p:nvSpPr>
          <p:spPr bwMode="auto">
            <a:xfrm>
              <a:off x="4754563" y="3462338"/>
              <a:ext cx="1363662" cy="688975"/>
            </a:xfrm>
            <a:custGeom>
              <a:avLst/>
              <a:gdLst>
                <a:gd name="T0" fmla="*/ 295 w 600"/>
                <a:gd name="T1" fmla="*/ 251 h 304"/>
                <a:gd name="T2" fmla="*/ 297 w 600"/>
                <a:gd name="T3" fmla="*/ 250 h 304"/>
                <a:gd name="T4" fmla="*/ 297 w 600"/>
                <a:gd name="T5" fmla="*/ 250 h 304"/>
                <a:gd name="T6" fmla="*/ 297 w 600"/>
                <a:gd name="T7" fmla="*/ 250 h 304"/>
                <a:gd name="T8" fmla="*/ 22 w 600"/>
                <a:gd name="T9" fmla="*/ 231 h 304"/>
                <a:gd name="T10" fmla="*/ 22 w 600"/>
                <a:gd name="T11" fmla="*/ 231 h 304"/>
                <a:gd name="T12" fmla="*/ 22 w 600"/>
                <a:gd name="T13" fmla="*/ 231 h 304"/>
                <a:gd name="T14" fmla="*/ 22 w 600"/>
                <a:gd name="T15" fmla="*/ 231 h 304"/>
                <a:gd name="T16" fmla="*/ 22 w 600"/>
                <a:gd name="T17" fmla="*/ 231 h 304"/>
                <a:gd name="T18" fmla="*/ 22 w 600"/>
                <a:gd name="T19" fmla="*/ 230 h 304"/>
                <a:gd name="T20" fmla="*/ 21 w 600"/>
                <a:gd name="T21" fmla="*/ 230 h 304"/>
                <a:gd name="T22" fmla="*/ 21 w 600"/>
                <a:gd name="T23" fmla="*/ 230 h 304"/>
                <a:gd name="T24" fmla="*/ 21 w 600"/>
                <a:gd name="T25" fmla="*/ 230 h 304"/>
                <a:gd name="T26" fmla="*/ 286 w 600"/>
                <a:gd name="T27" fmla="*/ 184 h 304"/>
                <a:gd name="T28" fmla="*/ 241 w 600"/>
                <a:gd name="T29" fmla="*/ 284 h 304"/>
                <a:gd name="T30" fmla="*/ 183 w 600"/>
                <a:gd name="T31" fmla="*/ 231 h 304"/>
                <a:gd name="T32" fmla="*/ 143 w 600"/>
                <a:gd name="T33" fmla="*/ 235 h 304"/>
                <a:gd name="T34" fmla="*/ 143 w 600"/>
                <a:gd name="T35" fmla="*/ 235 h 304"/>
                <a:gd name="T36" fmla="*/ 83 w 600"/>
                <a:gd name="T37" fmla="*/ 223 h 304"/>
                <a:gd name="T38" fmla="*/ 71 w 600"/>
                <a:gd name="T39" fmla="*/ 283 h 304"/>
                <a:gd name="T40" fmla="*/ 91 w 600"/>
                <a:gd name="T41" fmla="*/ 293 h 304"/>
                <a:gd name="T42" fmla="*/ 164 w 600"/>
                <a:gd name="T43" fmla="*/ 303 h 304"/>
                <a:gd name="T44" fmla="*/ 295 w 600"/>
                <a:gd name="T45" fmla="*/ 251 h 304"/>
                <a:gd name="T46" fmla="*/ 278 w 600"/>
                <a:gd name="T47" fmla="*/ 264 h 304"/>
                <a:gd name="T48" fmla="*/ 490 w 600"/>
                <a:gd name="T49" fmla="*/ 168 h 304"/>
                <a:gd name="T50" fmla="*/ 490 w 600"/>
                <a:gd name="T51" fmla="*/ 168 h 304"/>
                <a:gd name="T52" fmla="*/ 490 w 600"/>
                <a:gd name="T53" fmla="*/ 168 h 304"/>
                <a:gd name="T54" fmla="*/ 0 w 600"/>
                <a:gd name="T55" fmla="*/ 130 h 304"/>
                <a:gd name="T56" fmla="*/ 0 w 600"/>
                <a:gd name="T57" fmla="*/ 130 h 304"/>
                <a:gd name="T58" fmla="*/ 0 w 600"/>
                <a:gd name="T59" fmla="*/ 130 h 304"/>
                <a:gd name="T60" fmla="*/ 486 w 600"/>
                <a:gd name="T61" fmla="*/ 97 h 304"/>
                <a:gd name="T62" fmla="*/ 350 w 600"/>
                <a:gd name="T63" fmla="*/ 137 h 304"/>
                <a:gd name="T64" fmla="*/ 455 w 600"/>
                <a:gd name="T65" fmla="*/ 170 h 304"/>
                <a:gd name="T66" fmla="*/ 486 w 600"/>
                <a:gd name="T67" fmla="*/ 97 h 304"/>
                <a:gd name="T68" fmla="*/ 600 w 600"/>
                <a:gd name="T69" fmla="*/ 0 h 304"/>
                <a:gd name="T70" fmla="*/ 600 w 600"/>
                <a:gd name="T71" fmla="*/ 0 h 304"/>
                <a:gd name="T72" fmla="*/ 600 w 600"/>
                <a:gd name="T7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0" h="304">
                  <a:moveTo>
                    <a:pt x="296" y="251"/>
                  </a:moveTo>
                  <a:cubicBezTo>
                    <a:pt x="296" y="251"/>
                    <a:pt x="296" y="251"/>
                    <a:pt x="295" y="251"/>
                  </a:cubicBezTo>
                  <a:cubicBezTo>
                    <a:pt x="296" y="251"/>
                    <a:pt x="296" y="251"/>
                    <a:pt x="296" y="251"/>
                  </a:cubicBezTo>
                  <a:moveTo>
                    <a:pt x="297" y="250"/>
                  </a:moveTo>
                  <a:cubicBezTo>
                    <a:pt x="297" y="250"/>
                    <a:pt x="296" y="250"/>
                    <a:pt x="296" y="251"/>
                  </a:cubicBezTo>
                  <a:cubicBezTo>
                    <a:pt x="296" y="250"/>
                    <a:pt x="297" y="250"/>
                    <a:pt x="297" y="250"/>
                  </a:cubicBezTo>
                  <a:moveTo>
                    <a:pt x="297" y="250"/>
                  </a:moveTo>
                  <a:cubicBezTo>
                    <a:pt x="297" y="250"/>
                    <a:pt x="297" y="250"/>
                    <a:pt x="297" y="250"/>
                  </a:cubicBezTo>
                  <a:cubicBezTo>
                    <a:pt x="297" y="250"/>
                    <a:pt x="297" y="250"/>
                    <a:pt x="297" y="250"/>
                  </a:cubicBezTo>
                  <a:moveTo>
                    <a:pt x="22" y="231"/>
                  </a:move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moveTo>
                    <a:pt x="22" y="231"/>
                  </a:move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moveTo>
                    <a:pt x="22" y="231"/>
                  </a:move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moveTo>
                    <a:pt x="22" y="230"/>
                  </a:moveTo>
                  <a:cubicBezTo>
                    <a:pt x="22" y="230"/>
                    <a:pt x="22" y="230"/>
                    <a:pt x="22" y="230"/>
                  </a:cubicBezTo>
                  <a:cubicBezTo>
                    <a:pt x="22" y="230"/>
                    <a:pt x="22" y="230"/>
                    <a:pt x="22" y="230"/>
                  </a:cubicBezTo>
                  <a:moveTo>
                    <a:pt x="21" y="230"/>
                  </a:moveTo>
                  <a:cubicBezTo>
                    <a:pt x="21" y="230"/>
                    <a:pt x="21" y="230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moveTo>
                    <a:pt x="21" y="230"/>
                  </a:moveTo>
                  <a:cubicBezTo>
                    <a:pt x="21" y="230"/>
                    <a:pt x="21" y="230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moveTo>
                    <a:pt x="286" y="184"/>
                  </a:moveTo>
                  <a:cubicBezTo>
                    <a:pt x="270" y="196"/>
                    <a:pt x="254" y="205"/>
                    <a:pt x="237" y="213"/>
                  </a:cubicBezTo>
                  <a:cubicBezTo>
                    <a:pt x="239" y="236"/>
                    <a:pt x="241" y="260"/>
                    <a:pt x="241" y="284"/>
                  </a:cubicBezTo>
                  <a:cubicBezTo>
                    <a:pt x="223" y="292"/>
                    <a:pt x="204" y="298"/>
                    <a:pt x="185" y="301"/>
                  </a:cubicBezTo>
                  <a:cubicBezTo>
                    <a:pt x="183" y="279"/>
                    <a:pt x="182" y="254"/>
                    <a:pt x="183" y="231"/>
                  </a:cubicBezTo>
                  <a:cubicBezTo>
                    <a:pt x="170" y="233"/>
                    <a:pt x="157" y="235"/>
                    <a:pt x="144" y="235"/>
                  </a:cubicBezTo>
                  <a:cubicBezTo>
                    <a:pt x="144" y="235"/>
                    <a:pt x="143" y="235"/>
                    <a:pt x="143" y="235"/>
                  </a:cubicBezTo>
                  <a:cubicBezTo>
                    <a:pt x="143" y="235"/>
                    <a:pt x="143" y="235"/>
                    <a:pt x="143" y="235"/>
                  </a:cubicBezTo>
                  <a:cubicBezTo>
                    <a:pt x="143" y="235"/>
                    <a:pt x="143" y="235"/>
                    <a:pt x="143" y="235"/>
                  </a:cubicBezTo>
                  <a:cubicBezTo>
                    <a:pt x="122" y="235"/>
                    <a:pt x="101" y="231"/>
                    <a:pt x="83" y="223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73" y="219"/>
                    <a:pt x="64" y="214"/>
                    <a:pt x="56" y="209"/>
                  </a:cubicBezTo>
                  <a:cubicBezTo>
                    <a:pt x="51" y="235"/>
                    <a:pt x="55" y="260"/>
                    <a:pt x="71" y="283"/>
                  </a:cubicBezTo>
                  <a:cubicBezTo>
                    <a:pt x="46" y="268"/>
                    <a:pt x="31" y="248"/>
                    <a:pt x="22" y="231"/>
                  </a:cubicBezTo>
                  <a:cubicBezTo>
                    <a:pt x="34" y="252"/>
                    <a:pt x="54" y="278"/>
                    <a:pt x="91" y="293"/>
                  </a:cubicBezTo>
                  <a:cubicBezTo>
                    <a:pt x="109" y="300"/>
                    <a:pt x="130" y="304"/>
                    <a:pt x="151" y="304"/>
                  </a:cubicBezTo>
                  <a:cubicBezTo>
                    <a:pt x="155" y="304"/>
                    <a:pt x="160" y="304"/>
                    <a:pt x="164" y="303"/>
                  </a:cubicBezTo>
                  <a:cubicBezTo>
                    <a:pt x="208" y="300"/>
                    <a:pt x="256" y="282"/>
                    <a:pt x="295" y="251"/>
                  </a:cubicBezTo>
                  <a:cubicBezTo>
                    <a:pt x="295" y="251"/>
                    <a:pt x="295" y="251"/>
                    <a:pt x="295" y="251"/>
                  </a:cubicBezTo>
                  <a:cubicBezTo>
                    <a:pt x="295" y="251"/>
                    <a:pt x="295" y="251"/>
                    <a:pt x="295" y="251"/>
                  </a:cubicBezTo>
                  <a:cubicBezTo>
                    <a:pt x="290" y="256"/>
                    <a:pt x="284" y="260"/>
                    <a:pt x="278" y="264"/>
                  </a:cubicBezTo>
                  <a:cubicBezTo>
                    <a:pt x="281" y="238"/>
                    <a:pt x="284" y="210"/>
                    <a:pt x="286" y="184"/>
                  </a:cubicBezTo>
                  <a:moveTo>
                    <a:pt x="490" y="168"/>
                  </a:moveTo>
                  <a:cubicBezTo>
                    <a:pt x="490" y="168"/>
                    <a:pt x="490" y="168"/>
                    <a:pt x="490" y="168"/>
                  </a:cubicBezTo>
                  <a:cubicBezTo>
                    <a:pt x="490" y="168"/>
                    <a:pt x="490" y="168"/>
                    <a:pt x="490" y="168"/>
                  </a:cubicBezTo>
                  <a:moveTo>
                    <a:pt x="491" y="168"/>
                  </a:moveTo>
                  <a:cubicBezTo>
                    <a:pt x="491" y="168"/>
                    <a:pt x="490" y="168"/>
                    <a:pt x="490" y="168"/>
                  </a:cubicBezTo>
                  <a:cubicBezTo>
                    <a:pt x="490" y="168"/>
                    <a:pt x="491" y="168"/>
                    <a:pt x="491" y="168"/>
                  </a:cubicBezTo>
                  <a:moveTo>
                    <a:pt x="0" y="130"/>
                  </a:moveTo>
                  <a:cubicBezTo>
                    <a:pt x="0" y="130"/>
                    <a:pt x="0" y="130"/>
                    <a:pt x="0" y="130"/>
                  </a:cubicBezTo>
                  <a:cubicBezTo>
                    <a:pt x="0" y="130"/>
                    <a:pt x="0" y="130"/>
                    <a:pt x="0" y="130"/>
                  </a:cubicBezTo>
                  <a:moveTo>
                    <a:pt x="0" y="130"/>
                  </a:moveTo>
                  <a:cubicBezTo>
                    <a:pt x="0" y="130"/>
                    <a:pt x="0" y="130"/>
                    <a:pt x="0" y="130"/>
                  </a:cubicBezTo>
                  <a:cubicBezTo>
                    <a:pt x="0" y="130"/>
                    <a:pt x="0" y="130"/>
                    <a:pt x="0" y="130"/>
                  </a:cubicBezTo>
                  <a:moveTo>
                    <a:pt x="486" y="97"/>
                  </a:moveTo>
                  <a:cubicBezTo>
                    <a:pt x="400" y="99"/>
                    <a:pt x="354" y="130"/>
                    <a:pt x="292" y="179"/>
                  </a:cubicBezTo>
                  <a:cubicBezTo>
                    <a:pt x="312" y="163"/>
                    <a:pt x="331" y="149"/>
                    <a:pt x="350" y="137"/>
                  </a:cubicBezTo>
                  <a:cubicBezTo>
                    <a:pt x="353" y="158"/>
                    <a:pt x="356" y="182"/>
                    <a:pt x="361" y="204"/>
                  </a:cubicBezTo>
                  <a:cubicBezTo>
                    <a:pt x="389" y="187"/>
                    <a:pt x="418" y="175"/>
                    <a:pt x="455" y="170"/>
                  </a:cubicBezTo>
                  <a:cubicBezTo>
                    <a:pt x="453" y="146"/>
                    <a:pt x="450" y="121"/>
                    <a:pt x="448" y="100"/>
                  </a:cubicBezTo>
                  <a:cubicBezTo>
                    <a:pt x="460" y="99"/>
                    <a:pt x="472" y="98"/>
                    <a:pt x="486" y="97"/>
                  </a:cubicBezTo>
                  <a:moveTo>
                    <a:pt x="600" y="0"/>
                  </a:move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iṡļïḍe">
              <a:extLst>
                <a:ext uri="{FF2B5EF4-FFF2-40B4-BE49-F238E27FC236}">
                  <a16:creationId xmlns:a16="http://schemas.microsoft.com/office/drawing/2014/main" id="{36A1B565-B711-4985-8F12-6AE4208E6A5E}"/>
                </a:ext>
              </a:extLst>
            </p:cNvPr>
            <p:cNvSpPr/>
            <p:nvPr/>
          </p:nvSpPr>
          <p:spPr bwMode="auto">
            <a:xfrm>
              <a:off x="5529263" y="3165475"/>
              <a:ext cx="333375" cy="371475"/>
            </a:xfrm>
            <a:custGeom>
              <a:avLst/>
              <a:gdLst>
                <a:gd name="T0" fmla="*/ 147 w 147"/>
                <a:gd name="T1" fmla="*/ 89 h 164"/>
                <a:gd name="T2" fmla="*/ 141 w 147"/>
                <a:gd name="T3" fmla="*/ 91 h 164"/>
                <a:gd name="T4" fmla="*/ 130 w 147"/>
                <a:gd name="T5" fmla="*/ 120 h 164"/>
                <a:gd name="T6" fmla="*/ 128 w 147"/>
                <a:gd name="T7" fmla="*/ 122 h 164"/>
                <a:gd name="T8" fmla="*/ 79 w 147"/>
                <a:gd name="T9" fmla="*/ 156 h 164"/>
                <a:gd name="T10" fmla="*/ 57 w 147"/>
                <a:gd name="T11" fmla="*/ 159 h 164"/>
                <a:gd name="T12" fmla="*/ 29 w 147"/>
                <a:gd name="T13" fmla="*/ 154 h 164"/>
                <a:gd name="T14" fmla="*/ 26 w 147"/>
                <a:gd name="T15" fmla="*/ 159 h 164"/>
                <a:gd name="T16" fmla="*/ 56 w 147"/>
                <a:gd name="T17" fmla="*/ 164 h 164"/>
                <a:gd name="T18" fmla="*/ 56 w 147"/>
                <a:gd name="T19" fmla="*/ 164 h 164"/>
                <a:gd name="T20" fmla="*/ 56 w 147"/>
                <a:gd name="T21" fmla="*/ 164 h 164"/>
                <a:gd name="T22" fmla="*/ 56 w 147"/>
                <a:gd name="T23" fmla="*/ 164 h 164"/>
                <a:gd name="T24" fmla="*/ 56 w 147"/>
                <a:gd name="T25" fmla="*/ 164 h 164"/>
                <a:gd name="T26" fmla="*/ 56 w 147"/>
                <a:gd name="T27" fmla="*/ 164 h 164"/>
                <a:gd name="T28" fmla="*/ 56 w 147"/>
                <a:gd name="T29" fmla="*/ 164 h 164"/>
                <a:gd name="T30" fmla="*/ 57 w 147"/>
                <a:gd name="T31" fmla="*/ 164 h 164"/>
                <a:gd name="T32" fmla="*/ 57 w 147"/>
                <a:gd name="T33" fmla="*/ 164 h 164"/>
                <a:gd name="T34" fmla="*/ 57 w 147"/>
                <a:gd name="T35" fmla="*/ 164 h 164"/>
                <a:gd name="T36" fmla="*/ 57 w 147"/>
                <a:gd name="T37" fmla="*/ 164 h 164"/>
                <a:gd name="T38" fmla="*/ 57 w 147"/>
                <a:gd name="T39" fmla="*/ 164 h 164"/>
                <a:gd name="T40" fmla="*/ 57 w 147"/>
                <a:gd name="T41" fmla="*/ 164 h 164"/>
                <a:gd name="T42" fmla="*/ 57 w 147"/>
                <a:gd name="T43" fmla="*/ 164 h 164"/>
                <a:gd name="T44" fmla="*/ 57 w 147"/>
                <a:gd name="T45" fmla="*/ 164 h 164"/>
                <a:gd name="T46" fmla="*/ 81 w 147"/>
                <a:gd name="T47" fmla="*/ 161 h 164"/>
                <a:gd name="T48" fmla="*/ 127 w 147"/>
                <a:gd name="T49" fmla="*/ 132 h 164"/>
                <a:gd name="T50" fmla="*/ 127 w 147"/>
                <a:gd name="T51" fmla="*/ 132 h 164"/>
                <a:gd name="T52" fmla="*/ 127 w 147"/>
                <a:gd name="T53" fmla="*/ 132 h 164"/>
                <a:gd name="T54" fmla="*/ 127 w 147"/>
                <a:gd name="T55" fmla="*/ 133 h 164"/>
                <a:gd name="T56" fmla="*/ 132 w 147"/>
                <a:gd name="T57" fmla="*/ 126 h 164"/>
                <a:gd name="T58" fmla="*/ 134 w 147"/>
                <a:gd name="T59" fmla="*/ 123 h 164"/>
                <a:gd name="T60" fmla="*/ 147 w 147"/>
                <a:gd name="T61" fmla="*/ 89 h 164"/>
                <a:gd name="T62" fmla="*/ 63 w 147"/>
                <a:gd name="T63" fmla="*/ 0 h 164"/>
                <a:gd name="T64" fmla="*/ 40 w 147"/>
                <a:gd name="T65" fmla="*/ 3 h 164"/>
                <a:gd name="T66" fmla="*/ 0 w 147"/>
                <a:gd name="T67" fmla="*/ 25 h 164"/>
                <a:gd name="T68" fmla="*/ 5 w 147"/>
                <a:gd name="T69" fmla="*/ 28 h 164"/>
                <a:gd name="T70" fmla="*/ 42 w 147"/>
                <a:gd name="T71" fmla="*/ 9 h 164"/>
                <a:gd name="T72" fmla="*/ 63 w 147"/>
                <a:gd name="T73" fmla="*/ 6 h 164"/>
                <a:gd name="T74" fmla="*/ 128 w 147"/>
                <a:gd name="T75" fmla="*/ 37 h 164"/>
                <a:gd name="T76" fmla="*/ 130 w 147"/>
                <a:gd name="T77" fmla="*/ 37 h 164"/>
                <a:gd name="T78" fmla="*/ 134 w 147"/>
                <a:gd name="T79" fmla="*/ 36 h 164"/>
                <a:gd name="T80" fmla="*/ 134 w 147"/>
                <a:gd name="T81" fmla="*/ 36 h 164"/>
                <a:gd name="T82" fmla="*/ 63 w 147"/>
                <a:gd name="T8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7" h="164">
                  <a:moveTo>
                    <a:pt x="147" y="89"/>
                  </a:moveTo>
                  <a:cubicBezTo>
                    <a:pt x="141" y="91"/>
                    <a:pt x="141" y="91"/>
                    <a:pt x="141" y="91"/>
                  </a:cubicBezTo>
                  <a:cubicBezTo>
                    <a:pt x="139" y="101"/>
                    <a:pt x="136" y="111"/>
                    <a:pt x="130" y="120"/>
                  </a:cubicBezTo>
                  <a:cubicBezTo>
                    <a:pt x="129" y="121"/>
                    <a:pt x="129" y="122"/>
                    <a:pt x="128" y="122"/>
                  </a:cubicBezTo>
                  <a:cubicBezTo>
                    <a:pt x="117" y="139"/>
                    <a:pt x="99" y="151"/>
                    <a:pt x="79" y="156"/>
                  </a:cubicBezTo>
                  <a:cubicBezTo>
                    <a:pt x="72" y="158"/>
                    <a:pt x="65" y="159"/>
                    <a:pt x="57" y="159"/>
                  </a:cubicBezTo>
                  <a:cubicBezTo>
                    <a:pt x="48" y="159"/>
                    <a:pt x="38" y="157"/>
                    <a:pt x="29" y="154"/>
                  </a:cubicBezTo>
                  <a:cubicBezTo>
                    <a:pt x="29" y="156"/>
                    <a:pt x="27" y="157"/>
                    <a:pt x="26" y="159"/>
                  </a:cubicBezTo>
                  <a:cubicBezTo>
                    <a:pt x="35" y="162"/>
                    <a:pt x="45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65" y="164"/>
                    <a:pt x="73" y="163"/>
                    <a:pt x="81" y="161"/>
                  </a:cubicBezTo>
                  <a:cubicBezTo>
                    <a:pt x="99" y="156"/>
                    <a:pt x="115" y="146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7" y="132"/>
                    <a:pt x="127" y="132"/>
                    <a:pt x="127" y="133"/>
                  </a:cubicBezTo>
                  <a:cubicBezTo>
                    <a:pt x="129" y="131"/>
                    <a:pt x="131" y="128"/>
                    <a:pt x="132" y="126"/>
                  </a:cubicBezTo>
                  <a:cubicBezTo>
                    <a:pt x="133" y="125"/>
                    <a:pt x="133" y="124"/>
                    <a:pt x="134" y="123"/>
                  </a:cubicBezTo>
                  <a:cubicBezTo>
                    <a:pt x="141" y="113"/>
                    <a:pt x="145" y="101"/>
                    <a:pt x="147" y="89"/>
                  </a:cubicBezTo>
                  <a:moveTo>
                    <a:pt x="63" y="0"/>
                  </a:moveTo>
                  <a:cubicBezTo>
                    <a:pt x="56" y="0"/>
                    <a:pt x="48" y="1"/>
                    <a:pt x="40" y="3"/>
                  </a:cubicBezTo>
                  <a:cubicBezTo>
                    <a:pt x="25" y="7"/>
                    <a:pt x="11" y="15"/>
                    <a:pt x="0" y="25"/>
                  </a:cubicBezTo>
                  <a:cubicBezTo>
                    <a:pt x="1" y="26"/>
                    <a:pt x="3" y="27"/>
                    <a:pt x="5" y="28"/>
                  </a:cubicBezTo>
                  <a:cubicBezTo>
                    <a:pt x="15" y="19"/>
                    <a:pt x="28" y="12"/>
                    <a:pt x="42" y="9"/>
                  </a:cubicBezTo>
                  <a:cubicBezTo>
                    <a:pt x="49" y="7"/>
                    <a:pt x="56" y="6"/>
                    <a:pt x="63" y="6"/>
                  </a:cubicBezTo>
                  <a:cubicBezTo>
                    <a:pt x="90" y="6"/>
                    <a:pt x="114" y="18"/>
                    <a:pt x="128" y="37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19" y="14"/>
                    <a:pt x="93" y="0"/>
                    <a:pt x="6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íŝḷíḑé">
              <a:extLst>
                <a:ext uri="{FF2B5EF4-FFF2-40B4-BE49-F238E27FC236}">
                  <a16:creationId xmlns:a16="http://schemas.microsoft.com/office/drawing/2014/main" id="{F1B673B4-59FC-4FAD-B342-39520A7D7620}"/>
                </a:ext>
              </a:extLst>
            </p:cNvPr>
            <p:cNvSpPr/>
            <p:nvPr/>
          </p:nvSpPr>
          <p:spPr bwMode="auto">
            <a:xfrm>
              <a:off x="4687888" y="3248025"/>
              <a:ext cx="995362" cy="549275"/>
            </a:xfrm>
            <a:custGeom>
              <a:avLst/>
              <a:gdLst>
                <a:gd name="T0" fmla="*/ 276 w 438"/>
                <a:gd name="T1" fmla="*/ 99 h 243"/>
                <a:gd name="T2" fmla="*/ 276 w 438"/>
                <a:gd name="T3" fmla="*/ 99 h 243"/>
                <a:gd name="T4" fmla="*/ 279 w 438"/>
                <a:gd name="T5" fmla="*/ 109 h 243"/>
                <a:gd name="T6" fmla="*/ 290 w 438"/>
                <a:gd name="T7" fmla="*/ 106 h 243"/>
                <a:gd name="T8" fmla="*/ 276 w 438"/>
                <a:gd name="T9" fmla="*/ 99 h 243"/>
                <a:gd name="T10" fmla="*/ 10 w 438"/>
                <a:gd name="T11" fmla="*/ 0 h 243"/>
                <a:gd name="T12" fmla="*/ 0 w 438"/>
                <a:gd name="T13" fmla="*/ 52 h 243"/>
                <a:gd name="T14" fmla="*/ 353 w 438"/>
                <a:gd name="T15" fmla="*/ 242 h 243"/>
                <a:gd name="T16" fmla="*/ 353 w 438"/>
                <a:gd name="T17" fmla="*/ 243 h 243"/>
                <a:gd name="T18" fmla="*/ 438 w 438"/>
                <a:gd name="T19" fmla="*/ 198 h 243"/>
                <a:gd name="T20" fmla="*/ 438 w 438"/>
                <a:gd name="T21" fmla="*/ 198 h 243"/>
                <a:gd name="T22" fmla="*/ 428 w 438"/>
                <a:gd name="T23" fmla="*/ 192 h 243"/>
                <a:gd name="T24" fmla="*/ 351 w 438"/>
                <a:gd name="T25" fmla="*/ 220 h 243"/>
                <a:gd name="T26" fmla="*/ 316 w 438"/>
                <a:gd name="T27" fmla="*/ 197 h 243"/>
                <a:gd name="T28" fmla="*/ 321 w 438"/>
                <a:gd name="T29" fmla="*/ 123 h 243"/>
                <a:gd name="T30" fmla="*/ 292 w 438"/>
                <a:gd name="T31" fmla="*/ 107 h 243"/>
                <a:gd name="T32" fmla="*/ 279 w 438"/>
                <a:gd name="T33" fmla="*/ 110 h 243"/>
                <a:gd name="T34" fmla="*/ 291 w 438"/>
                <a:gd name="T35" fmla="*/ 160 h 243"/>
                <a:gd name="T36" fmla="*/ 291 w 438"/>
                <a:gd name="T37" fmla="*/ 160 h 243"/>
                <a:gd name="T38" fmla="*/ 291 w 438"/>
                <a:gd name="T39" fmla="*/ 160 h 243"/>
                <a:gd name="T40" fmla="*/ 261 w 438"/>
                <a:gd name="T41" fmla="*/ 169 h 243"/>
                <a:gd name="T42" fmla="*/ 261 w 438"/>
                <a:gd name="T43" fmla="*/ 169 h 243"/>
                <a:gd name="T44" fmla="*/ 246 w 438"/>
                <a:gd name="T45" fmla="*/ 146 h 243"/>
                <a:gd name="T46" fmla="*/ 246 w 438"/>
                <a:gd name="T47" fmla="*/ 146 h 243"/>
                <a:gd name="T48" fmla="*/ 235 w 438"/>
                <a:gd name="T49" fmla="*/ 139 h 243"/>
                <a:gd name="T50" fmla="*/ 218 w 438"/>
                <a:gd name="T51" fmla="*/ 71 h 243"/>
                <a:gd name="T52" fmla="*/ 10 w 438"/>
                <a:gd name="T5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8" h="243">
                  <a:moveTo>
                    <a:pt x="276" y="99"/>
                  </a:moveTo>
                  <a:cubicBezTo>
                    <a:pt x="276" y="99"/>
                    <a:pt x="276" y="99"/>
                    <a:pt x="276" y="99"/>
                  </a:cubicBezTo>
                  <a:cubicBezTo>
                    <a:pt x="277" y="102"/>
                    <a:pt x="278" y="105"/>
                    <a:pt x="279" y="109"/>
                  </a:cubicBezTo>
                  <a:cubicBezTo>
                    <a:pt x="290" y="106"/>
                    <a:pt x="290" y="106"/>
                    <a:pt x="290" y="106"/>
                  </a:cubicBezTo>
                  <a:cubicBezTo>
                    <a:pt x="285" y="103"/>
                    <a:pt x="281" y="101"/>
                    <a:pt x="276" y="99"/>
                  </a:cubicBezTo>
                  <a:moveTo>
                    <a:pt x="10" y="0"/>
                  </a:moveTo>
                  <a:cubicBezTo>
                    <a:pt x="3" y="15"/>
                    <a:pt x="0" y="32"/>
                    <a:pt x="0" y="52"/>
                  </a:cubicBezTo>
                  <a:cubicBezTo>
                    <a:pt x="113" y="67"/>
                    <a:pt x="235" y="140"/>
                    <a:pt x="353" y="242"/>
                  </a:cubicBezTo>
                  <a:cubicBezTo>
                    <a:pt x="353" y="243"/>
                    <a:pt x="353" y="243"/>
                    <a:pt x="353" y="243"/>
                  </a:cubicBezTo>
                  <a:cubicBezTo>
                    <a:pt x="381" y="223"/>
                    <a:pt x="407" y="208"/>
                    <a:pt x="438" y="198"/>
                  </a:cubicBezTo>
                  <a:cubicBezTo>
                    <a:pt x="438" y="198"/>
                    <a:pt x="438" y="198"/>
                    <a:pt x="438" y="198"/>
                  </a:cubicBezTo>
                  <a:cubicBezTo>
                    <a:pt x="435" y="196"/>
                    <a:pt x="432" y="194"/>
                    <a:pt x="428" y="192"/>
                  </a:cubicBezTo>
                  <a:cubicBezTo>
                    <a:pt x="396" y="211"/>
                    <a:pt x="370" y="220"/>
                    <a:pt x="351" y="220"/>
                  </a:cubicBezTo>
                  <a:cubicBezTo>
                    <a:pt x="332" y="220"/>
                    <a:pt x="320" y="211"/>
                    <a:pt x="316" y="197"/>
                  </a:cubicBezTo>
                  <a:cubicBezTo>
                    <a:pt x="308" y="172"/>
                    <a:pt x="300" y="139"/>
                    <a:pt x="321" y="123"/>
                  </a:cubicBezTo>
                  <a:cubicBezTo>
                    <a:pt x="311" y="118"/>
                    <a:pt x="302" y="112"/>
                    <a:pt x="292" y="107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83" y="126"/>
                    <a:pt x="287" y="143"/>
                    <a:pt x="291" y="160"/>
                  </a:cubicBezTo>
                  <a:cubicBezTo>
                    <a:pt x="291" y="160"/>
                    <a:pt x="291" y="160"/>
                    <a:pt x="291" y="160"/>
                  </a:cubicBezTo>
                  <a:cubicBezTo>
                    <a:pt x="291" y="160"/>
                    <a:pt x="291" y="160"/>
                    <a:pt x="291" y="160"/>
                  </a:cubicBezTo>
                  <a:cubicBezTo>
                    <a:pt x="291" y="160"/>
                    <a:pt x="273" y="167"/>
                    <a:pt x="261" y="169"/>
                  </a:cubicBezTo>
                  <a:cubicBezTo>
                    <a:pt x="261" y="169"/>
                    <a:pt x="261" y="169"/>
                    <a:pt x="261" y="169"/>
                  </a:cubicBezTo>
                  <a:cubicBezTo>
                    <a:pt x="261" y="169"/>
                    <a:pt x="257" y="155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3" y="143"/>
                    <a:pt x="239" y="141"/>
                    <a:pt x="235" y="139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136" y="34"/>
                    <a:pt x="64" y="12"/>
                    <a:pt x="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îṥḻïďè">
              <a:extLst>
                <a:ext uri="{FF2B5EF4-FFF2-40B4-BE49-F238E27FC236}">
                  <a16:creationId xmlns:a16="http://schemas.microsoft.com/office/drawing/2014/main" id="{314A1E1D-CD7A-408A-A5CD-F64A1648856A}"/>
                </a:ext>
              </a:extLst>
            </p:cNvPr>
            <p:cNvSpPr/>
            <p:nvPr/>
          </p:nvSpPr>
          <p:spPr bwMode="auto">
            <a:xfrm>
              <a:off x="5370513" y="3465513"/>
              <a:ext cx="447675" cy="280988"/>
            </a:xfrm>
            <a:custGeom>
              <a:avLst/>
              <a:gdLst>
                <a:gd name="T0" fmla="*/ 197 w 197"/>
                <a:gd name="T1" fmla="*/ 0 h 124"/>
                <a:gd name="T2" fmla="*/ 151 w 197"/>
                <a:gd name="T3" fmla="*/ 29 h 124"/>
                <a:gd name="T4" fmla="*/ 127 w 197"/>
                <a:gd name="T5" fmla="*/ 32 h 124"/>
                <a:gd name="T6" fmla="*/ 127 w 197"/>
                <a:gd name="T7" fmla="*/ 32 h 124"/>
                <a:gd name="T8" fmla="*/ 127 w 197"/>
                <a:gd name="T9" fmla="*/ 32 h 124"/>
                <a:gd name="T10" fmla="*/ 127 w 197"/>
                <a:gd name="T11" fmla="*/ 32 h 124"/>
                <a:gd name="T12" fmla="*/ 127 w 197"/>
                <a:gd name="T13" fmla="*/ 32 h 124"/>
                <a:gd name="T14" fmla="*/ 127 w 197"/>
                <a:gd name="T15" fmla="*/ 32 h 124"/>
                <a:gd name="T16" fmla="*/ 127 w 197"/>
                <a:gd name="T17" fmla="*/ 32 h 124"/>
                <a:gd name="T18" fmla="*/ 127 w 197"/>
                <a:gd name="T19" fmla="*/ 32 h 124"/>
                <a:gd name="T20" fmla="*/ 126 w 197"/>
                <a:gd name="T21" fmla="*/ 32 h 124"/>
                <a:gd name="T22" fmla="*/ 126 w 197"/>
                <a:gd name="T23" fmla="*/ 32 h 124"/>
                <a:gd name="T24" fmla="*/ 126 w 197"/>
                <a:gd name="T25" fmla="*/ 32 h 124"/>
                <a:gd name="T26" fmla="*/ 126 w 197"/>
                <a:gd name="T27" fmla="*/ 32 h 124"/>
                <a:gd name="T28" fmla="*/ 126 w 197"/>
                <a:gd name="T29" fmla="*/ 32 h 124"/>
                <a:gd name="T30" fmla="*/ 126 w 197"/>
                <a:gd name="T31" fmla="*/ 32 h 124"/>
                <a:gd name="T32" fmla="*/ 126 w 197"/>
                <a:gd name="T33" fmla="*/ 32 h 124"/>
                <a:gd name="T34" fmla="*/ 96 w 197"/>
                <a:gd name="T35" fmla="*/ 27 h 124"/>
                <a:gd name="T36" fmla="*/ 89 w 197"/>
                <a:gd name="T37" fmla="*/ 29 h 124"/>
                <a:gd name="T38" fmla="*/ 89 w 197"/>
                <a:gd name="T39" fmla="*/ 29 h 124"/>
                <a:gd name="T40" fmla="*/ 89 w 197"/>
                <a:gd name="T41" fmla="*/ 29 h 124"/>
                <a:gd name="T42" fmla="*/ 89 w 197"/>
                <a:gd name="T43" fmla="*/ 29 h 124"/>
                <a:gd name="T44" fmla="*/ 89 w 197"/>
                <a:gd name="T45" fmla="*/ 29 h 124"/>
                <a:gd name="T46" fmla="*/ 87 w 197"/>
                <a:gd name="T47" fmla="*/ 29 h 124"/>
                <a:gd name="T48" fmla="*/ 88 w 197"/>
                <a:gd name="T49" fmla="*/ 44 h 124"/>
                <a:gd name="T50" fmla="*/ 88 w 197"/>
                <a:gd name="T51" fmla="*/ 45 h 124"/>
                <a:gd name="T52" fmla="*/ 79 w 197"/>
                <a:gd name="T53" fmla="*/ 55 h 124"/>
                <a:gd name="T54" fmla="*/ 74 w 197"/>
                <a:gd name="T55" fmla="*/ 53 h 124"/>
                <a:gd name="T56" fmla="*/ 62 w 197"/>
                <a:gd name="T57" fmla="*/ 32 h 124"/>
                <a:gd name="T58" fmla="*/ 53 w 197"/>
                <a:gd name="T59" fmla="*/ 15 h 124"/>
                <a:gd name="T60" fmla="*/ 47 w 197"/>
                <a:gd name="T61" fmla="*/ 17 h 124"/>
                <a:gd name="T62" fmla="*/ 42 w 197"/>
                <a:gd name="T63" fmla="*/ 20 h 124"/>
                <a:gd name="T64" fmla="*/ 42 w 197"/>
                <a:gd name="T65" fmla="*/ 20 h 124"/>
                <a:gd name="T66" fmla="*/ 42 w 197"/>
                <a:gd name="T67" fmla="*/ 20 h 124"/>
                <a:gd name="T68" fmla="*/ 42 w 197"/>
                <a:gd name="T69" fmla="*/ 20 h 124"/>
                <a:gd name="T70" fmla="*/ 42 w 197"/>
                <a:gd name="T71" fmla="*/ 20 h 124"/>
                <a:gd name="T72" fmla="*/ 42 w 197"/>
                <a:gd name="T73" fmla="*/ 20 h 124"/>
                <a:gd name="T74" fmla="*/ 42 w 197"/>
                <a:gd name="T75" fmla="*/ 20 h 124"/>
                <a:gd name="T76" fmla="*/ 42 w 197"/>
                <a:gd name="T77" fmla="*/ 20 h 124"/>
                <a:gd name="T78" fmla="*/ 39 w 197"/>
                <a:gd name="T79" fmla="*/ 21 h 124"/>
                <a:gd name="T80" fmla="*/ 37 w 197"/>
                <a:gd name="T81" fmla="*/ 20 h 124"/>
                <a:gd name="T82" fmla="*/ 32 w 197"/>
                <a:gd name="T83" fmla="*/ 22 h 124"/>
                <a:gd name="T84" fmla="*/ 21 w 197"/>
                <a:gd name="T85" fmla="*/ 27 h 124"/>
                <a:gd name="T86" fmla="*/ 16 w 197"/>
                <a:gd name="T87" fmla="*/ 101 h 124"/>
                <a:gd name="T88" fmla="*/ 51 w 197"/>
                <a:gd name="T89" fmla="*/ 124 h 124"/>
                <a:gd name="T90" fmla="*/ 128 w 197"/>
                <a:gd name="T91" fmla="*/ 96 h 124"/>
                <a:gd name="T92" fmla="*/ 128 w 197"/>
                <a:gd name="T93" fmla="*/ 95 h 124"/>
                <a:gd name="T94" fmla="*/ 197 w 197"/>
                <a:gd name="T95" fmla="*/ 1 h 124"/>
                <a:gd name="T96" fmla="*/ 197 w 197"/>
                <a:gd name="T9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7" h="124">
                  <a:moveTo>
                    <a:pt x="197" y="0"/>
                  </a:moveTo>
                  <a:cubicBezTo>
                    <a:pt x="185" y="14"/>
                    <a:pt x="169" y="24"/>
                    <a:pt x="151" y="29"/>
                  </a:cubicBezTo>
                  <a:cubicBezTo>
                    <a:pt x="143" y="31"/>
                    <a:pt x="135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15" y="32"/>
                    <a:pt x="105" y="30"/>
                    <a:pt x="96" y="27"/>
                  </a:cubicBezTo>
                  <a:cubicBezTo>
                    <a:pt x="94" y="29"/>
                    <a:pt x="91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8" y="29"/>
                    <a:pt x="87" y="29"/>
                    <a:pt x="87" y="29"/>
                  </a:cubicBezTo>
                  <a:cubicBezTo>
                    <a:pt x="87" y="29"/>
                    <a:pt x="88" y="36"/>
                    <a:pt x="88" y="44"/>
                  </a:cubicBezTo>
                  <a:cubicBezTo>
                    <a:pt x="88" y="44"/>
                    <a:pt x="88" y="45"/>
                    <a:pt x="88" y="45"/>
                  </a:cubicBezTo>
                  <a:cubicBezTo>
                    <a:pt x="88" y="51"/>
                    <a:pt x="84" y="55"/>
                    <a:pt x="79" y="55"/>
                  </a:cubicBezTo>
                  <a:cubicBezTo>
                    <a:pt x="78" y="55"/>
                    <a:pt x="76" y="54"/>
                    <a:pt x="74" y="53"/>
                  </a:cubicBezTo>
                  <a:cubicBezTo>
                    <a:pt x="68" y="49"/>
                    <a:pt x="70" y="45"/>
                    <a:pt x="62" y="32"/>
                  </a:cubicBezTo>
                  <a:cubicBezTo>
                    <a:pt x="58" y="26"/>
                    <a:pt x="55" y="19"/>
                    <a:pt x="53" y="15"/>
                  </a:cubicBezTo>
                  <a:cubicBezTo>
                    <a:pt x="51" y="16"/>
                    <a:pt x="49" y="16"/>
                    <a:pt x="47" y="17"/>
                  </a:cubicBezTo>
                  <a:cubicBezTo>
                    <a:pt x="46" y="18"/>
                    <a:pt x="44" y="19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0"/>
                    <a:pt x="40" y="21"/>
                    <a:pt x="39" y="21"/>
                  </a:cubicBezTo>
                  <a:cubicBezTo>
                    <a:pt x="39" y="21"/>
                    <a:pt x="38" y="20"/>
                    <a:pt x="37" y="20"/>
                  </a:cubicBezTo>
                  <a:cubicBezTo>
                    <a:pt x="35" y="21"/>
                    <a:pt x="34" y="21"/>
                    <a:pt x="32" y="22"/>
                  </a:cubicBezTo>
                  <a:cubicBezTo>
                    <a:pt x="28" y="23"/>
                    <a:pt x="24" y="25"/>
                    <a:pt x="21" y="27"/>
                  </a:cubicBezTo>
                  <a:cubicBezTo>
                    <a:pt x="0" y="43"/>
                    <a:pt x="8" y="76"/>
                    <a:pt x="16" y="101"/>
                  </a:cubicBezTo>
                  <a:cubicBezTo>
                    <a:pt x="20" y="115"/>
                    <a:pt x="32" y="124"/>
                    <a:pt x="51" y="124"/>
                  </a:cubicBezTo>
                  <a:cubicBezTo>
                    <a:pt x="70" y="124"/>
                    <a:pt x="96" y="115"/>
                    <a:pt x="128" y="96"/>
                  </a:cubicBezTo>
                  <a:cubicBezTo>
                    <a:pt x="128" y="96"/>
                    <a:pt x="128" y="95"/>
                    <a:pt x="128" y="95"/>
                  </a:cubicBezTo>
                  <a:cubicBezTo>
                    <a:pt x="171" y="69"/>
                    <a:pt x="190" y="27"/>
                    <a:pt x="197" y="1"/>
                  </a:cubicBezTo>
                  <a:cubicBezTo>
                    <a:pt x="197" y="0"/>
                    <a:pt x="197" y="0"/>
                    <a:pt x="19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íş1íḑê">
              <a:extLst>
                <a:ext uri="{FF2B5EF4-FFF2-40B4-BE49-F238E27FC236}">
                  <a16:creationId xmlns:a16="http://schemas.microsoft.com/office/drawing/2014/main" id="{409CE753-5F33-4D36-BD73-C26C5F6F9518}"/>
                </a:ext>
              </a:extLst>
            </p:cNvPr>
            <p:cNvSpPr/>
            <p:nvPr/>
          </p:nvSpPr>
          <p:spPr bwMode="auto">
            <a:xfrm>
              <a:off x="5556250" y="3195638"/>
              <a:ext cx="277812" cy="314325"/>
            </a:xfrm>
            <a:custGeom>
              <a:avLst/>
              <a:gdLst>
                <a:gd name="T0" fmla="*/ 122 w 122"/>
                <a:gd name="T1" fmla="*/ 80 h 139"/>
                <a:gd name="T2" fmla="*/ 119 w 122"/>
                <a:gd name="T3" fmla="*/ 80 h 139"/>
                <a:gd name="T4" fmla="*/ 110 w 122"/>
                <a:gd name="T5" fmla="*/ 102 h 139"/>
                <a:gd name="T6" fmla="*/ 109 w 122"/>
                <a:gd name="T7" fmla="*/ 103 h 139"/>
                <a:gd name="T8" fmla="*/ 65 w 122"/>
                <a:gd name="T9" fmla="*/ 133 h 139"/>
                <a:gd name="T10" fmla="*/ 45 w 122"/>
                <a:gd name="T11" fmla="*/ 136 h 139"/>
                <a:gd name="T12" fmla="*/ 19 w 122"/>
                <a:gd name="T13" fmla="*/ 131 h 139"/>
                <a:gd name="T14" fmla="*/ 19 w 122"/>
                <a:gd name="T15" fmla="*/ 134 h 139"/>
                <a:gd name="T16" fmla="*/ 45 w 122"/>
                <a:gd name="T17" fmla="*/ 139 h 139"/>
                <a:gd name="T18" fmla="*/ 66 w 122"/>
                <a:gd name="T19" fmla="*/ 136 h 139"/>
                <a:gd name="T20" fmla="*/ 111 w 122"/>
                <a:gd name="T21" fmla="*/ 105 h 139"/>
                <a:gd name="T22" fmla="*/ 112 w 122"/>
                <a:gd name="T23" fmla="*/ 104 h 139"/>
                <a:gd name="T24" fmla="*/ 122 w 122"/>
                <a:gd name="T25" fmla="*/ 80 h 139"/>
                <a:gd name="T26" fmla="*/ 51 w 122"/>
                <a:gd name="T27" fmla="*/ 0 h 139"/>
                <a:gd name="T28" fmla="*/ 31 w 122"/>
                <a:gd name="T29" fmla="*/ 2 h 139"/>
                <a:gd name="T30" fmla="*/ 0 w 122"/>
                <a:gd name="T31" fmla="*/ 18 h 139"/>
                <a:gd name="T32" fmla="*/ 3 w 122"/>
                <a:gd name="T33" fmla="*/ 20 h 139"/>
                <a:gd name="T34" fmla="*/ 32 w 122"/>
                <a:gd name="T35" fmla="*/ 5 h 139"/>
                <a:gd name="T36" fmla="*/ 51 w 122"/>
                <a:gd name="T37" fmla="*/ 3 h 139"/>
                <a:gd name="T38" fmla="*/ 105 w 122"/>
                <a:gd name="T39" fmla="*/ 26 h 139"/>
                <a:gd name="T40" fmla="*/ 108 w 122"/>
                <a:gd name="T41" fmla="*/ 26 h 139"/>
                <a:gd name="T42" fmla="*/ 51 w 122"/>
                <a:gd name="T4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39">
                  <a:moveTo>
                    <a:pt x="122" y="80"/>
                  </a:moveTo>
                  <a:cubicBezTo>
                    <a:pt x="119" y="80"/>
                    <a:pt x="119" y="80"/>
                    <a:pt x="119" y="80"/>
                  </a:cubicBezTo>
                  <a:cubicBezTo>
                    <a:pt x="117" y="88"/>
                    <a:pt x="114" y="95"/>
                    <a:pt x="110" y="102"/>
                  </a:cubicBezTo>
                  <a:cubicBezTo>
                    <a:pt x="109" y="102"/>
                    <a:pt x="109" y="103"/>
                    <a:pt x="109" y="103"/>
                  </a:cubicBezTo>
                  <a:cubicBezTo>
                    <a:pt x="99" y="118"/>
                    <a:pt x="83" y="129"/>
                    <a:pt x="65" y="133"/>
                  </a:cubicBezTo>
                  <a:cubicBezTo>
                    <a:pt x="58" y="135"/>
                    <a:pt x="52" y="136"/>
                    <a:pt x="45" y="136"/>
                  </a:cubicBezTo>
                  <a:cubicBezTo>
                    <a:pt x="36" y="136"/>
                    <a:pt x="27" y="134"/>
                    <a:pt x="19" y="131"/>
                  </a:cubicBezTo>
                  <a:cubicBezTo>
                    <a:pt x="19" y="132"/>
                    <a:pt x="19" y="133"/>
                    <a:pt x="19" y="134"/>
                  </a:cubicBezTo>
                  <a:cubicBezTo>
                    <a:pt x="27" y="137"/>
                    <a:pt x="36" y="139"/>
                    <a:pt x="45" y="139"/>
                  </a:cubicBezTo>
                  <a:cubicBezTo>
                    <a:pt x="52" y="139"/>
                    <a:pt x="59" y="138"/>
                    <a:pt x="66" y="136"/>
                  </a:cubicBezTo>
                  <a:cubicBezTo>
                    <a:pt x="84" y="131"/>
                    <a:pt x="101" y="120"/>
                    <a:pt x="111" y="105"/>
                  </a:cubicBezTo>
                  <a:cubicBezTo>
                    <a:pt x="111" y="104"/>
                    <a:pt x="112" y="104"/>
                    <a:pt x="112" y="104"/>
                  </a:cubicBezTo>
                  <a:cubicBezTo>
                    <a:pt x="117" y="96"/>
                    <a:pt x="120" y="88"/>
                    <a:pt x="122" y="80"/>
                  </a:cubicBezTo>
                  <a:moveTo>
                    <a:pt x="51" y="0"/>
                  </a:moveTo>
                  <a:cubicBezTo>
                    <a:pt x="45" y="0"/>
                    <a:pt x="38" y="1"/>
                    <a:pt x="31" y="2"/>
                  </a:cubicBezTo>
                  <a:cubicBezTo>
                    <a:pt x="19" y="5"/>
                    <a:pt x="9" y="11"/>
                    <a:pt x="0" y="18"/>
                  </a:cubicBezTo>
                  <a:cubicBezTo>
                    <a:pt x="1" y="19"/>
                    <a:pt x="2" y="19"/>
                    <a:pt x="3" y="20"/>
                  </a:cubicBezTo>
                  <a:cubicBezTo>
                    <a:pt x="11" y="13"/>
                    <a:pt x="21" y="8"/>
                    <a:pt x="32" y="5"/>
                  </a:cubicBezTo>
                  <a:cubicBezTo>
                    <a:pt x="38" y="3"/>
                    <a:pt x="45" y="3"/>
                    <a:pt x="51" y="3"/>
                  </a:cubicBezTo>
                  <a:cubicBezTo>
                    <a:pt x="73" y="3"/>
                    <a:pt x="93" y="12"/>
                    <a:pt x="105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95" y="10"/>
                    <a:pt x="74" y="0"/>
                    <a:pt x="5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ïś1îḍe">
              <a:extLst>
                <a:ext uri="{FF2B5EF4-FFF2-40B4-BE49-F238E27FC236}">
                  <a16:creationId xmlns:a16="http://schemas.microsoft.com/office/drawing/2014/main" id="{77ADB3C0-8E93-4507-8223-21D4124C2B83}"/>
                </a:ext>
              </a:extLst>
            </p:cNvPr>
            <p:cNvSpPr/>
            <p:nvPr/>
          </p:nvSpPr>
          <p:spPr bwMode="auto">
            <a:xfrm>
              <a:off x="5559425" y="3211513"/>
              <a:ext cx="255587" cy="282575"/>
            </a:xfrm>
            <a:custGeom>
              <a:avLst/>
              <a:gdLst>
                <a:gd name="T0" fmla="*/ 18 w 113"/>
                <a:gd name="T1" fmla="*/ 96 h 125"/>
                <a:gd name="T2" fmla="*/ 18 w 113"/>
                <a:gd name="T3" fmla="*/ 120 h 125"/>
                <a:gd name="T4" fmla="*/ 63 w 113"/>
                <a:gd name="T5" fmla="*/ 123 h 125"/>
                <a:gd name="T6" fmla="*/ 113 w 113"/>
                <a:gd name="T7" fmla="*/ 74 h 125"/>
                <a:gd name="T8" fmla="*/ 113 w 113"/>
                <a:gd name="T9" fmla="*/ 72 h 125"/>
                <a:gd name="T10" fmla="*/ 17 w 113"/>
                <a:gd name="T11" fmla="*/ 85 h 125"/>
                <a:gd name="T12" fmla="*/ 113 w 113"/>
                <a:gd name="T13" fmla="*/ 71 h 125"/>
                <a:gd name="T14" fmla="*/ 110 w 113"/>
                <a:gd name="T15" fmla="*/ 51 h 125"/>
                <a:gd name="T16" fmla="*/ 16 w 113"/>
                <a:gd name="T17" fmla="*/ 83 h 125"/>
                <a:gd name="T18" fmla="*/ 16 w 113"/>
                <a:gd name="T19" fmla="*/ 83 h 125"/>
                <a:gd name="T20" fmla="*/ 16 w 113"/>
                <a:gd name="T21" fmla="*/ 83 h 125"/>
                <a:gd name="T22" fmla="*/ 110 w 113"/>
                <a:gd name="T23" fmla="*/ 51 h 125"/>
                <a:gd name="T24" fmla="*/ 9 w 113"/>
                <a:gd name="T25" fmla="*/ 63 h 125"/>
                <a:gd name="T26" fmla="*/ 11 w 113"/>
                <a:gd name="T27" fmla="*/ 69 h 125"/>
                <a:gd name="T28" fmla="*/ 13 w 113"/>
                <a:gd name="T29" fmla="*/ 73 h 125"/>
                <a:gd name="T30" fmla="*/ 108 w 113"/>
                <a:gd name="T31" fmla="*/ 41 h 125"/>
                <a:gd name="T32" fmla="*/ 1 w 113"/>
                <a:gd name="T33" fmla="*/ 42 h 125"/>
                <a:gd name="T34" fmla="*/ 0 w 113"/>
                <a:gd name="T35" fmla="*/ 40 h 125"/>
                <a:gd name="T36" fmla="*/ 5 w 113"/>
                <a:gd name="T37" fmla="*/ 53 h 125"/>
                <a:gd name="T38" fmla="*/ 107 w 113"/>
                <a:gd name="T39" fmla="*/ 39 h 125"/>
                <a:gd name="T40" fmla="*/ 101 w 113"/>
                <a:gd name="T41" fmla="*/ 22 h 125"/>
                <a:gd name="T42" fmla="*/ 22 w 113"/>
                <a:gd name="T43" fmla="*/ 44 h 125"/>
                <a:gd name="T44" fmla="*/ 20 w 113"/>
                <a:gd name="T45" fmla="*/ 44 h 125"/>
                <a:gd name="T46" fmla="*/ 20 w 113"/>
                <a:gd name="T47" fmla="*/ 44 h 125"/>
                <a:gd name="T48" fmla="*/ 20 w 113"/>
                <a:gd name="T49" fmla="*/ 44 h 125"/>
                <a:gd name="T50" fmla="*/ 1 w 113"/>
                <a:gd name="T51" fmla="*/ 43 h 125"/>
                <a:gd name="T52" fmla="*/ 104 w 113"/>
                <a:gd name="T53" fmla="*/ 30 h 125"/>
                <a:gd name="T54" fmla="*/ 50 w 113"/>
                <a:gd name="T55" fmla="*/ 0 h 125"/>
                <a:gd name="T56" fmla="*/ 6 w 113"/>
                <a:gd name="T57" fmla="*/ 15 h 125"/>
                <a:gd name="T58" fmla="*/ 34 w 113"/>
                <a:gd name="T59" fmla="*/ 28 h 125"/>
                <a:gd name="T60" fmla="*/ 33 w 113"/>
                <a:gd name="T61" fmla="*/ 35 h 125"/>
                <a:gd name="T62" fmla="*/ 100 w 113"/>
                <a:gd name="T63" fmla="*/ 20 h 125"/>
                <a:gd name="T64" fmla="*/ 50 w 113"/>
                <a:gd name="T6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3" h="125">
                  <a:moveTo>
                    <a:pt x="113" y="72"/>
                  </a:moveTo>
                  <a:cubicBezTo>
                    <a:pt x="18" y="96"/>
                    <a:pt x="18" y="96"/>
                    <a:pt x="18" y="96"/>
                  </a:cubicBezTo>
                  <a:cubicBezTo>
                    <a:pt x="18" y="100"/>
                    <a:pt x="19" y="105"/>
                    <a:pt x="19" y="110"/>
                  </a:cubicBezTo>
                  <a:cubicBezTo>
                    <a:pt x="19" y="113"/>
                    <a:pt x="19" y="117"/>
                    <a:pt x="18" y="120"/>
                  </a:cubicBezTo>
                  <a:cubicBezTo>
                    <a:pt x="26" y="123"/>
                    <a:pt x="35" y="125"/>
                    <a:pt x="44" y="125"/>
                  </a:cubicBezTo>
                  <a:cubicBezTo>
                    <a:pt x="50" y="125"/>
                    <a:pt x="57" y="124"/>
                    <a:pt x="63" y="123"/>
                  </a:cubicBezTo>
                  <a:cubicBezTo>
                    <a:pt x="81" y="118"/>
                    <a:pt x="96" y="107"/>
                    <a:pt x="105" y="93"/>
                  </a:cubicBezTo>
                  <a:cubicBezTo>
                    <a:pt x="109" y="87"/>
                    <a:pt x="112" y="81"/>
                    <a:pt x="113" y="74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3" y="74"/>
                    <a:pt x="113" y="73"/>
                    <a:pt x="113" y="72"/>
                  </a:cubicBezTo>
                  <a:moveTo>
                    <a:pt x="112" y="61"/>
                  </a:moveTo>
                  <a:cubicBezTo>
                    <a:pt x="17" y="85"/>
                    <a:pt x="17" y="85"/>
                    <a:pt x="17" y="85"/>
                  </a:cubicBezTo>
                  <a:cubicBezTo>
                    <a:pt x="17" y="87"/>
                    <a:pt x="18" y="91"/>
                    <a:pt x="18" y="94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3" y="68"/>
                    <a:pt x="112" y="64"/>
                    <a:pt x="112" y="61"/>
                  </a:cubicBezTo>
                  <a:moveTo>
                    <a:pt x="110" y="51"/>
                  </a:moveTo>
                  <a:cubicBezTo>
                    <a:pt x="13" y="74"/>
                    <a:pt x="13" y="74"/>
                    <a:pt x="13" y="74"/>
                  </a:cubicBezTo>
                  <a:cubicBezTo>
                    <a:pt x="15" y="78"/>
                    <a:pt x="16" y="81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11" y="57"/>
                    <a:pt x="111" y="54"/>
                    <a:pt x="110" y="51"/>
                  </a:cubicBezTo>
                  <a:moveTo>
                    <a:pt x="108" y="41"/>
                  </a:moveTo>
                  <a:cubicBezTo>
                    <a:pt x="9" y="63"/>
                    <a:pt x="9" y="63"/>
                    <a:pt x="9" y="63"/>
                  </a:cubicBezTo>
                  <a:cubicBezTo>
                    <a:pt x="10" y="65"/>
                    <a:pt x="11" y="67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1"/>
                    <a:pt x="12" y="72"/>
                    <a:pt x="13" y="73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9" y="46"/>
                    <a:pt x="109" y="43"/>
                    <a:pt x="108" y="41"/>
                  </a:cubicBezTo>
                  <a:moveTo>
                    <a:pt x="0" y="40"/>
                  </a:moveTo>
                  <a:cubicBezTo>
                    <a:pt x="0" y="40"/>
                    <a:pt x="0" y="41"/>
                    <a:pt x="1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" y="40"/>
                    <a:pt x="0" y="40"/>
                    <a:pt x="0" y="40"/>
                  </a:cubicBezTo>
                  <a:moveTo>
                    <a:pt x="105" y="31"/>
                  </a:moveTo>
                  <a:cubicBezTo>
                    <a:pt x="5" y="53"/>
                    <a:pt x="5" y="53"/>
                    <a:pt x="5" y="53"/>
                  </a:cubicBezTo>
                  <a:cubicBezTo>
                    <a:pt x="6" y="56"/>
                    <a:pt x="8" y="59"/>
                    <a:pt x="9" y="62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6"/>
                    <a:pt x="106" y="33"/>
                    <a:pt x="105" y="31"/>
                  </a:cubicBezTo>
                  <a:moveTo>
                    <a:pt x="101" y="22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0" y="40"/>
                    <a:pt x="27" y="43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1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5" y="44"/>
                    <a:pt x="10" y="43"/>
                    <a:pt x="6" y="42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45"/>
                    <a:pt x="3" y="48"/>
                    <a:pt x="5" y="52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26"/>
                    <a:pt x="101" y="23"/>
                    <a:pt x="101" y="22"/>
                  </a:cubicBezTo>
                  <a:moveTo>
                    <a:pt x="50" y="0"/>
                  </a:moveTo>
                  <a:cubicBezTo>
                    <a:pt x="44" y="0"/>
                    <a:pt x="38" y="0"/>
                    <a:pt x="32" y="2"/>
                  </a:cubicBezTo>
                  <a:cubicBezTo>
                    <a:pt x="22" y="5"/>
                    <a:pt x="13" y="9"/>
                    <a:pt x="6" y="15"/>
                  </a:cubicBezTo>
                  <a:cubicBezTo>
                    <a:pt x="13" y="18"/>
                    <a:pt x="21" y="21"/>
                    <a:pt x="25" y="23"/>
                  </a:cubicBezTo>
                  <a:cubicBezTo>
                    <a:pt x="34" y="26"/>
                    <a:pt x="34" y="28"/>
                    <a:pt x="34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0"/>
                    <a:pt x="34" y="32"/>
                    <a:pt x="33" y="35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88" y="7"/>
                    <a:pt x="70" y="0"/>
                    <a:pt x="5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îSḷïḑê">
              <a:extLst>
                <a:ext uri="{FF2B5EF4-FFF2-40B4-BE49-F238E27FC236}">
                  <a16:creationId xmlns:a16="http://schemas.microsoft.com/office/drawing/2014/main" id="{53B051AD-D56A-40BA-B8B6-46FB74748E54}"/>
                </a:ext>
              </a:extLst>
            </p:cNvPr>
            <p:cNvSpPr/>
            <p:nvPr/>
          </p:nvSpPr>
          <p:spPr bwMode="auto">
            <a:xfrm>
              <a:off x="5786438" y="2979738"/>
              <a:ext cx="1292225" cy="398463"/>
            </a:xfrm>
            <a:custGeom>
              <a:avLst/>
              <a:gdLst>
                <a:gd name="T0" fmla="*/ 38 w 569"/>
                <a:gd name="T1" fmla="*/ 168 h 176"/>
                <a:gd name="T2" fmla="*/ 30 w 569"/>
                <a:gd name="T3" fmla="*/ 159 h 176"/>
                <a:gd name="T4" fmla="*/ 38 w 569"/>
                <a:gd name="T5" fmla="*/ 167 h 176"/>
                <a:gd name="T6" fmla="*/ 63 w 569"/>
                <a:gd name="T7" fmla="*/ 160 h 176"/>
                <a:gd name="T8" fmla="*/ 26 w 569"/>
                <a:gd name="T9" fmla="*/ 149 h 176"/>
                <a:gd name="T10" fmla="*/ 118 w 569"/>
                <a:gd name="T11" fmla="*/ 148 h 176"/>
                <a:gd name="T12" fmla="*/ 57 w 569"/>
                <a:gd name="T13" fmla="*/ 142 h 176"/>
                <a:gd name="T14" fmla="*/ 10 w 569"/>
                <a:gd name="T15" fmla="*/ 152 h 176"/>
                <a:gd name="T16" fmla="*/ 77 w 569"/>
                <a:gd name="T17" fmla="*/ 146 h 176"/>
                <a:gd name="T18" fmla="*/ 89 w 569"/>
                <a:gd name="T19" fmla="*/ 134 h 176"/>
                <a:gd name="T20" fmla="*/ 53 w 569"/>
                <a:gd name="T21" fmla="*/ 132 h 176"/>
                <a:gd name="T22" fmla="*/ 7 w 569"/>
                <a:gd name="T23" fmla="*/ 141 h 176"/>
                <a:gd name="T24" fmla="*/ 71 w 569"/>
                <a:gd name="T25" fmla="*/ 128 h 176"/>
                <a:gd name="T26" fmla="*/ 126 w 569"/>
                <a:gd name="T27" fmla="*/ 125 h 176"/>
                <a:gd name="T28" fmla="*/ 161 w 569"/>
                <a:gd name="T29" fmla="*/ 136 h 176"/>
                <a:gd name="T30" fmla="*/ 226 w 569"/>
                <a:gd name="T31" fmla="*/ 121 h 176"/>
                <a:gd name="T32" fmla="*/ 131 w 569"/>
                <a:gd name="T33" fmla="*/ 124 h 176"/>
                <a:gd name="T34" fmla="*/ 4 w 569"/>
                <a:gd name="T35" fmla="*/ 121 h 176"/>
                <a:gd name="T36" fmla="*/ 30 w 569"/>
                <a:gd name="T37" fmla="*/ 118 h 176"/>
                <a:gd name="T38" fmla="*/ 75 w 569"/>
                <a:gd name="T39" fmla="*/ 126 h 176"/>
                <a:gd name="T40" fmla="*/ 232 w 569"/>
                <a:gd name="T41" fmla="*/ 124 h 176"/>
                <a:gd name="T42" fmla="*/ 37 w 569"/>
                <a:gd name="T43" fmla="*/ 124 h 176"/>
                <a:gd name="T44" fmla="*/ 46 w 569"/>
                <a:gd name="T45" fmla="*/ 112 h 176"/>
                <a:gd name="T46" fmla="*/ 52 w 569"/>
                <a:gd name="T47" fmla="*/ 113 h 176"/>
                <a:gd name="T48" fmla="*/ 256 w 569"/>
                <a:gd name="T49" fmla="*/ 118 h 176"/>
                <a:gd name="T50" fmla="*/ 108 w 569"/>
                <a:gd name="T51" fmla="*/ 118 h 176"/>
                <a:gd name="T52" fmla="*/ 249 w 569"/>
                <a:gd name="T53" fmla="*/ 106 h 176"/>
                <a:gd name="T54" fmla="*/ 219 w 569"/>
                <a:gd name="T55" fmla="*/ 103 h 176"/>
                <a:gd name="T56" fmla="*/ 127 w 569"/>
                <a:gd name="T57" fmla="*/ 114 h 176"/>
                <a:gd name="T58" fmla="*/ 191 w 569"/>
                <a:gd name="T59" fmla="*/ 100 h 176"/>
                <a:gd name="T60" fmla="*/ 280 w 569"/>
                <a:gd name="T61" fmla="*/ 107 h 176"/>
                <a:gd name="T62" fmla="*/ 165 w 569"/>
                <a:gd name="T63" fmla="*/ 97 h 176"/>
                <a:gd name="T64" fmla="*/ 124 w 569"/>
                <a:gd name="T65" fmla="*/ 105 h 176"/>
                <a:gd name="T66" fmla="*/ 307 w 569"/>
                <a:gd name="T67" fmla="*/ 92 h 176"/>
                <a:gd name="T68" fmla="*/ 116 w 569"/>
                <a:gd name="T69" fmla="*/ 97 h 176"/>
                <a:gd name="T70" fmla="*/ 145 w 569"/>
                <a:gd name="T71" fmla="*/ 93 h 176"/>
                <a:gd name="T72" fmla="*/ 364 w 569"/>
                <a:gd name="T73" fmla="*/ 92 h 176"/>
                <a:gd name="T74" fmla="*/ 193 w 569"/>
                <a:gd name="T75" fmla="*/ 91 h 176"/>
                <a:gd name="T76" fmla="*/ 188 w 569"/>
                <a:gd name="T77" fmla="*/ 91 h 176"/>
                <a:gd name="T78" fmla="*/ 184 w 569"/>
                <a:gd name="T79" fmla="*/ 82 h 176"/>
                <a:gd name="T80" fmla="*/ 190 w 569"/>
                <a:gd name="T81" fmla="*/ 83 h 176"/>
                <a:gd name="T82" fmla="*/ 336 w 569"/>
                <a:gd name="T83" fmla="*/ 84 h 176"/>
                <a:gd name="T84" fmla="*/ 301 w 569"/>
                <a:gd name="T85" fmla="*/ 75 h 176"/>
                <a:gd name="T86" fmla="*/ 214 w 569"/>
                <a:gd name="T87" fmla="*/ 75 h 176"/>
                <a:gd name="T88" fmla="*/ 338 w 569"/>
                <a:gd name="T89" fmla="*/ 75 h 176"/>
                <a:gd name="T90" fmla="*/ 244 w 569"/>
                <a:gd name="T91" fmla="*/ 78 h 176"/>
                <a:gd name="T92" fmla="*/ 298 w 569"/>
                <a:gd name="T93" fmla="*/ 66 h 176"/>
                <a:gd name="T94" fmla="*/ 377 w 569"/>
                <a:gd name="T95" fmla="*/ 58 h 176"/>
                <a:gd name="T96" fmla="*/ 301 w 569"/>
                <a:gd name="T97" fmla="*/ 60 h 176"/>
                <a:gd name="T98" fmla="*/ 300 w 569"/>
                <a:gd name="T99" fmla="*/ 58 h 176"/>
                <a:gd name="T100" fmla="*/ 524 w 569"/>
                <a:gd name="T101" fmla="*/ 53 h 176"/>
                <a:gd name="T102" fmla="*/ 359 w 569"/>
                <a:gd name="T103" fmla="*/ 43 h 176"/>
                <a:gd name="T104" fmla="*/ 566 w 569"/>
                <a:gd name="T105" fmla="*/ 37 h 176"/>
                <a:gd name="T106" fmla="*/ 392 w 569"/>
                <a:gd name="T107" fmla="*/ 35 h 176"/>
                <a:gd name="T108" fmla="*/ 428 w 569"/>
                <a:gd name="T109" fmla="*/ 28 h 176"/>
                <a:gd name="T110" fmla="*/ 432 w 569"/>
                <a:gd name="T111" fmla="*/ 27 h 176"/>
                <a:gd name="T112" fmla="*/ 517 w 569"/>
                <a:gd name="T113" fmla="*/ 25 h 176"/>
                <a:gd name="T114" fmla="*/ 557 w 569"/>
                <a:gd name="T115" fmla="*/ 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69" h="176">
                  <a:moveTo>
                    <a:pt x="34" y="169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13" y="175"/>
                    <a:pt x="13" y="176"/>
                    <a:pt x="13" y="176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4" y="169"/>
                    <a:pt x="34" y="169"/>
                    <a:pt x="34" y="169"/>
                  </a:cubicBezTo>
                  <a:moveTo>
                    <a:pt x="47" y="166"/>
                  </a:moveTo>
                  <a:cubicBezTo>
                    <a:pt x="38" y="168"/>
                    <a:pt x="38" y="168"/>
                    <a:pt x="38" y="168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7" y="166"/>
                    <a:pt x="47" y="166"/>
                    <a:pt x="47" y="166"/>
                  </a:cubicBezTo>
                  <a:moveTo>
                    <a:pt x="64" y="162"/>
                  </a:moveTo>
                  <a:cubicBezTo>
                    <a:pt x="52" y="165"/>
                    <a:pt x="52" y="165"/>
                    <a:pt x="52" y="165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66" y="164"/>
                    <a:pt x="66" y="164"/>
                    <a:pt x="66" y="164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64" y="162"/>
                    <a:pt x="64" y="162"/>
                    <a:pt x="64" y="162"/>
                  </a:cubicBezTo>
                  <a:moveTo>
                    <a:pt x="30" y="159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2" y="166"/>
                    <a:pt x="13" y="170"/>
                    <a:pt x="13" y="173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0" y="159"/>
                    <a:pt x="30" y="159"/>
                    <a:pt x="30" y="159"/>
                  </a:cubicBezTo>
                  <a:moveTo>
                    <a:pt x="81" y="157"/>
                  </a:moveTo>
                  <a:cubicBezTo>
                    <a:pt x="69" y="160"/>
                    <a:pt x="69" y="160"/>
                    <a:pt x="69" y="16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2" y="160"/>
                    <a:pt x="82" y="160"/>
                    <a:pt x="82" y="160"/>
                  </a:cubicBezTo>
                  <a:cubicBezTo>
                    <a:pt x="81" y="157"/>
                    <a:pt x="81" y="157"/>
                    <a:pt x="81" y="157"/>
                  </a:cubicBezTo>
                  <a:moveTo>
                    <a:pt x="43" y="156"/>
                  </a:moveTo>
                  <a:cubicBezTo>
                    <a:pt x="35" y="158"/>
                    <a:pt x="35" y="158"/>
                    <a:pt x="35" y="158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47" y="164"/>
                    <a:pt x="47" y="164"/>
                    <a:pt x="47" y="164"/>
                  </a:cubicBezTo>
                  <a:cubicBezTo>
                    <a:pt x="43" y="156"/>
                    <a:pt x="43" y="156"/>
                    <a:pt x="43" y="156"/>
                  </a:cubicBezTo>
                  <a:moveTo>
                    <a:pt x="96" y="154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7" y="159"/>
                    <a:pt x="87" y="159"/>
                    <a:pt x="87" y="15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6" y="154"/>
                    <a:pt x="96" y="154"/>
                    <a:pt x="96" y="154"/>
                  </a:cubicBezTo>
                  <a:moveTo>
                    <a:pt x="60" y="152"/>
                  </a:moveTo>
                  <a:cubicBezTo>
                    <a:pt x="48" y="155"/>
                    <a:pt x="48" y="155"/>
                    <a:pt x="48" y="155"/>
                  </a:cubicBezTo>
                  <a:cubicBezTo>
                    <a:pt x="51" y="163"/>
                    <a:pt x="51" y="163"/>
                    <a:pt x="51" y="163"/>
                  </a:cubicBezTo>
                  <a:cubicBezTo>
                    <a:pt x="63" y="160"/>
                    <a:pt x="63" y="160"/>
                    <a:pt x="63" y="160"/>
                  </a:cubicBezTo>
                  <a:cubicBezTo>
                    <a:pt x="60" y="152"/>
                    <a:pt x="60" y="152"/>
                    <a:pt x="60" y="152"/>
                  </a:cubicBezTo>
                  <a:moveTo>
                    <a:pt x="114" y="149"/>
                  </a:moveTo>
                  <a:cubicBezTo>
                    <a:pt x="101" y="152"/>
                    <a:pt x="101" y="152"/>
                    <a:pt x="101" y="152"/>
                  </a:cubicBezTo>
                  <a:cubicBezTo>
                    <a:pt x="102" y="155"/>
                    <a:pt x="102" y="155"/>
                    <a:pt x="102" y="155"/>
                  </a:cubicBezTo>
                  <a:cubicBezTo>
                    <a:pt x="98" y="156"/>
                    <a:pt x="98" y="156"/>
                    <a:pt x="98" y="156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4" y="149"/>
                    <a:pt x="114" y="149"/>
                    <a:pt x="114" y="149"/>
                  </a:cubicBezTo>
                  <a:moveTo>
                    <a:pt x="26" y="149"/>
                  </a:moveTo>
                  <a:cubicBezTo>
                    <a:pt x="10" y="153"/>
                    <a:pt x="10" y="153"/>
                    <a:pt x="10" y="153"/>
                  </a:cubicBezTo>
                  <a:cubicBezTo>
                    <a:pt x="11" y="156"/>
                    <a:pt x="11" y="159"/>
                    <a:pt x="12" y="162"/>
                  </a:cubicBezTo>
                  <a:cubicBezTo>
                    <a:pt x="30" y="158"/>
                    <a:pt x="30" y="158"/>
                    <a:pt x="30" y="158"/>
                  </a:cubicBezTo>
                  <a:cubicBezTo>
                    <a:pt x="26" y="149"/>
                    <a:pt x="26" y="149"/>
                    <a:pt x="26" y="149"/>
                  </a:cubicBezTo>
                  <a:moveTo>
                    <a:pt x="78" y="148"/>
                  </a:moveTo>
                  <a:cubicBezTo>
                    <a:pt x="65" y="151"/>
                    <a:pt x="65" y="151"/>
                    <a:pt x="65" y="151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78" y="148"/>
                    <a:pt x="78" y="148"/>
                    <a:pt x="78" y="148"/>
                  </a:cubicBezTo>
                  <a:moveTo>
                    <a:pt x="40" y="146"/>
                  </a:moveTo>
                  <a:cubicBezTo>
                    <a:pt x="31" y="148"/>
                    <a:pt x="31" y="148"/>
                    <a:pt x="31" y="148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43" y="155"/>
                    <a:pt x="43" y="155"/>
                    <a:pt x="43" y="155"/>
                  </a:cubicBezTo>
                  <a:cubicBezTo>
                    <a:pt x="40" y="146"/>
                    <a:pt x="40" y="146"/>
                    <a:pt x="40" y="146"/>
                  </a:cubicBezTo>
                  <a:moveTo>
                    <a:pt x="133" y="144"/>
                  </a:moveTo>
                  <a:cubicBezTo>
                    <a:pt x="118" y="148"/>
                    <a:pt x="118" y="148"/>
                    <a:pt x="118" y="148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6" y="152"/>
                    <a:pt x="116" y="152"/>
                    <a:pt x="116" y="152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3" y="144"/>
                    <a:pt x="133" y="144"/>
                    <a:pt x="133" y="144"/>
                  </a:cubicBezTo>
                  <a:moveTo>
                    <a:pt x="92" y="144"/>
                  </a:moveTo>
                  <a:cubicBezTo>
                    <a:pt x="82" y="146"/>
                    <a:pt x="82" y="146"/>
                    <a:pt x="82" y="146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95" y="152"/>
                    <a:pt x="95" y="152"/>
                    <a:pt x="95" y="152"/>
                  </a:cubicBezTo>
                  <a:cubicBezTo>
                    <a:pt x="92" y="144"/>
                    <a:pt x="92" y="144"/>
                    <a:pt x="92" y="144"/>
                  </a:cubicBezTo>
                  <a:moveTo>
                    <a:pt x="57" y="142"/>
                  </a:moveTo>
                  <a:cubicBezTo>
                    <a:pt x="45" y="145"/>
                    <a:pt x="45" y="145"/>
                    <a:pt x="45" y="145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57" y="142"/>
                    <a:pt x="57" y="142"/>
                    <a:pt x="57" y="142"/>
                  </a:cubicBezTo>
                  <a:moveTo>
                    <a:pt x="110" y="140"/>
                  </a:moveTo>
                  <a:cubicBezTo>
                    <a:pt x="97" y="143"/>
                    <a:pt x="97" y="143"/>
                    <a:pt x="97" y="143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10" y="140"/>
                    <a:pt x="110" y="140"/>
                    <a:pt x="110" y="140"/>
                  </a:cubicBezTo>
                  <a:moveTo>
                    <a:pt x="23" y="139"/>
                  </a:moveTo>
                  <a:cubicBezTo>
                    <a:pt x="8" y="143"/>
                    <a:pt x="8" y="143"/>
                    <a:pt x="8" y="143"/>
                  </a:cubicBezTo>
                  <a:cubicBezTo>
                    <a:pt x="9" y="145"/>
                    <a:pt x="9" y="148"/>
                    <a:pt x="10" y="152"/>
                  </a:cubicBezTo>
                  <a:cubicBezTo>
                    <a:pt x="26" y="148"/>
                    <a:pt x="26" y="148"/>
                    <a:pt x="26" y="148"/>
                  </a:cubicBezTo>
                  <a:cubicBezTo>
                    <a:pt x="23" y="139"/>
                    <a:pt x="23" y="139"/>
                    <a:pt x="23" y="139"/>
                  </a:cubicBezTo>
                  <a:moveTo>
                    <a:pt x="156" y="139"/>
                  </a:moveTo>
                  <a:cubicBezTo>
                    <a:pt x="137" y="143"/>
                    <a:pt x="137" y="143"/>
                    <a:pt x="137" y="143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57" y="142"/>
                    <a:pt x="157" y="142"/>
                    <a:pt x="157" y="142"/>
                  </a:cubicBezTo>
                  <a:cubicBezTo>
                    <a:pt x="156" y="139"/>
                    <a:pt x="156" y="139"/>
                    <a:pt x="156" y="139"/>
                  </a:cubicBezTo>
                  <a:moveTo>
                    <a:pt x="74" y="138"/>
                  </a:moveTo>
                  <a:cubicBezTo>
                    <a:pt x="62" y="141"/>
                    <a:pt x="62" y="141"/>
                    <a:pt x="62" y="141"/>
                  </a:cubicBezTo>
                  <a:cubicBezTo>
                    <a:pt x="65" y="149"/>
                    <a:pt x="65" y="149"/>
                    <a:pt x="65" y="149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74" y="138"/>
                    <a:pt x="74" y="138"/>
                    <a:pt x="74" y="138"/>
                  </a:cubicBezTo>
                  <a:moveTo>
                    <a:pt x="36" y="136"/>
                  </a:moveTo>
                  <a:cubicBezTo>
                    <a:pt x="28" y="138"/>
                    <a:pt x="28" y="138"/>
                    <a:pt x="28" y="138"/>
                  </a:cubicBezTo>
                  <a:cubicBezTo>
                    <a:pt x="31" y="147"/>
                    <a:pt x="31" y="147"/>
                    <a:pt x="31" y="147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6" y="136"/>
                    <a:pt x="36" y="136"/>
                    <a:pt x="36" y="136"/>
                  </a:cubicBezTo>
                  <a:moveTo>
                    <a:pt x="129" y="135"/>
                  </a:moveTo>
                  <a:cubicBezTo>
                    <a:pt x="115" y="139"/>
                    <a:pt x="115" y="139"/>
                    <a:pt x="115" y="139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32" y="143"/>
                    <a:pt x="132" y="143"/>
                    <a:pt x="132" y="143"/>
                  </a:cubicBezTo>
                  <a:cubicBezTo>
                    <a:pt x="129" y="135"/>
                    <a:pt x="129" y="135"/>
                    <a:pt x="129" y="135"/>
                  </a:cubicBezTo>
                  <a:moveTo>
                    <a:pt x="89" y="134"/>
                  </a:moveTo>
                  <a:cubicBezTo>
                    <a:pt x="79" y="137"/>
                    <a:pt x="79" y="137"/>
                    <a:pt x="79" y="13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89" y="134"/>
                    <a:pt x="89" y="134"/>
                    <a:pt x="89" y="134"/>
                  </a:cubicBezTo>
                  <a:moveTo>
                    <a:pt x="178" y="133"/>
                  </a:moveTo>
                  <a:cubicBezTo>
                    <a:pt x="161" y="137"/>
                    <a:pt x="161" y="137"/>
                    <a:pt x="161" y="137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81" y="136"/>
                    <a:pt x="181" y="136"/>
                    <a:pt x="181" y="136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78" y="133"/>
                    <a:pt x="178" y="133"/>
                    <a:pt x="178" y="133"/>
                  </a:cubicBezTo>
                  <a:moveTo>
                    <a:pt x="53" y="132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3" y="132"/>
                    <a:pt x="53" y="132"/>
                    <a:pt x="53" y="132"/>
                  </a:cubicBezTo>
                  <a:moveTo>
                    <a:pt x="107" y="130"/>
                  </a:moveTo>
                  <a:cubicBezTo>
                    <a:pt x="94" y="133"/>
                    <a:pt x="94" y="133"/>
                    <a:pt x="94" y="133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07" y="130"/>
                    <a:pt x="107" y="130"/>
                    <a:pt x="107" y="130"/>
                  </a:cubicBezTo>
                  <a:moveTo>
                    <a:pt x="20" y="129"/>
                  </a:moveTo>
                  <a:cubicBezTo>
                    <a:pt x="5" y="133"/>
                    <a:pt x="5" y="133"/>
                    <a:pt x="5" y="133"/>
                  </a:cubicBezTo>
                  <a:cubicBezTo>
                    <a:pt x="6" y="135"/>
                    <a:pt x="7" y="138"/>
                    <a:pt x="7" y="141"/>
                  </a:cubicBezTo>
                  <a:cubicBezTo>
                    <a:pt x="22" y="138"/>
                    <a:pt x="22" y="138"/>
                    <a:pt x="22" y="138"/>
                  </a:cubicBezTo>
                  <a:cubicBezTo>
                    <a:pt x="20" y="129"/>
                    <a:pt x="20" y="129"/>
                    <a:pt x="20" y="129"/>
                  </a:cubicBezTo>
                  <a:moveTo>
                    <a:pt x="153" y="129"/>
                  </a:moveTo>
                  <a:cubicBezTo>
                    <a:pt x="134" y="134"/>
                    <a:pt x="134" y="134"/>
                    <a:pt x="134" y="134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56" y="137"/>
                    <a:pt x="156" y="137"/>
                    <a:pt x="156" y="137"/>
                  </a:cubicBezTo>
                  <a:cubicBezTo>
                    <a:pt x="153" y="129"/>
                    <a:pt x="153" y="129"/>
                    <a:pt x="153" y="129"/>
                  </a:cubicBezTo>
                  <a:moveTo>
                    <a:pt x="71" y="128"/>
                  </a:moveTo>
                  <a:cubicBezTo>
                    <a:pt x="58" y="131"/>
                    <a:pt x="58" y="131"/>
                    <a:pt x="58" y="131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1" y="128"/>
                    <a:pt x="71" y="128"/>
                    <a:pt x="71" y="128"/>
                  </a:cubicBezTo>
                  <a:moveTo>
                    <a:pt x="201" y="128"/>
                  </a:moveTo>
                  <a:cubicBezTo>
                    <a:pt x="183" y="132"/>
                    <a:pt x="183" y="132"/>
                    <a:pt x="183" y="132"/>
                  </a:cubicBezTo>
                  <a:cubicBezTo>
                    <a:pt x="184" y="135"/>
                    <a:pt x="184" y="135"/>
                    <a:pt x="184" y="135"/>
                  </a:cubicBezTo>
                  <a:cubicBezTo>
                    <a:pt x="202" y="131"/>
                    <a:pt x="202" y="131"/>
                    <a:pt x="202" y="131"/>
                  </a:cubicBezTo>
                  <a:cubicBezTo>
                    <a:pt x="202" y="131"/>
                    <a:pt x="202" y="131"/>
                    <a:pt x="202" y="131"/>
                  </a:cubicBezTo>
                  <a:cubicBezTo>
                    <a:pt x="201" y="128"/>
                    <a:pt x="201" y="128"/>
                    <a:pt x="201" y="128"/>
                  </a:cubicBezTo>
                  <a:moveTo>
                    <a:pt x="33" y="126"/>
                  </a:moveTo>
                  <a:cubicBezTo>
                    <a:pt x="24" y="128"/>
                    <a:pt x="24" y="128"/>
                    <a:pt x="24" y="128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3" y="126"/>
                    <a:pt x="33" y="126"/>
                    <a:pt x="33" y="126"/>
                  </a:cubicBezTo>
                  <a:moveTo>
                    <a:pt x="126" y="125"/>
                  </a:moveTo>
                  <a:cubicBezTo>
                    <a:pt x="111" y="129"/>
                    <a:pt x="111" y="129"/>
                    <a:pt x="111" y="129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29" y="134"/>
                    <a:pt x="129" y="134"/>
                    <a:pt x="129" y="134"/>
                  </a:cubicBezTo>
                  <a:cubicBezTo>
                    <a:pt x="126" y="125"/>
                    <a:pt x="126" y="125"/>
                    <a:pt x="126" y="125"/>
                  </a:cubicBezTo>
                  <a:moveTo>
                    <a:pt x="86" y="125"/>
                  </a:moveTo>
                  <a:cubicBezTo>
                    <a:pt x="76" y="127"/>
                    <a:pt x="76" y="127"/>
                    <a:pt x="76" y="127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6" y="125"/>
                    <a:pt x="86" y="125"/>
                    <a:pt x="86" y="125"/>
                  </a:cubicBezTo>
                  <a:moveTo>
                    <a:pt x="175" y="124"/>
                  </a:moveTo>
                  <a:cubicBezTo>
                    <a:pt x="158" y="128"/>
                    <a:pt x="158" y="128"/>
                    <a:pt x="158" y="128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5" y="124"/>
                    <a:pt x="175" y="124"/>
                    <a:pt x="175" y="124"/>
                  </a:cubicBezTo>
                  <a:moveTo>
                    <a:pt x="50" y="123"/>
                  </a:moveTo>
                  <a:cubicBezTo>
                    <a:pt x="38" y="125"/>
                    <a:pt x="38" y="125"/>
                    <a:pt x="38" y="125"/>
                  </a:cubicBezTo>
                  <a:cubicBezTo>
                    <a:pt x="41" y="134"/>
                    <a:pt x="41" y="134"/>
                    <a:pt x="41" y="134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50" y="123"/>
                    <a:pt x="50" y="123"/>
                    <a:pt x="50" y="123"/>
                  </a:cubicBezTo>
                  <a:moveTo>
                    <a:pt x="226" y="121"/>
                  </a:moveTo>
                  <a:cubicBezTo>
                    <a:pt x="205" y="126"/>
                    <a:pt x="205" y="126"/>
                    <a:pt x="205" y="126"/>
                  </a:cubicBezTo>
                  <a:cubicBezTo>
                    <a:pt x="207" y="130"/>
                    <a:pt x="207" y="130"/>
                    <a:pt x="207" y="130"/>
                  </a:cubicBezTo>
                  <a:cubicBezTo>
                    <a:pt x="227" y="125"/>
                    <a:pt x="227" y="125"/>
                    <a:pt x="227" y="125"/>
                  </a:cubicBezTo>
                  <a:cubicBezTo>
                    <a:pt x="226" y="121"/>
                    <a:pt x="226" y="121"/>
                    <a:pt x="226" y="121"/>
                  </a:cubicBezTo>
                  <a:moveTo>
                    <a:pt x="103" y="121"/>
                  </a:moveTo>
                  <a:cubicBezTo>
                    <a:pt x="90" y="124"/>
                    <a:pt x="90" y="124"/>
                    <a:pt x="90" y="124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106" y="129"/>
                    <a:pt x="106" y="129"/>
                    <a:pt x="106" y="129"/>
                  </a:cubicBezTo>
                  <a:cubicBezTo>
                    <a:pt x="103" y="121"/>
                    <a:pt x="103" y="121"/>
                    <a:pt x="103" y="121"/>
                  </a:cubicBezTo>
                  <a:moveTo>
                    <a:pt x="16" y="120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125"/>
                    <a:pt x="3" y="128"/>
                    <a:pt x="4" y="132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16" y="120"/>
                    <a:pt x="16" y="120"/>
                    <a:pt x="16" y="120"/>
                  </a:cubicBezTo>
                  <a:moveTo>
                    <a:pt x="150" y="120"/>
                  </a:moveTo>
                  <a:cubicBezTo>
                    <a:pt x="131" y="124"/>
                    <a:pt x="131" y="124"/>
                    <a:pt x="131" y="124"/>
                  </a:cubicBezTo>
                  <a:cubicBezTo>
                    <a:pt x="134" y="133"/>
                    <a:pt x="134" y="133"/>
                    <a:pt x="134" y="133"/>
                  </a:cubicBezTo>
                  <a:cubicBezTo>
                    <a:pt x="152" y="128"/>
                    <a:pt x="152" y="128"/>
                    <a:pt x="152" y="128"/>
                  </a:cubicBezTo>
                  <a:cubicBezTo>
                    <a:pt x="150" y="120"/>
                    <a:pt x="150" y="120"/>
                    <a:pt x="150" y="120"/>
                  </a:cubicBezTo>
                  <a:moveTo>
                    <a:pt x="67" y="119"/>
                  </a:moveTo>
                  <a:cubicBezTo>
                    <a:pt x="55" y="122"/>
                    <a:pt x="55" y="122"/>
                    <a:pt x="55" y="122"/>
                  </a:cubicBezTo>
                  <a:cubicBezTo>
                    <a:pt x="58" y="130"/>
                    <a:pt x="58" y="130"/>
                    <a:pt x="58" y="130"/>
                  </a:cubicBezTo>
                  <a:cubicBezTo>
                    <a:pt x="70" y="127"/>
                    <a:pt x="70" y="127"/>
                    <a:pt x="70" y="127"/>
                  </a:cubicBezTo>
                  <a:cubicBezTo>
                    <a:pt x="67" y="119"/>
                    <a:pt x="67" y="119"/>
                    <a:pt x="67" y="119"/>
                  </a:cubicBezTo>
                  <a:moveTo>
                    <a:pt x="17" y="119"/>
                  </a:moveTo>
                  <a:cubicBezTo>
                    <a:pt x="15" y="119"/>
                    <a:pt x="15" y="119"/>
                    <a:pt x="15" y="119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3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7" y="119"/>
                    <a:pt x="17" y="119"/>
                    <a:pt x="17" y="119"/>
                  </a:cubicBezTo>
                  <a:moveTo>
                    <a:pt x="197" y="119"/>
                  </a:moveTo>
                  <a:cubicBezTo>
                    <a:pt x="179" y="123"/>
                    <a:pt x="179" y="123"/>
                    <a:pt x="179" y="123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200" y="126"/>
                    <a:pt x="200" y="126"/>
                    <a:pt x="200" y="126"/>
                  </a:cubicBezTo>
                  <a:cubicBezTo>
                    <a:pt x="197" y="119"/>
                    <a:pt x="197" y="119"/>
                    <a:pt x="197" y="119"/>
                  </a:cubicBezTo>
                  <a:moveTo>
                    <a:pt x="30" y="118"/>
                  </a:moveTo>
                  <a:cubicBezTo>
                    <a:pt x="21" y="119"/>
                    <a:pt x="21" y="119"/>
                    <a:pt x="21" y="119"/>
                  </a:cubicBezTo>
                  <a:cubicBezTo>
                    <a:pt x="24" y="127"/>
                    <a:pt x="24" y="127"/>
                    <a:pt x="24" y="12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0" y="118"/>
                    <a:pt x="30" y="118"/>
                    <a:pt x="30" y="118"/>
                  </a:cubicBezTo>
                  <a:moveTo>
                    <a:pt x="123" y="116"/>
                  </a:moveTo>
                  <a:cubicBezTo>
                    <a:pt x="108" y="120"/>
                    <a:pt x="108" y="120"/>
                    <a:pt x="108" y="120"/>
                  </a:cubicBezTo>
                  <a:cubicBezTo>
                    <a:pt x="111" y="128"/>
                    <a:pt x="111" y="128"/>
                    <a:pt x="111" y="128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3" y="116"/>
                    <a:pt x="123" y="116"/>
                    <a:pt x="123" y="116"/>
                  </a:cubicBezTo>
                  <a:moveTo>
                    <a:pt x="82" y="115"/>
                  </a:moveTo>
                  <a:cubicBezTo>
                    <a:pt x="72" y="118"/>
                    <a:pt x="72" y="118"/>
                    <a:pt x="72" y="118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2" y="115"/>
                    <a:pt x="82" y="115"/>
                    <a:pt x="82" y="115"/>
                  </a:cubicBezTo>
                  <a:moveTo>
                    <a:pt x="34" y="115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34" y="115"/>
                    <a:pt x="34" y="115"/>
                    <a:pt x="34" y="115"/>
                  </a:cubicBezTo>
                  <a:moveTo>
                    <a:pt x="252" y="115"/>
                  </a:moveTo>
                  <a:cubicBezTo>
                    <a:pt x="230" y="120"/>
                    <a:pt x="230" y="120"/>
                    <a:pt x="230" y="120"/>
                  </a:cubicBezTo>
                  <a:cubicBezTo>
                    <a:pt x="232" y="124"/>
                    <a:pt x="232" y="124"/>
                    <a:pt x="232" y="124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48" y="120"/>
                    <a:pt x="248" y="120"/>
                    <a:pt x="248" y="120"/>
                  </a:cubicBezTo>
                  <a:cubicBezTo>
                    <a:pt x="253" y="119"/>
                    <a:pt x="253" y="119"/>
                    <a:pt x="253" y="119"/>
                  </a:cubicBezTo>
                  <a:cubicBezTo>
                    <a:pt x="252" y="115"/>
                    <a:pt x="252" y="115"/>
                    <a:pt x="252" y="115"/>
                  </a:cubicBezTo>
                  <a:moveTo>
                    <a:pt x="171" y="115"/>
                  </a:moveTo>
                  <a:cubicBezTo>
                    <a:pt x="154" y="119"/>
                    <a:pt x="154" y="119"/>
                    <a:pt x="154" y="119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74" y="123"/>
                    <a:pt x="174" y="123"/>
                    <a:pt x="174" y="123"/>
                  </a:cubicBezTo>
                  <a:cubicBezTo>
                    <a:pt x="171" y="115"/>
                    <a:pt x="171" y="115"/>
                    <a:pt x="171" y="115"/>
                  </a:cubicBezTo>
                  <a:moveTo>
                    <a:pt x="47" y="114"/>
                  </a:moveTo>
                  <a:cubicBezTo>
                    <a:pt x="35" y="116"/>
                    <a:pt x="35" y="116"/>
                    <a:pt x="35" y="116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47" y="114"/>
                    <a:pt x="47" y="114"/>
                    <a:pt x="47" y="114"/>
                  </a:cubicBezTo>
                  <a:moveTo>
                    <a:pt x="223" y="112"/>
                  </a:moveTo>
                  <a:cubicBezTo>
                    <a:pt x="202" y="117"/>
                    <a:pt x="202" y="117"/>
                    <a:pt x="202" y="117"/>
                  </a:cubicBezTo>
                  <a:cubicBezTo>
                    <a:pt x="205" y="125"/>
                    <a:pt x="205" y="125"/>
                    <a:pt x="205" y="125"/>
                  </a:cubicBezTo>
                  <a:cubicBezTo>
                    <a:pt x="225" y="120"/>
                    <a:pt x="225" y="120"/>
                    <a:pt x="225" y="120"/>
                  </a:cubicBezTo>
                  <a:cubicBezTo>
                    <a:pt x="223" y="112"/>
                    <a:pt x="223" y="112"/>
                    <a:pt x="223" y="112"/>
                  </a:cubicBezTo>
                  <a:moveTo>
                    <a:pt x="46" y="112"/>
                  </a:move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46" y="113"/>
                    <a:pt x="46" y="113"/>
                    <a:pt x="46" y="113"/>
                  </a:cubicBezTo>
                  <a:cubicBezTo>
                    <a:pt x="46" y="112"/>
                    <a:pt x="46" y="112"/>
                    <a:pt x="46" y="112"/>
                  </a:cubicBezTo>
                  <a:moveTo>
                    <a:pt x="100" y="111"/>
                  </a:moveTo>
                  <a:cubicBezTo>
                    <a:pt x="87" y="114"/>
                    <a:pt x="87" y="114"/>
                    <a:pt x="87" y="114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103" y="119"/>
                    <a:pt x="103" y="119"/>
                    <a:pt x="103" y="119"/>
                  </a:cubicBezTo>
                  <a:cubicBezTo>
                    <a:pt x="100" y="111"/>
                    <a:pt x="100" y="111"/>
                    <a:pt x="100" y="111"/>
                  </a:cubicBezTo>
                  <a:moveTo>
                    <a:pt x="146" y="111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49" y="119"/>
                    <a:pt x="149" y="119"/>
                    <a:pt x="149" y="119"/>
                  </a:cubicBezTo>
                  <a:cubicBezTo>
                    <a:pt x="146" y="111"/>
                    <a:pt x="146" y="111"/>
                    <a:pt x="146" y="111"/>
                  </a:cubicBezTo>
                  <a:moveTo>
                    <a:pt x="64" y="110"/>
                  </a:moveTo>
                  <a:cubicBezTo>
                    <a:pt x="52" y="113"/>
                    <a:pt x="52" y="113"/>
                    <a:pt x="52" y="113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4" y="110"/>
                    <a:pt x="64" y="110"/>
                    <a:pt x="64" y="110"/>
                  </a:cubicBezTo>
                  <a:moveTo>
                    <a:pt x="194" y="109"/>
                  </a:moveTo>
                  <a:cubicBezTo>
                    <a:pt x="176" y="114"/>
                    <a:pt x="176" y="114"/>
                    <a:pt x="176" y="114"/>
                  </a:cubicBezTo>
                  <a:cubicBezTo>
                    <a:pt x="179" y="122"/>
                    <a:pt x="179" y="122"/>
                    <a:pt x="179" y="122"/>
                  </a:cubicBezTo>
                  <a:cubicBezTo>
                    <a:pt x="197" y="117"/>
                    <a:pt x="197" y="117"/>
                    <a:pt x="197" y="117"/>
                  </a:cubicBezTo>
                  <a:cubicBezTo>
                    <a:pt x="194" y="109"/>
                    <a:pt x="194" y="109"/>
                    <a:pt x="194" y="109"/>
                  </a:cubicBezTo>
                  <a:moveTo>
                    <a:pt x="280" y="108"/>
                  </a:moveTo>
                  <a:cubicBezTo>
                    <a:pt x="257" y="114"/>
                    <a:pt x="257" y="114"/>
                    <a:pt x="257" y="114"/>
                  </a:cubicBezTo>
                  <a:cubicBezTo>
                    <a:pt x="258" y="117"/>
                    <a:pt x="258" y="117"/>
                    <a:pt x="258" y="117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82" y="112"/>
                    <a:pt x="282" y="112"/>
                    <a:pt x="282" y="112"/>
                  </a:cubicBezTo>
                  <a:cubicBezTo>
                    <a:pt x="280" y="108"/>
                    <a:pt x="280" y="108"/>
                    <a:pt x="280" y="108"/>
                  </a:cubicBezTo>
                  <a:moveTo>
                    <a:pt x="67" y="107"/>
                  </a:moveTo>
                  <a:cubicBezTo>
                    <a:pt x="50" y="111"/>
                    <a:pt x="50" y="111"/>
                    <a:pt x="50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1" y="112"/>
                    <a:pt x="51" y="112"/>
                    <a:pt x="51" y="112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7" y="107"/>
                    <a:pt x="67" y="107"/>
                    <a:pt x="67" y="107"/>
                  </a:cubicBezTo>
                  <a:moveTo>
                    <a:pt x="120" y="107"/>
                  </a:moveTo>
                  <a:cubicBezTo>
                    <a:pt x="105" y="110"/>
                    <a:pt x="105" y="110"/>
                    <a:pt x="105" y="110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22" y="115"/>
                    <a:pt x="122" y="115"/>
                    <a:pt x="122" y="115"/>
                  </a:cubicBezTo>
                  <a:cubicBezTo>
                    <a:pt x="120" y="107"/>
                    <a:pt x="120" y="107"/>
                    <a:pt x="120" y="107"/>
                  </a:cubicBezTo>
                  <a:moveTo>
                    <a:pt x="79" y="107"/>
                  </a:moveTo>
                  <a:cubicBezTo>
                    <a:pt x="69" y="109"/>
                    <a:pt x="69" y="109"/>
                    <a:pt x="69" y="109"/>
                  </a:cubicBezTo>
                  <a:cubicBezTo>
                    <a:pt x="72" y="116"/>
                    <a:pt x="72" y="116"/>
                    <a:pt x="72" y="116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79" y="107"/>
                    <a:pt x="79" y="107"/>
                    <a:pt x="79" y="107"/>
                  </a:cubicBezTo>
                  <a:moveTo>
                    <a:pt x="249" y="106"/>
                  </a:moveTo>
                  <a:cubicBezTo>
                    <a:pt x="227" y="111"/>
                    <a:pt x="227" y="111"/>
                    <a:pt x="227" y="111"/>
                  </a:cubicBezTo>
                  <a:cubicBezTo>
                    <a:pt x="230" y="119"/>
                    <a:pt x="230" y="119"/>
                    <a:pt x="230" y="119"/>
                  </a:cubicBezTo>
                  <a:cubicBezTo>
                    <a:pt x="251" y="114"/>
                    <a:pt x="251" y="114"/>
                    <a:pt x="251" y="114"/>
                  </a:cubicBezTo>
                  <a:cubicBezTo>
                    <a:pt x="249" y="106"/>
                    <a:pt x="249" y="106"/>
                    <a:pt x="249" y="106"/>
                  </a:cubicBezTo>
                  <a:moveTo>
                    <a:pt x="168" y="106"/>
                  </a:moveTo>
                  <a:cubicBezTo>
                    <a:pt x="151" y="110"/>
                    <a:pt x="151" y="110"/>
                    <a:pt x="151" y="110"/>
                  </a:cubicBezTo>
                  <a:cubicBezTo>
                    <a:pt x="154" y="117"/>
                    <a:pt x="154" y="117"/>
                    <a:pt x="154" y="117"/>
                  </a:cubicBezTo>
                  <a:cubicBezTo>
                    <a:pt x="171" y="113"/>
                    <a:pt x="171" y="113"/>
                    <a:pt x="171" y="113"/>
                  </a:cubicBezTo>
                  <a:cubicBezTo>
                    <a:pt x="168" y="106"/>
                    <a:pt x="168" y="106"/>
                    <a:pt x="168" y="106"/>
                  </a:cubicBezTo>
                  <a:moveTo>
                    <a:pt x="82" y="104"/>
                  </a:moveTo>
                  <a:cubicBezTo>
                    <a:pt x="69" y="107"/>
                    <a:pt x="69" y="107"/>
                    <a:pt x="69" y="107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4"/>
                    <a:pt x="82" y="104"/>
                    <a:pt x="82" y="104"/>
                  </a:cubicBezTo>
                  <a:moveTo>
                    <a:pt x="219" y="103"/>
                  </a:moveTo>
                  <a:cubicBezTo>
                    <a:pt x="199" y="108"/>
                    <a:pt x="199" y="108"/>
                    <a:pt x="199" y="108"/>
                  </a:cubicBezTo>
                  <a:cubicBezTo>
                    <a:pt x="202" y="116"/>
                    <a:pt x="202" y="116"/>
                    <a:pt x="202" y="116"/>
                  </a:cubicBezTo>
                  <a:cubicBezTo>
                    <a:pt x="222" y="111"/>
                    <a:pt x="222" y="111"/>
                    <a:pt x="222" y="111"/>
                  </a:cubicBezTo>
                  <a:cubicBezTo>
                    <a:pt x="219" y="103"/>
                    <a:pt x="219" y="103"/>
                    <a:pt x="219" y="103"/>
                  </a:cubicBezTo>
                  <a:moveTo>
                    <a:pt x="97" y="103"/>
                  </a:moveTo>
                  <a:cubicBezTo>
                    <a:pt x="84" y="106"/>
                    <a:pt x="84" y="106"/>
                    <a:pt x="84" y="106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97" y="103"/>
                    <a:pt x="97" y="103"/>
                    <a:pt x="97" y="103"/>
                  </a:cubicBezTo>
                  <a:moveTo>
                    <a:pt x="143" y="102"/>
                  </a:moveTo>
                  <a:cubicBezTo>
                    <a:pt x="124" y="106"/>
                    <a:pt x="124" y="106"/>
                    <a:pt x="124" y="106"/>
                  </a:cubicBezTo>
                  <a:cubicBezTo>
                    <a:pt x="127" y="114"/>
                    <a:pt x="127" y="114"/>
                    <a:pt x="127" y="114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43" y="102"/>
                    <a:pt x="143" y="102"/>
                    <a:pt x="143" y="102"/>
                  </a:cubicBezTo>
                  <a:moveTo>
                    <a:pt x="96" y="101"/>
                  </a:moveTo>
                  <a:cubicBezTo>
                    <a:pt x="83" y="104"/>
                    <a:pt x="83" y="104"/>
                    <a:pt x="83" y="104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6" y="101"/>
                    <a:pt x="96" y="101"/>
                    <a:pt x="96" y="101"/>
                  </a:cubicBezTo>
                  <a:moveTo>
                    <a:pt x="191" y="100"/>
                  </a:moveTo>
                  <a:cubicBezTo>
                    <a:pt x="173" y="105"/>
                    <a:pt x="173" y="105"/>
                    <a:pt x="173" y="105"/>
                  </a:cubicBezTo>
                  <a:cubicBezTo>
                    <a:pt x="176" y="112"/>
                    <a:pt x="176" y="112"/>
                    <a:pt x="176" y="112"/>
                  </a:cubicBezTo>
                  <a:cubicBezTo>
                    <a:pt x="194" y="108"/>
                    <a:pt x="194" y="108"/>
                    <a:pt x="194" y="108"/>
                  </a:cubicBezTo>
                  <a:cubicBezTo>
                    <a:pt x="191" y="100"/>
                    <a:pt x="191" y="100"/>
                    <a:pt x="191" y="100"/>
                  </a:cubicBezTo>
                  <a:moveTo>
                    <a:pt x="310" y="100"/>
                  </a:moveTo>
                  <a:cubicBezTo>
                    <a:pt x="285" y="107"/>
                    <a:pt x="285" y="107"/>
                    <a:pt x="285" y="107"/>
                  </a:cubicBezTo>
                  <a:cubicBezTo>
                    <a:pt x="286" y="111"/>
                    <a:pt x="286" y="111"/>
                    <a:pt x="286" y="111"/>
                  </a:cubicBezTo>
                  <a:cubicBezTo>
                    <a:pt x="284" y="111"/>
                    <a:pt x="284" y="111"/>
                    <a:pt x="284" y="111"/>
                  </a:cubicBezTo>
                  <a:cubicBezTo>
                    <a:pt x="308" y="105"/>
                    <a:pt x="308" y="105"/>
                    <a:pt x="308" y="105"/>
                  </a:cubicBezTo>
                  <a:cubicBezTo>
                    <a:pt x="314" y="104"/>
                    <a:pt x="314" y="104"/>
                    <a:pt x="314" y="104"/>
                  </a:cubicBezTo>
                  <a:cubicBezTo>
                    <a:pt x="311" y="105"/>
                    <a:pt x="311" y="105"/>
                    <a:pt x="311" y="105"/>
                  </a:cubicBezTo>
                  <a:cubicBezTo>
                    <a:pt x="310" y="100"/>
                    <a:pt x="310" y="100"/>
                    <a:pt x="310" y="100"/>
                  </a:cubicBezTo>
                  <a:moveTo>
                    <a:pt x="277" y="99"/>
                  </a:moveTo>
                  <a:cubicBezTo>
                    <a:pt x="254" y="105"/>
                    <a:pt x="254" y="105"/>
                    <a:pt x="254" y="105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77" y="99"/>
                    <a:pt x="277" y="99"/>
                    <a:pt x="277" y="99"/>
                  </a:cubicBezTo>
                  <a:moveTo>
                    <a:pt x="117" y="99"/>
                  </a:moveTo>
                  <a:cubicBezTo>
                    <a:pt x="102" y="102"/>
                    <a:pt x="102" y="102"/>
                    <a:pt x="102" y="102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7" y="99"/>
                    <a:pt x="117" y="99"/>
                    <a:pt x="117" y="99"/>
                  </a:cubicBezTo>
                  <a:moveTo>
                    <a:pt x="246" y="97"/>
                  </a:moveTo>
                  <a:cubicBezTo>
                    <a:pt x="224" y="102"/>
                    <a:pt x="224" y="102"/>
                    <a:pt x="224" y="102"/>
                  </a:cubicBezTo>
                  <a:cubicBezTo>
                    <a:pt x="227" y="110"/>
                    <a:pt x="227" y="110"/>
                    <a:pt x="227" y="110"/>
                  </a:cubicBezTo>
                  <a:cubicBezTo>
                    <a:pt x="248" y="105"/>
                    <a:pt x="248" y="105"/>
                    <a:pt x="248" y="105"/>
                  </a:cubicBezTo>
                  <a:cubicBezTo>
                    <a:pt x="246" y="97"/>
                    <a:pt x="246" y="97"/>
                    <a:pt x="246" y="97"/>
                  </a:cubicBezTo>
                  <a:moveTo>
                    <a:pt x="165" y="97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65" y="97"/>
                    <a:pt x="165" y="97"/>
                    <a:pt x="165" y="97"/>
                  </a:cubicBezTo>
                  <a:moveTo>
                    <a:pt x="216" y="95"/>
                  </a:moveTo>
                  <a:cubicBezTo>
                    <a:pt x="196" y="99"/>
                    <a:pt x="196" y="99"/>
                    <a:pt x="196" y="99"/>
                  </a:cubicBezTo>
                  <a:cubicBezTo>
                    <a:pt x="198" y="107"/>
                    <a:pt x="198" y="107"/>
                    <a:pt x="198" y="107"/>
                  </a:cubicBezTo>
                  <a:cubicBezTo>
                    <a:pt x="219" y="102"/>
                    <a:pt x="219" y="102"/>
                    <a:pt x="219" y="102"/>
                  </a:cubicBezTo>
                  <a:cubicBezTo>
                    <a:pt x="216" y="95"/>
                    <a:pt x="216" y="95"/>
                    <a:pt x="216" y="95"/>
                  </a:cubicBezTo>
                  <a:moveTo>
                    <a:pt x="140" y="94"/>
                  </a:moveTo>
                  <a:cubicBezTo>
                    <a:pt x="121" y="98"/>
                    <a:pt x="121" y="98"/>
                    <a:pt x="121" y="98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40" y="94"/>
                    <a:pt x="140" y="94"/>
                    <a:pt x="140" y="94"/>
                  </a:cubicBezTo>
                  <a:moveTo>
                    <a:pt x="339" y="93"/>
                  </a:moveTo>
                  <a:cubicBezTo>
                    <a:pt x="315" y="99"/>
                    <a:pt x="315" y="99"/>
                    <a:pt x="315" y="99"/>
                  </a:cubicBezTo>
                  <a:cubicBezTo>
                    <a:pt x="316" y="104"/>
                    <a:pt x="316" y="104"/>
                    <a:pt x="316" y="104"/>
                  </a:cubicBezTo>
                  <a:cubicBezTo>
                    <a:pt x="341" y="98"/>
                    <a:pt x="341" y="98"/>
                    <a:pt x="341" y="98"/>
                  </a:cubicBezTo>
                  <a:cubicBezTo>
                    <a:pt x="339" y="93"/>
                    <a:pt x="339" y="93"/>
                    <a:pt x="339" y="93"/>
                  </a:cubicBezTo>
                  <a:moveTo>
                    <a:pt x="307" y="92"/>
                  </a:moveTo>
                  <a:cubicBezTo>
                    <a:pt x="282" y="98"/>
                    <a:pt x="282" y="98"/>
                    <a:pt x="282" y="98"/>
                  </a:cubicBezTo>
                  <a:cubicBezTo>
                    <a:pt x="284" y="105"/>
                    <a:pt x="284" y="105"/>
                    <a:pt x="284" y="105"/>
                  </a:cubicBezTo>
                  <a:cubicBezTo>
                    <a:pt x="309" y="99"/>
                    <a:pt x="309" y="99"/>
                    <a:pt x="309" y="99"/>
                  </a:cubicBezTo>
                  <a:cubicBezTo>
                    <a:pt x="307" y="92"/>
                    <a:pt x="307" y="92"/>
                    <a:pt x="307" y="92"/>
                  </a:cubicBezTo>
                  <a:moveTo>
                    <a:pt x="188" y="92"/>
                  </a:moveTo>
                  <a:cubicBezTo>
                    <a:pt x="170" y="96"/>
                    <a:pt x="170" y="96"/>
                    <a:pt x="170" y="96"/>
                  </a:cubicBezTo>
                  <a:cubicBezTo>
                    <a:pt x="172" y="103"/>
                    <a:pt x="172" y="103"/>
                    <a:pt x="172" y="103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88" y="92"/>
                    <a:pt x="188" y="92"/>
                    <a:pt x="188" y="92"/>
                  </a:cubicBezTo>
                  <a:moveTo>
                    <a:pt x="143" y="91"/>
                  </a:moveTo>
                  <a:cubicBezTo>
                    <a:pt x="117" y="96"/>
                    <a:pt x="117" y="96"/>
                    <a:pt x="117" y="96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21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3" y="91"/>
                    <a:pt x="143" y="91"/>
                    <a:pt x="143" y="91"/>
                  </a:cubicBezTo>
                  <a:moveTo>
                    <a:pt x="274" y="90"/>
                  </a:moveTo>
                  <a:cubicBezTo>
                    <a:pt x="250" y="96"/>
                    <a:pt x="250" y="96"/>
                    <a:pt x="250" y="96"/>
                  </a:cubicBezTo>
                  <a:cubicBezTo>
                    <a:pt x="253" y="104"/>
                    <a:pt x="253" y="104"/>
                    <a:pt x="253" y="104"/>
                  </a:cubicBezTo>
                  <a:cubicBezTo>
                    <a:pt x="277" y="98"/>
                    <a:pt x="277" y="98"/>
                    <a:pt x="277" y="98"/>
                  </a:cubicBezTo>
                  <a:cubicBezTo>
                    <a:pt x="274" y="90"/>
                    <a:pt x="274" y="90"/>
                    <a:pt x="274" y="90"/>
                  </a:cubicBezTo>
                  <a:moveTo>
                    <a:pt x="162" y="89"/>
                  </a:moveTo>
                  <a:cubicBezTo>
                    <a:pt x="145" y="93"/>
                    <a:pt x="145" y="93"/>
                    <a:pt x="145" y="9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65" y="96"/>
                    <a:pt x="165" y="96"/>
                    <a:pt x="165" y="96"/>
                  </a:cubicBezTo>
                  <a:cubicBezTo>
                    <a:pt x="162" y="89"/>
                    <a:pt x="162" y="89"/>
                    <a:pt x="162" y="89"/>
                  </a:cubicBezTo>
                  <a:moveTo>
                    <a:pt x="243" y="89"/>
                  </a:moveTo>
                  <a:cubicBezTo>
                    <a:pt x="221" y="94"/>
                    <a:pt x="221" y="94"/>
                    <a:pt x="221" y="94"/>
                  </a:cubicBezTo>
                  <a:cubicBezTo>
                    <a:pt x="224" y="101"/>
                    <a:pt x="224" y="101"/>
                    <a:pt x="224" y="101"/>
                  </a:cubicBezTo>
                  <a:cubicBezTo>
                    <a:pt x="245" y="96"/>
                    <a:pt x="245" y="96"/>
                    <a:pt x="245" y="96"/>
                  </a:cubicBezTo>
                  <a:cubicBezTo>
                    <a:pt x="243" y="89"/>
                    <a:pt x="243" y="89"/>
                    <a:pt x="243" y="89"/>
                  </a:cubicBezTo>
                  <a:moveTo>
                    <a:pt x="364" y="87"/>
                  </a:moveTo>
                  <a:cubicBezTo>
                    <a:pt x="344" y="92"/>
                    <a:pt x="344" y="92"/>
                    <a:pt x="344" y="92"/>
                  </a:cubicBezTo>
                  <a:cubicBezTo>
                    <a:pt x="345" y="96"/>
                    <a:pt x="345" y="96"/>
                    <a:pt x="345" y="9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2" y="92"/>
                    <a:pt x="362" y="92"/>
                    <a:pt x="362" y="92"/>
                  </a:cubicBezTo>
                  <a:cubicBezTo>
                    <a:pt x="363" y="91"/>
                    <a:pt x="364" y="89"/>
                    <a:pt x="364" y="87"/>
                  </a:cubicBezTo>
                  <a:moveTo>
                    <a:pt x="161" y="87"/>
                  </a:moveTo>
                  <a:cubicBezTo>
                    <a:pt x="159" y="87"/>
                    <a:pt x="159" y="87"/>
                    <a:pt x="159" y="87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4" y="90"/>
                    <a:pt x="144" y="90"/>
                    <a:pt x="144" y="90"/>
                  </a:cubicBezTo>
                  <a:cubicBezTo>
                    <a:pt x="145" y="92"/>
                    <a:pt x="145" y="92"/>
                    <a:pt x="145" y="92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161" y="87"/>
                    <a:pt x="161" y="87"/>
                    <a:pt x="161" y="87"/>
                  </a:cubicBezTo>
                  <a:moveTo>
                    <a:pt x="213" y="86"/>
                  </a:moveTo>
                  <a:cubicBezTo>
                    <a:pt x="193" y="91"/>
                    <a:pt x="193" y="91"/>
                    <a:pt x="193" y="91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3" y="86"/>
                    <a:pt x="213" y="86"/>
                    <a:pt x="213" y="86"/>
                  </a:cubicBezTo>
                  <a:moveTo>
                    <a:pt x="336" y="85"/>
                  </a:moveTo>
                  <a:cubicBezTo>
                    <a:pt x="312" y="91"/>
                    <a:pt x="312" y="91"/>
                    <a:pt x="312" y="91"/>
                  </a:cubicBezTo>
                  <a:cubicBezTo>
                    <a:pt x="314" y="98"/>
                    <a:pt x="314" y="98"/>
                    <a:pt x="314" y="98"/>
                  </a:cubicBezTo>
                  <a:cubicBezTo>
                    <a:pt x="339" y="92"/>
                    <a:pt x="339" y="92"/>
                    <a:pt x="339" y="92"/>
                  </a:cubicBezTo>
                  <a:cubicBezTo>
                    <a:pt x="336" y="85"/>
                    <a:pt x="336" y="85"/>
                    <a:pt x="336" y="85"/>
                  </a:cubicBezTo>
                  <a:moveTo>
                    <a:pt x="185" y="84"/>
                  </a:moveTo>
                  <a:cubicBezTo>
                    <a:pt x="167" y="88"/>
                    <a:pt x="167" y="88"/>
                    <a:pt x="167" y="88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5" y="84"/>
                    <a:pt x="185" y="84"/>
                    <a:pt x="185" y="84"/>
                  </a:cubicBezTo>
                  <a:moveTo>
                    <a:pt x="304" y="83"/>
                  </a:moveTo>
                  <a:cubicBezTo>
                    <a:pt x="279" y="89"/>
                    <a:pt x="279" y="89"/>
                    <a:pt x="279" y="8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306" y="91"/>
                    <a:pt x="306" y="91"/>
                    <a:pt x="306" y="91"/>
                  </a:cubicBezTo>
                  <a:cubicBezTo>
                    <a:pt x="304" y="83"/>
                    <a:pt x="304" y="83"/>
                    <a:pt x="304" y="83"/>
                  </a:cubicBezTo>
                  <a:moveTo>
                    <a:pt x="271" y="82"/>
                  </a:moveTo>
                  <a:cubicBezTo>
                    <a:pt x="247" y="88"/>
                    <a:pt x="247" y="88"/>
                    <a:pt x="247" y="88"/>
                  </a:cubicBezTo>
                  <a:cubicBezTo>
                    <a:pt x="250" y="95"/>
                    <a:pt x="250" y="95"/>
                    <a:pt x="250" y="95"/>
                  </a:cubicBezTo>
                  <a:cubicBezTo>
                    <a:pt x="273" y="89"/>
                    <a:pt x="273" y="89"/>
                    <a:pt x="273" y="89"/>
                  </a:cubicBezTo>
                  <a:cubicBezTo>
                    <a:pt x="271" y="82"/>
                    <a:pt x="271" y="82"/>
                    <a:pt x="271" y="82"/>
                  </a:cubicBezTo>
                  <a:moveTo>
                    <a:pt x="184" y="82"/>
                  </a:moveTo>
                  <a:cubicBezTo>
                    <a:pt x="163" y="86"/>
                    <a:pt x="163" y="86"/>
                    <a:pt x="163" y="86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85" y="83"/>
                    <a:pt x="185" y="83"/>
                    <a:pt x="185" y="83"/>
                  </a:cubicBezTo>
                  <a:cubicBezTo>
                    <a:pt x="184" y="82"/>
                    <a:pt x="184" y="82"/>
                    <a:pt x="184" y="82"/>
                  </a:cubicBezTo>
                  <a:moveTo>
                    <a:pt x="240" y="80"/>
                  </a:moveTo>
                  <a:cubicBezTo>
                    <a:pt x="218" y="85"/>
                    <a:pt x="218" y="85"/>
                    <a:pt x="218" y="85"/>
                  </a:cubicBezTo>
                  <a:cubicBezTo>
                    <a:pt x="221" y="92"/>
                    <a:pt x="221" y="92"/>
                    <a:pt x="221" y="92"/>
                  </a:cubicBezTo>
                  <a:cubicBezTo>
                    <a:pt x="242" y="87"/>
                    <a:pt x="242" y="87"/>
                    <a:pt x="242" y="87"/>
                  </a:cubicBezTo>
                  <a:cubicBezTo>
                    <a:pt x="240" y="80"/>
                    <a:pt x="240" y="80"/>
                    <a:pt x="240" y="80"/>
                  </a:cubicBezTo>
                  <a:moveTo>
                    <a:pt x="211" y="79"/>
                  </a:moveTo>
                  <a:cubicBezTo>
                    <a:pt x="190" y="83"/>
                    <a:pt x="190" y="83"/>
                    <a:pt x="190" y="83"/>
                  </a:cubicBezTo>
                  <a:cubicBezTo>
                    <a:pt x="192" y="89"/>
                    <a:pt x="192" y="89"/>
                    <a:pt x="192" y="89"/>
                  </a:cubicBezTo>
                  <a:cubicBezTo>
                    <a:pt x="213" y="85"/>
                    <a:pt x="213" y="85"/>
                    <a:pt x="213" y="85"/>
                  </a:cubicBezTo>
                  <a:cubicBezTo>
                    <a:pt x="211" y="79"/>
                    <a:pt x="211" y="79"/>
                    <a:pt x="211" y="79"/>
                  </a:cubicBezTo>
                  <a:moveTo>
                    <a:pt x="368" y="77"/>
                  </a:moveTo>
                  <a:cubicBezTo>
                    <a:pt x="341" y="84"/>
                    <a:pt x="341" y="84"/>
                    <a:pt x="341" y="84"/>
                  </a:cubicBezTo>
                  <a:cubicBezTo>
                    <a:pt x="343" y="91"/>
                    <a:pt x="343" y="91"/>
                    <a:pt x="343" y="91"/>
                  </a:cubicBezTo>
                  <a:cubicBezTo>
                    <a:pt x="365" y="85"/>
                    <a:pt x="365" y="85"/>
                    <a:pt x="365" y="85"/>
                  </a:cubicBezTo>
                  <a:cubicBezTo>
                    <a:pt x="366" y="83"/>
                    <a:pt x="367" y="80"/>
                    <a:pt x="368" y="77"/>
                  </a:cubicBezTo>
                  <a:moveTo>
                    <a:pt x="333" y="76"/>
                  </a:moveTo>
                  <a:cubicBezTo>
                    <a:pt x="308" y="82"/>
                    <a:pt x="308" y="82"/>
                    <a:pt x="308" y="82"/>
                  </a:cubicBezTo>
                  <a:cubicBezTo>
                    <a:pt x="311" y="90"/>
                    <a:pt x="311" y="90"/>
                    <a:pt x="311" y="90"/>
                  </a:cubicBezTo>
                  <a:cubicBezTo>
                    <a:pt x="336" y="84"/>
                    <a:pt x="336" y="84"/>
                    <a:pt x="336" y="84"/>
                  </a:cubicBezTo>
                  <a:cubicBezTo>
                    <a:pt x="333" y="76"/>
                    <a:pt x="333" y="76"/>
                    <a:pt x="333" y="76"/>
                  </a:cubicBezTo>
                  <a:moveTo>
                    <a:pt x="210" y="76"/>
                  </a:moveTo>
                  <a:cubicBezTo>
                    <a:pt x="186" y="81"/>
                    <a:pt x="186" y="81"/>
                    <a:pt x="186" y="81"/>
                  </a:cubicBezTo>
                  <a:cubicBezTo>
                    <a:pt x="189" y="80"/>
                    <a:pt x="189" y="80"/>
                    <a:pt x="189" y="80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210" y="78"/>
                    <a:pt x="210" y="78"/>
                    <a:pt x="210" y="78"/>
                  </a:cubicBezTo>
                  <a:cubicBezTo>
                    <a:pt x="210" y="76"/>
                    <a:pt x="210" y="76"/>
                    <a:pt x="210" y="76"/>
                  </a:cubicBezTo>
                  <a:moveTo>
                    <a:pt x="301" y="75"/>
                  </a:moveTo>
                  <a:cubicBezTo>
                    <a:pt x="276" y="81"/>
                    <a:pt x="276" y="81"/>
                    <a:pt x="276" y="81"/>
                  </a:cubicBezTo>
                  <a:cubicBezTo>
                    <a:pt x="278" y="88"/>
                    <a:pt x="278" y="88"/>
                    <a:pt x="278" y="88"/>
                  </a:cubicBezTo>
                  <a:cubicBezTo>
                    <a:pt x="303" y="82"/>
                    <a:pt x="303" y="82"/>
                    <a:pt x="303" y="82"/>
                  </a:cubicBezTo>
                  <a:cubicBezTo>
                    <a:pt x="301" y="75"/>
                    <a:pt x="301" y="75"/>
                    <a:pt x="301" y="75"/>
                  </a:cubicBezTo>
                  <a:moveTo>
                    <a:pt x="268" y="74"/>
                  </a:moveTo>
                  <a:cubicBezTo>
                    <a:pt x="244" y="79"/>
                    <a:pt x="244" y="79"/>
                    <a:pt x="244" y="79"/>
                  </a:cubicBezTo>
                  <a:cubicBezTo>
                    <a:pt x="247" y="86"/>
                    <a:pt x="247" y="86"/>
                    <a:pt x="247" y="86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68" y="74"/>
                    <a:pt x="268" y="74"/>
                    <a:pt x="268" y="74"/>
                  </a:cubicBezTo>
                  <a:moveTo>
                    <a:pt x="237" y="73"/>
                  </a:moveTo>
                  <a:cubicBezTo>
                    <a:pt x="216" y="78"/>
                    <a:pt x="216" y="78"/>
                    <a:pt x="216" y="78"/>
                  </a:cubicBezTo>
                  <a:cubicBezTo>
                    <a:pt x="218" y="84"/>
                    <a:pt x="218" y="84"/>
                    <a:pt x="218" y="84"/>
                  </a:cubicBezTo>
                  <a:cubicBezTo>
                    <a:pt x="239" y="79"/>
                    <a:pt x="239" y="79"/>
                    <a:pt x="239" y="79"/>
                  </a:cubicBezTo>
                  <a:cubicBezTo>
                    <a:pt x="237" y="73"/>
                    <a:pt x="237" y="73"/>
                    <a:pt x="237" y="73"/>
                  </a:cubicBezTo>
                  <a:moveTo>
                    <a:pt x="236" y="70"/>
                  </a:moveTo>
                  <a:cubicBezTo>
                    <a:pt x="214" y="75"/>
                    <a:pt x="214" y="75"/>
                    <a:pt x="214" y="75"/>
                  </a:cubicBezTo>
                  <a:cubicBezTo>
                    <a:pt x="214" y="75"/>
                    <a:pt x="214" y="75"/>
                    <a:pt x="214" y="75"/>
                  </a:cubicBezTo>
                  <a:cubicBezTo>
                    <a:pt x="215" y="77"/>
                    <a:pt x="215" y="77"/>
                    <a:pt x="215" y="77"/>
                  </a:cubicBezTo>
                  <a:cubicBezTo>
                    <a:pt x="237" y="72"/>
                    <a:pt x="237" y="72"/>
                    <a:pt x="237" y="72"/>
                  </a:cubicBezTo>
                  <a:cubicBezTo>
                    <a:pt x="236" y="70"/>
                    <a:pt x="236" y="70"/>
                    <a:pt x="236" y="70"/>
                  </a:cubicBezTo>
                  <a:cubicBezTo>
                    <a:pt x="236" y="70"/>
                    <a:pt x="236" y="70"/>
                    <a:pt x="236" y="70"/>
                  </a:cubicBezTo>
                  <a:moveTo>
                    <a:pt x="330" y="68"/>
                  </a:moveTo>
                  <a:cubicBezTo>
                    <a:pt x="306" y="74"/>
                    <a:pt x="306" y="74"/>
                    <a:pt x="306" y="74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33" y="75"/>
                    <a:pt x="333" y="75"/>
                    <a:pt x="333" y="75"/>
                  </a:cubicBezTo>
                  <a:cubicBezTo>
                    <a:pt x="330" y="68"/>
                    <a:pt x="330" y="68"/>
                    <a:pt x="330" y="68"/>
                  </a:cubicBezTo>
                  <a:moveTo>
                    <a:pt x="368" y="68"/>
                  </a:moveTo>
                  <a:cubicBezTo>
                    <a:pt x="338" y="75"/>
                    <a:pt x="338" y="75"/>
                    <a:pt x="338" y="75"/>
                  </a:cubicBezTo>
                  <a:cubicBezTo>
                    <a:pt x="340" y="82"/>
                    <a:pt x="340" y="82"/>
                    <a:pt x="340" y="82"/>
                  </a:cubicBezTo>
                  <a:cubicBezTo>
                    <a:pt x="369" y="76"/>
                    <a:pt x="369" y="76"/>
                    <a:pt x="369" y="76"/>
                  </a:cubicBezTo>
                  <a:cubicBezTo>
                    <a:pt x="369" y="75"/>
                    <a:pt x="369" y="74"/>
                    <a:pt x="370" y="73"/>
                  </a:cubicBezTo>
                  <a:cubicBezTo>
                    <a:pt x="368" y="68"/>
                    <a:pt x="368" y="68"/>
                    <a:pt x="368" y="68"/>
                  </a:cubicBezTo>
                  <a:moveTo>
                    <a:pt x="298" y="67"/>
                  </a:moveTo>
                  <a:cubicBezTo>
                    <a:pt x="273" y="73"/>
                    <a:pt x="273" y="73"/>
                    <a:pt x="273" y="73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300" y="74"/>
                    <a:pt x="300" y="74"/>
                    <a:pt x="300" y="74"/>
                  </a:cubicBezTo>
                  <a:cubicBezTo>
                    <a:pt x="298" y="67"/>
                    <a:pt x="298" y="67"/>
                    <a:pt x="298" y="67"/>
                  </a:cubicBezTo>
                  <a:moveTo>
                    <a:pt x="266" y="67"/>
                  </a:moveTo>
                  <a:cubicBezTo>
                    <a:pt x="242" y="72"/>
                    <a:pt x="242" y="72"/>
                    <a:pt x="242" y="72"/>
                  </a:cubicBezTo>
                  <a:cubicBezTo>
                    <a:pt x="244" y="78"/>
                    <a:pt x="244" y="78"/>
                    <a:pt x="244" y="78"/>
                  </a:cubicBezTo>
                  <a:cubicBezTo>
                    <a:pt x="268" y="73"/>
                    <a:pt x="268" y="73"/>
                    <a:pt x="268" y="73"/>
                  </a:cubicBezTo>
                  <a:cubicBezTo>
                    <a:pt x="266" y="67"/>
                    <a:pt x="266" y="67"/>
                    <a:pt x="266" y="67"/>
                  </a:cubicBezTo>
                  <a:moveTo>
                    <a:pt x="269" y="63"/>
                  </a:moveTo>
                  <a:cubicBezTo>
                    <a:pt x="241" y="69"/>
                    <a:pt x="241" y="69"/>
                    <a:pt x="241" y="69"/>
                  </a:cubicBezTo>
                  <a:cubicBezTo>
                    <a:pt x="242" y="71"/>
                    <a:pt x="242" y="71"/>
                    <a:pt x="242" y="71"/>
                  </a:cubicBezTo>
                  <a:cubicBezTo>
                    <a:pt x="265" y="66"/>
                    <a:pt x="265" y="66"/>
                    <a:pt x="265" y="66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9" y="63"/>
                    <a:pt x="269" y="63"/>
                    <a:pt x="269" y="63"/>
                  </a:cubicBezTo>
                  <a:moveTo>
                    <a:pt x="296" y="61"/>
                  </a:moveTo>
                  <a:cubicBezTo>
                    <a:pt x="270" y="66"/>
                    <a:pt x="270" y="66"/>
                    <a:pt x="270" y="66"/>
                  </a:cubicBezTo>
                  <a:cubicBezTo>
                    <a:pt x="272" y="72"/>
                    <a:pt x="272" y="72"/>
                    <a:pt x="272" y="72"/>
                  </a:cubicBezTo>
                  <a:cubicBezTo>
                    <a:pt x="298" y="66"/>
                    <a:pt x="298" y="66"/>
                    <a:pt x="298" y="66"/>
                  </a:cubicBezTo>
                  <a:cubicBezTo>
                    <a:pt x="296" y="61"/>
                    <a:pt x="296" y="61"/>
                    <a:pt x="296" y="61"/>
                  </a:cubicBezTo>
                  <a:moveTo>
                    <a:pt x="327" y="61"/>
                  </a:moveTo>
                  <a:cubicBezTo>
                    <a:pt x="303" y="66"/>
                    <a:pt x="303" y="66"/>
                    <a:pt x="303" y="66"/>
                  </a:cubicBezTo>
                  <a:cubicBezTo>
                    <a:pt x="305" y="73"/>
                    <a:pt x="305" y="73"/>
                    <a:pt x="305" y="73"/>
                  </a:cubicBezTo>
                  <a:cubicBezTo>
                    <a:pt x="330" y="67"/>
                    <a:pt x="330" y="67"/>
                    <a:pt x="330" y="67"/>
                  </a:cubicBezTo>
                  <a:cubicBezTo>
                    <a:pt x="327" y="61"/>
                    <a:pt x="327" y="61"/>
                    <a:pt x="327" y="61"/>
                  </a:cubicBezTo>
                  <a:moveTo>
                    <a:pt x="365" y="60"/>
                  </a:moveTo>
                  <a:cubicBezTo>
                    <a:pt x="335" y="67"/>
                    <a:pt x="335" y="67"/>
                    <a:pt x="335" y="67"/>
                  </a:cubicBezTo>
                  <a:cubicBezTo>
                    <a:pt x="337" y="74"/>
                    <a:pt x="337" y="74"/>
                    <a:pt x="337" y="74"/>
                  </a:cubicBezTo>
                  <a:cubicBezTo>
                    <a:pt x="367" y="67"/>
                    <a:pt x="367" y="67"/>
                    <a:pt x="367" y="67"/>
                  </a:cubicBezTo>
                  <a:cubicBezTo>
                    <a:pt x="365" y="60"/>
                    <a:pt x="365" y="60"/>
                    <a:pt x="365" y="60"/>
                  </a:cubicBezTo>
                  <a:moveTo>
                    <a:pt x="377" y="58"/>
                  </a:moveTo>
                  <a:cubicBezTo>
                    <a:pt x="370" y="59"/>
                    <a:pt x="370" y="59"/>
                    <a:pt x="370" y="59"/>
                  </a:cubicBezTo>
                  <a:cubicBezTo>
                    <a:pt x="372" y="66"/>
                    <a:pt x="372" y="66"/>
                    <a:pt x="372" y="66"/>
                  </a:cubicBezTo>
                  <a:cubicBezTo>
                    <a:pt x="373" y="66"/>
                    <a:pt x="373" y="66"/>
                    <a:pt x="373" y="66"/>
                  </a:cubicBezTo>
                  <a:cubicBezTo>
                    <a:pt x="374" y="63"/>
                    <a:pt x="376" y="60"/>
                    <a:pt x="377" y="58"/>
                  </a:cubicBezTo>
                  <a:moveTo>
                    <a:pt x="296" y="57"/>
                  </a:moveTo>
                  <a:cubicBezTo>
                    <a:pt x="269" y="63"/>
                    <a:pt x="269" y="63"/>
                    <a:pt x="269" y="63"/>
                  </a:cubicBezTo>
                  <a:cubicBezTo>
                    <a:pt x="270" y="65"/>
                    <a:pt x="270" y="65"/>
                    <a:pt x="270" y="65"/>
                  </a:cubicBezTo>
                  <a:cubicBezTo>
                    <a:pt x="295" y="59"/>
                    <a:pt x="295" y="59"/>
                    <a:pt x="295" y="59"/>
                  </a:cubicBezTo>
                  <a:cubicBezTo>
                    <a:pt x="294" y="57"/>
                    <a:pt x="294" y="57"/>
                    <a:pt x="294" y="57"/>
                  </a:cubicBezTo>
                  <a:cubicBezTo>
                    <a:pt x="296" y="57"/>
                    <a:pt x="296" y="57"/>
                    <a:pt x="296" y="57"/>
                  </a:cubicBezTo>
                  <a:moveTo>
                    <a:pt x="325" y="54"/>
                  </a:moveTo>
                  <a:cubicBezTo>
                    <a:pt x="301" y="60"/>
                    <a:pt x="301" y="60"/>
                    <a:pt x="301" y="60"/>
                  </a:cubicBezTo>
                  <a:cubicBezTo>
                    <a:pt x="302" y="65"/>
                    <a:pt x="302" y="65"/>
                    <a:pt x="302" y="65"/>
                  </a:cubicBezTo>
                  <a:cubicBezTo>
                    <a:pt x="327" y="59"/>
                    <a:pt x="327" y="59"/>
                    <a:pt x="327" y="59"/>
                  </a:cubicBezTo>
                  <a:cubicBezTo>
                    <a:pt x="325" y="54"/>
                    <a:pt x="325" y="54"/>
                    <a:pt x="325" y="54"/>
                  </a:cubicBezTo>
                  <a:moveTo>
                    <a:pt x="363" y="53"/>
                  </a:moveTo>
                  <a:cubicBezTo>
                    <a:pt x="332" y="60"/>
                    <a:pt x="332" y="60"/>
                    <a:pt x="332" y="60"/>
                  </a:cubicBezTo>
                  <a:cubicBezTo>
                    <a:pt x="335" y="66"/>
                    <a:pt x="335" y="66"/>
                    <a:pt x="335" y="66"/>
                  </a:cubicBezTo>
                  <a:cubicBezTo>
                    <a:pt x="365" y="59"/>
                    <a:pt x="365" y="59"/>
                    <a:pt x="365" y="59"/>
                  </a:cubicBezTo>
                  <a:cubicBezTo>
                    <a:pt x="363" y="53"/>
                    <a:pt x="363" y="53"/>
                    <a:pt x="363" y="53"/>
                  </a:cubicBezTo>
                  <a:moveTo>
                    <a:pt x="327" y="50"/>
                  </a:moveTo>
                  <a:cubicBezTo>
                    <a:pt x="305" y="55"/>
                    <a:pt x="305" y="55"/>
                    <a:pt x="305" y="55"/>
                  </a:cubicBezTo>
                  <a:cubicBezTo>
                    <a:pt x="299" y="56"/>
                    <a:pt x="299" y="56"/>
                    <a:pt x="299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25" y="53"/>
                    <a:pt x="325" y="53"/>
                    <a:pt x="325" y="53"/>
                  </a:cubicBezTo>
                  <a:cubicBezTo>
                    <a:pt x="324" y="51"/>
                    <a:pt x="324" y="51"/>
                    <a:pt x="324" y="51"/>
                  </a:cubicBezTo>
                  <a:cubicBezTo>
                    <a:pt x="327" y="50"/>
                    <a:pt x="327" y="50"/>
                    <a:pt x="327" y="50"/>
                  </a:cubicBezTo>
                  <a:moveTo>
                    <a:pt x="382" y="48"/>
                  </a:moveTo>
                  <a:cubicBezTo>
                    <a:pt x="367" y="52"/>
                    <a:pt x="367" y="52"/>
                    <a:pt x="367" y="52"/>
                  </a:cubicBezTo>
                  <a:cubicBezTo>
                    <a:pt x="369" y="58"/>
                    <a:pt x="369" y="58"/>
                    <a:pt x="369" y="58"/>
                  </a:cubicBezTo>
                  <a:cubicBezTo>
                    <a:pt x="378" y="56"/>
                    <a:pt x="378" y="56"/>
                    <a:pt x="378" y="56"/>
                  </a:cubicBezTo>
                  <a:cubicBezTo>
                    <a:pt x="379" y="54"/>
                    <a:pt x="381" y="51"/>
                    <a:pt x="382" y="48"/>
                  </a:cubicBezTo>
                  <a:moveTo>
                    <a:pt x="520" y="48"/>
                  </a:moveTo>
                  <a:cubicBezTo>
                    <a:pt x="509" y="51"/>
                    <a:pt x="509" y="51"/>
                    <a:pt x="509" y="51"/>
                  </a:cubicBezTo>
                  <a:cubicBezTo>
                    <a:pt x="509" y="53"/>
                    <a:pt x="509" y="55"/>
                    <a:pt x="508" y="57"/>
                  </a:cubicBezTo>
                  <a:cubicBezTo>
                    <a:pt x="524" y="53"/>
                    <a:pt x="524" y="53"/>
                    <a:pt x="524" y="53"/>
                  </a:cubicBezTo>
                  <a:cubicBezTo>
                    <a:pt x="522" y="54"/>
                    <a:pt x="522" y="54"/>
                    <a:pt x="522" y="54"/>
                  </a:cubicBezTo>
                  <a:cubicBezTo>
                    <a:pt x="520" y="48"/>
                    <a:pt x="520" y="48"/>
                    <a:pt x="520" y="48"/>
                  </a:cubicBezTo>
                  <a:moveTo>
                    <a:pt x="360" y="47"/>
                  </a:moveTo>
                  <a:cubicBezTo>
                    <a:pt x="330" y="53"/>
                    <a:pt x="330" y="53"/>
                    <a:pt x="330" y="53"/>
                  </a:cubicBezTo>
                  <a:cubicBezTo>
                    <a:pt x="332" y="58"/>
                    <a:pt x="332" y="58"/>
                    <a:pt x="332" y="58"/>
                  </a:cubicBezTo>
                  <a:cubicBezTo>
                    <a:pt x="362" y="52"/>
                    <a:pt x="362" y="52"/>
                    <a:pt x="362" y="52"/>
                  </a:cubicBezTo>
                  <a:cubicBezTo>
                    <a:pt x="360" y="47"/>
                    <a:pt x="360" y="47"/>
                    <a:pt x="360" y="47"/>
                  </a:cubicBezTo>
                  <a:moveTo>
                    <a:pt x="359" y="43"/>
                  </a:moveTo>
                  <a:cubicBezTo>
                    <a:pt x="329" y="50"/>
                    <a:pt x="329" y="50"/>
                    <a:pt x="329" y="50"/>
                  </a:cubicBezTo>
                  <a:cubicBezTo>
                    <a:pt x="330" y="52"/>
                    <a:pt x="330" y="52"/>
                    <a:pt x="330" y="52"/>
                  </a:cubicBezTo>
                  <a:cubicBezTo>
                    <a:pt x="360" y="46"/>
                    <a:pt x="360" y="46"/>
                    <a:pt x="360" y="46"/>
                  </a:cubicBezTo>
                  <a:cubicBezTo>
                    <a:pt x="359" y="43"/>
                    <a:pt x="359" y="43"/>
                    <a:pt x="359" y="43"/>
                  </a:cubicBezTo>
                  <a:moveTo>
                    <a:pt x="387" y="41"/>
                  </a:moveTo>
                  <a:cubicBezTo>
                    <a:pt x="365" y="46"/>
                    <a:pt x="365" y="46"/>
                    <a:pt x="365" y="46"/>
                  </a:cubicBezTo>
                  <a:cubicBezTo>
                    <a:pt x="367" y="50"/>
                    <a:pt x="367" y="50"/>
                    <a:pt x="367" y="50"/>
                  </a:cubicBezTo>
                  <a:cubicBezTo>
                    <a:pt x="383" y="47"/>
                    <a:pt x="383" y="47"/>
                    <a:pt x="383" y="47"/>
                  </a:cubicBezTo>
                  <a:cubicBezTo>
                    <a:pt x="384" y="45"/>
                    <a:pt x="386" y="43"/>
                    <a:pt x="387" y="41"/>
                  </a:cubicBezTo>
                  <a:moveTo>
                    <a:pt x="518" y="41"/>
                  </a:moveTo>
                  <a:cubicBezTo>
                    <a:pt x="511" y="43"/>
                    <a:pt x="511" y="43"/>
                    <a:pt x="511" y="43"/>
                  </a:cubicBezTo>
                  <a:cubicBezTo>
                    <a:pt x="510" y="45"/>
                    <a:pt x="510" y="47"/>
                    <a:pt x="510" y="49"/>
                  </a:cubicBezTo>
                  <a:cubicBezTo>
                    <a:pt x="520" y="47"/>
                    <a:pt x="520" y="47"/>
                    <a:pt x="520" y="47"/>
                  </a:cubicBezTo>
                  <a:cubicBezTo>
                    <a:pt x="518" y="41"/>
                    <a:pt x="518" y="41"/>
                    <a:pt x="518" y="41"/>
                  </a:cubicBezTo>
                  <a:moveTo>
                    <a:pt x="567" y="37"/>
                  </a:moveTo>
                  <a:cubicBezTo>
                    <a:pt x="566" y="37"/>
                    <a:pt x="566" y="37"/>
                    <a:pt x="566" y="37"/>
                  </a:cubicBezTo>
                  <a:cubicBezTo>
                    <a:pt x="525" y="47"/>
                    <a:pt x="525" y="47"/>
                    <a:pt x="525" y="47"/>
                  </a:cubicBezTo>
                  <a:cubicBezTo>
                    <a:pt x="527" y="53"/>
                    <a:pt x="527" y="53"/>
                    <a:pt x="527" y="53"/>
                  </a:cubicBezTo>
                  <a:cubicBezTo>
                    <a:pt x="569" y="43"/>
                    <a:pt x="569" y="43"/>
                    <a:pt x="569" y="43"/>
                  </a:cubicBezTo>
                  <a:cubicBezTo>
                    <a:pt x="567" y="37"/>
                    <a:pt x="567" y="37"/>
                    <a:pt x="567" y="37"/>
                  </a:cubicBezTo>
                  <a:moveTo>
                    <a:pt x="392" y="35"/>
                  </a:moveTo>
                  <a:cubicBezTo>
                    <a:pt x="362" y="42"/>
                    <a:pt x="362" y="42"/>
                    <a:pt x="362" y="42"/>
                  </a:cubicBezTo>
                  <a:cubicBezTo>
                    <a:pt x="364" y="42"/>
                    <a:pt x="364" y="42"/>
                    <a:pt x="364" y="42"/>
                  </a:cubicBezTo>
                  <a:cubicBezTo>
                    <a:pt x="365" y="45"/>
                    <a:pt x="365" y="45"/>
                    <a:pt x="365" y="45"/>
                  </a:cubicBezTo>
                  <a:cubicBezTo>
                    <a:pt x="388" y="40"/>
                    <a:pt x="388" y="40"/>
                    <a:pt x="388" y="40"/>
                  </a:cubicBezTo>
                  <a:cubicBezTo>
                    <a:pt x="389" y="38"/>
                    <a:pt x="390" y="37"/>
                    <a:pt x="391" y="36"/>
                  </a:cubicBezTo>
                  <a:cubicBezTo>
                    <a:pt x="392" y="35"/>
                    <a:pt x="392" y="35"/>
                    <a:pt x="392" y="35"/>
                  </a:cubicBezTo>
                  <a:cubicBezTo>
                    <a:pt x="392" y="35"/>
                    <a:pt x="392" y="35"/>
                    <a:pt x="392" y="35"/>
                  </a:cubicBezTo>
                  <a:moveTo>
                    <a:pt x="515" y="33"/>
                  </a:moveTo>
                  <a:cubicBezTo>
                    <a:pt x="511" y="34"/>
                    <a:pt x="511" y="34"/>
                    <a:pt x="511" y="34"/>
                  </a:cubicBezTo>
                  <a:cubicBezTo>
                    <a:pt x="511" y="36"/>
                    <a:pt x="511" y="39"/>
                    <a:pt x="511" y="41"/>
                  </a:cubicBezTo>
                  <a:cubicBezTo>
                    <a:pt x="517" y="40"/>
                    <a:pt x="517" y="40"/>
                    <a:pt x="517" y="40"/>
                  </a:cubicBezTo>
                  <a:cubicBezTo>
                    <a:pt x="515" y="33"/>
                    <a:pt x="515" y="33"/>
                    <a:pt x="515" y="33"/>
                  </a:cubicBezTo>
                  <a:moveTo>
                    <a:pt x="564" y="29"/>
                  </a:moveTo>
                  <a:cubicBezTo>
                    <a:pt x="523" y="40"/>
                    <a:pt x="523" y="40"/>
                    <a:pt x="523" y="40"/>
                  </a:cubicBezTo>
                  <a:cubicBezTo>
                    <a:pt x="525" y="46"/>
                    <a:pt x="525" y="46"/>
                    <a:pt x="525" y="46"/>
                  </a:cubicBezTo>
                  <a:cubicBezTo>
                    <a:pt x="566" y="35"/>
                    <a:pt x="566" y="35"/>
                    <a:pt x="566" y="35"/>
                  </a:cubicBezTo>
                  <a:cubicBezTo>
                    <a:pt x="566" y="35"/>
                    <a:pt x="566" y="35"/>
                    <a:pt x="566" y="35"/>
                  </a:cubicBezTo>
                  <a:cubicBezTo>
                    <a:pt x="564" y="29"/>
                    <a:pt x="564" y="29"/>
                    <a:pt x="564" y="29"/>
                  </a:cubicBezTo>
                  <a:moveTo>
                    <a:pt x="428" y="28"/>
                  </a:moveTo>
                  <a:cubicBezTo>
                    <a:pt x="397" y="34"/>
                    <a:pt x="397" y="34"/>
                    <a:pt x="397" y="34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428" y="28"/>
                    <a:pt x="428" y="28"/>
                    <a:pt x="428" y="28"/>
                  </a:cubicBezTo>
                  <a:cubicBezTo>
                    <a:pt x="428" y="28"/>
                    <a:pt x="428" y="28"/>
                    <a:pt x="428" y="28"/>
                  </a:cubicBezTo>
                  <a:moveTo>
                    <a:pt x="513" y="26"/>
                  </a:moveTo>
                  <a:cubicBezTo>
                    <a:pt x="511" y="27"/>
                    <a:pt x="511" y="27"/>
                    <a:pt x="511" y="27"/>
                  </a:cubicBezTo>
                  <a:cubicBezTo>
                    <a:pt x="511" y="29"/>
                    <a:pt x="511" y="31"/>
                    <a:pt x="511" y="33"/>
                  </a:cubicBezTo>
                  <a:cubicBezTo>
                    <a:pt x="515" y="32"/>
                    <a:pt x="515" y="32"/>
                    <a:pt x="515" y="32"/>
                  </a:cubicBezTo>
                  <a:cubicBezTo>
                    <a:pt x="513" y="26"/>
                    <a:pt x="513" y="26"/>
                    <a:pt x="513" y="26"/>
                  </a:cubicBezTo>
                  <a:moveTo>
                    <a:pt x="445" y="24"/>
                  </a:moveTo>
                  <a:cubicBezTo>
                    <a:pt x="432" y="27"/>
                    <a:pt x="432" y="27"/>
                    <a:pt x="432" y="27"/>
                  </a:cubicBezTo>
                  <a:cubicBezTo>
                    <a:pt x="432" y="27"/>
                    <a:pt x="432" y="27"/>
                    <a:pt x="432" y="27"/>
                  </a:cubicBezTo>
                  <a:cubicBezTo>
                    <a:pt x="445" y="24"/>
                    <a:pt x="445" y="24"/>
                    <a:pt x="445" y="24"/>
                  </a:cubicBezTo>
                  <a:moveTo>
                    <a:pt x="562" y="22"/>
                  </a:moveTo>
                  <a:cubicBezTo>
                    <a:pt x="520" y="32"/>
                    <a:pt x="520" y="32"/>
                    <a:pt x="520" y="32"/>
                  </a:cubicBezTo>
                  <a:cubicBezTo>
                    <a:pt x="522" y="38"/>
                    <a:pt x="522" y="38"/>
                    <a:pt x="522" y="38"/>
                  </a:cubicBezTo>
                  <a:cubicBezTo>
                    <a:pt x="564" y="28"/>
                    <a:pt x="564" y="28"/>
                    <a:pt x="564" y="28"/>
                  </a:cubicBezTo>
                  <a:cubicBezTo>
                    <a:pt x="562" y="22"/>
                    <a:pt x="562" y="22"/>
                    <a:pt x="562" y="22"/>
                  </a:cubicBezTo>
                  <a:moveTo>
                    <a:pt x="510" y="20"/>
                  </a:moveTo>
                  <a:cubicBezTo>
                    <a:pt x="511" y="22"/>
                    <a:pt x="511" y="24"/>
                    <a:pt x="511" y="25"/>
                  </a:cubicBezTo>
                  <a:cubicBezTo>
                    <a:pt x="512" y="25"/>
                    <a:pt x="512" y="25"/>
                    <a:pt x="512" y="25"/>
                  </a:cubicBezTo>
                  <a:cubicBezTo>
                    <a:pt x="510" y="20"/>
                    <a:pt x="510" y="20"/>
                    <a:pt x="510" y="20"/>
                  </a:cubicBezTo>
                  <a:moveTo>
                    <a:pt x="559" y="16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9" y="31"/>
                    <a:pt x="519" y="31"/>
                    <a:pt x="519" y="31"/>
                  </a:cubicBezTo>
                  <a:cubicBezTo>
                    <a:pt x="561" y="21"/>
                    <a:pt x="561" y="21"/>
                    <a:pt x="561" y="21"/>
                  </a:cubicBezTo>
                  <a:cubicBezTo>
                    <a:pt x="559" y="16"/>
                    <a:pt x="559" y="16"/>
                    <a:pt x="559" y="16"/>
                  </a:cubicBezTo>
                  <a:moveTo>
                    <a:pt x="508" y="10"/>
                  </a:moveTo>
                  <a:cubicBezTo>
                    <a:pt x="508" y="10"/>
                    <a:pt x="508" y="10"/>
                    <a:pt x="508" y="10"/>
                  </a:cubicBezTo>
                  <a:cubicBezTo>
                    <a:pt x="508" y="10"/>
                    <a:pt x="508" y="10"/>
                    <a:pt x="508" y="10"/>
                  </a:cubicBezTo>
                  <a:cubicBezTo>
                    <a:pt x="508" y="10"/>
                    <a:pt x="508" y="10"/>
                    <a:pt x="508" y="10"/>
                  </a:cubicBezTo>
                  <a:moveTo>
                    <a:pt x="557" y="9"/>
                  </a:moveTo>
                  <a:cubicBezTo>
                    <a:pt x="515" y="19"/>
                    <a:pt x="515" y="19"/>
                    <a:pt x="515" y="19"/>
                  </a:cubicBezTo>
                  <a:cubicBezTo>
                    <a:pt x="517" y="24"/>
                    <a:pt x="517" y="24"/>
                    <a:pt x="517" y="24"/>
                  </a:cubicBezTo>
                  <a:cubicBezTo>
                    <a:pt x="559" y="14"/>
                    <a:pt x="559" y="14"/>
                    <a:pt x="559" y="14"/>
                  </a:cubicBezTo>
                  <a:cubicBezTo>
                    <a:pt x="557" y="9"/>
                    <a:pt x="557" y="9"/>
                    <a:pt x="557" y="9"/>
                  </a:cubicBezTo>
                  <a:moveTo>
                    <a:pt x="556" y="5"/>
                  </a:moveTo>
                  <a:cubicBezTo>
                    <a:pt x="514" y="14"/>
                    <a:pt x="514" y="14"/>
                    <a:pt x="514" y="14"/>
                  </a:cubicBezTo>
                  <a:cubicBezTo>
                    <a:pt x="515" y="17"/>
                    <a:pt x="515" y="17"/>
                    <a:pt x="515" y="17"/>
                  </a:cubicBezTo>
                  <a:cubicBezTo>
                    <a:pt x="557" y="8"/>
                    <a:pt x="557" y="8"/>
                    <a:pt x="557" y="8"/>
                  </a:cubicBezTo>
                  <a:cubicBezTo>
                    <a:pt x="556" y="5"/>
                    <a:pt x="556" y="5"/>
                    <a:pt x="556" y="5"/>
                  </a:cubicBezTo>
                  <a:moveTo>
                    <a:pt x="554" y="0"/>
                  </a:moveTo>
                  <a:cubicBezTo>
                    <a:pt x="512" y="9"/>
                    <a:pt x="512" y="9"/>
                    <a:pt x="512" y="9"/>
                  </a:cubicBezTo>
                  <a:cubicBezTo>
                    <a:pt x="513" y="13"/>
                    <a:pt x="513" y="13"/>
                    <a:pt x="513" y="13"/>
                  </a:cubicBezTo>
                  <a:cubicBezTo>
                    <a:pt x="555" y="4"/>
                    <a:pt x="555" y="4"/>
                    <a:pt x="555" y="4"/>
                  </a:cubicBezTo>
                  <a:cubicBezTo>
                    <a:pt x="554" y="0"/>
                    <a:pt x="554" y="0"/>
                    <a:pt x="55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iŝḷîďè">
              <a:extLst>
                <a:ext uri="{FF2B5EF4-FFF2-40B4-BE49-F238E27FC236}">
                  <a16:creationId xmlns:a16="http://schemas.microsoft.com/office/drawing/2014/main" id="{97FCB23E-BA0E-4181-B051-DDF6EB27C29B}"/>
                </a:ext>
              </a:extLst>
            </p:cNvPr>
            <p:cNvSpPr/>
            <p:nvPr/>
          </p:nvSpPr>
          <p:spPr bwMode="auto">
            <a:xfrm>
              <a:off x="7045325" y="2919413"/>
              <a:ext cx="476250" cy="182563"/>
            </a:xfrm>
            <a:custGeom>
              <a:avLst/>
              <a:gdLst>
                <a:gd name="T0" fmla="*/ 15 w 210"/>
                <a:gd name="T1" fmla="*/ 70 h 81"/>
                <a:gd name="T2" fmla="*/ 13 w 210"/>
                <a:gd name="T3" fmla="*/ 64 h 81"/>
                <a:gd name="T4" fmla="*/ 12 w 210"/>
                <a:gd name="T5" fmla="*/ 62 h 81"/>
                <a:gd name="T6" fmla="*/ 81 w 210"/>
                <a:gd name="T7" fmla="*/ 53 h 81"/>
                <a:gd name="T8" fmla="*/ 22 w 210"/>
                <a:gd name="T9" fmla="*/ 61 h 81"/>
                <a:gd name="T10" fmla="*/ 81 w 210"/>
                <a:gd name="T11" fmla="*/ 53 h 81"/>
                <a:gd name="T12" fmla="*/ 10 w 210"/>
                <a:gd name="T13" fmla="*/ 55 h 81"/>
                <a:gd name="T14" fmla="*/ 74 w 210"/>
                <a:gd name="T15" fmla="*/ 46 h 81"/>
                <a:gd name="T16" fmla="*/ 20 w 210"/>
                <a:gd name="T17" fmla="*/ 53 h 81"/>
                <a:gd name="T18" fmla="*/ 6 w 210"/>
                <a:gd name="T19" fmla="*/ 43 h 81"/>
                <a:gd name="T20" fmla="*/ 7 w 210"/>
                <a:gd name="T21" fmla="*/ 48 h 81"/>
                <a:gd name="T22" fmla="*/ 3 w 210"/>
                <a:gd name="T23" fmla="*/ 36 h 81"/>
                <a:gd name="T24" fmla="*/ 3 w 210"/>
                <a:gd name="T25" fmla="*/ 36 h 81"/>
                <a:gd name="T26" fmla="*/ 3 w 210"/>
                <a:gd name="T27" fmla="*/ 35 h 81"/>
                <a:gd name="T28" fmla="*/ 59 w 210"/>
                <a:gd name="T29" fmla="*/ 31 h 81"/>
                <a:gd name="T30" fmla="*/ 17 w 210"/>
                <a:gd name="T31" fmla="*/ 46 h 81"/>
                <a:gd name="T32" fmla="*/ 0 w 210"/>
                <a:gd name="T33" fmla="*/ 27 h 81"/>
                <a:gd name="T34" fmla="*/ 1 w 210"/>
                <a:gd name="T35" fmla="*/ 31 h 81"/>
                <a:gd name="T36" fmla="*/ 13 w 210"/>
                <a:gd name="T37" fmla="*/ 34 h 81"/>
                <a:gd name="T38" fmla="*/ 58 w 210"/>
                <a:gd name="T39" fmla="*/ 30 h 81"/>
                <a:gd name="T40" fmla="*/ 11 w 210"/>
                <a:gd name="T41" fmla="*/ 30 h 81"/>
                <a:gd name="T42" fmla="*/ 52 w 210"/>
                <a:gd name="T43" fmla="*/ 24 h 81"/>
                <a:gd name="T44" fmla="*/ 100 w 210"/>
                <a:gd name="T45" fmla="*/ 14 h 81"/>
                <a:gd name="T46" fmla="*/ 107 w 210"/>
                <a:gd name="T47" fmla="*/ 13 h 81"/>
                <a:gd name="T48" fmla="*/ 131 w 210"/>
                <a:gd name="T49" fmla="*/ 44 h 81"/>
                <a:gd name="T50" fmla="*/ 175 w 210"/>
                <a:gd name="T51" fmla="*/ 38 h 81"/>
                <a:gd name="T52" fmla="*/ 182 w 210"/>
                <a:gd name="T53" fmla="*/ 45 h 81"/>
                <a:gd name="T54" fmla="*/ 168 w 210"/>
                <a:gd name="T55" fmla="*/ 46 h 81"/>
                <a:gd name="T56" fmla="*/ 134 w 210"/>
                <a:gd name="T57" fmla="*/ 45 h 81"/>
                <a:gd name="T58" fmla="*/ 104 w 210"/>
                <a:gd name="T59" fmla="*/ 76 h 81"/>
                <a:gd name="T60" fmla="*/ 86 w 210"/>
                <a:gd name="T61" fmla="*/ 65 h 81"/>
                <a:gd name="T62" fmla="*/ 23 w 210"/>
                <a:gd name="T63" fmla="*/ 62 h 81"/>
                <a:gd name="T64" fmla="*/ 64 w 210"/>
                <a:gd name="T65" fmla="*/ 81 h 81"/>
                <a:gd name="T66" fmla="*/ 210 w 210"/>
                <a:gd name="T67" fmla="*/ 36 h 81"/>
                <a:gd name="T68" fmla="*/ 165 w 210"/>
                <a:gd name="T69" fmla="*/ 12 h 81"/>
                <a:gd name="T70" fmla="*/ 39 w 210"/>
                <a:gd name="T71" fmla="*/ 9 h 81"/>
                <a:gd name="T72" fmla="*/ 11 w 210"/>
                <a:gd name="T73" fmla="*/ 29 h 81"/>
                <a:gd name="T74" fmla="*/ 38 w 210"/>
                <a:gd name="T75" fmla="*/ 10 h 81"/>
                <a:gd name="T76" fmla="*/ 39 w 210"/>
                <a:gd name="T77" fmla="*/ 9 h 81"/>
                <a:gd name="T78" fmla="*/ 39 w 210"/>
                <a:gd name="T79" fmla="*/ 9 h 81"/>
                <a:gd name="T80" fmla="*/ 39 w 210"/>
                <a:gd name="T81" fmla="*/ 9 h 81"/>
                <a:gd name="T82" fmla="*/ 41 w 210"/>
                <a:gd name="T83" fmla="*/ 8 h 81"/>
                <a:gd name="T84" fmla="*/ 42 w 210"/>
                <a:gd name="T85" fmla="*/ 8 h 81"/>
                <a:gd name="T86" fmla="*/ 167 w 210"/>
                <a:gd name="T87" fmla="*/ 0 h 81"/>
                <a:gd name="T88" fmla="*/ 99 w 210"/>
                <a:gd name="T89" fmla="*/ 3 h 81"/>
                <a:gd name="T90" fmla="*/ 42 w 210"/>
                <a:gd name="T91" fmla="*/ 8 h 81"/>
                <a:gd name="T92" fmla="*/ 107 w 210"/>
                <a:gd name="T93" fmla="*/ 12 h 81"/>
                <a:gd name="T94" fmla="*/ 120 w 210"/>
                <a:gd name="T95" fmla="*/ 11 h 81"/>
                <a:gd name="T96" fmla="*/ 118 w 210"/>
                <a:gd name="T97" fmla="*/ 17 h 81"/>
                <a:gd name="T98" fmla="*/ 153 w 210"/>
                <a:gd name="T99" fmla="*/ 5 h 81"/>
                <a:gd name="T100" fmla="*/ 187 w 210"/>
                <a:gd name="T101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0" h="81">
                  <a:moveTo>
                    <a:pt x="13" y="64"/>
                  </a:moveTo>
                  <a:cubicBezTo>
                    <a:pt x="13" y="64"/>
                    <a:pt x="13" y="64"/>
                    <a:pt x="13" y="6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3" y="64"/>
                    <a:pt x="13" y="64"/>
                    <a:pt x="13" y="64"/>
                  </a:cubicBezTo>
                  <a:moveTo>
                    <a:pt x="10" y="56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0" y="56"/>
                    <a:pt x="10" y="56"/>
                    <a:pt x="10" y="56"/>
                  </a:cubicBezTo>
                  <a:moveTo>
                    <a:pt x="81" y="53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5"/>
                    <a:pt x="80" y="54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moveTo>
                    <a:pt x="8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49"/>
                    <a:pt x="8" y="49"/>
                    <a:pt x="8" y="49"/>
                  </a:cubicBezTo>
                  <a:moveTo>
                    <a:pt x="74" y="46"/>
                  </a:moveTo>
                  <a:cubicBezTo>
                    <a:pt x="17" y="47"/>
                    <a:pt x="17" y="47"/>
                    <a:pt x="17" y="4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79" y="51"/>
                    <a:pt x="79" y="51"/>
                    <a:pt x="79" y="51"/>
                  </a:cubicBezTo>
                  <a:cubicBezTo>
                    <a:pt x="78" y="49"/>
                    <a:pt x="76" y="48"/>
                    <a:pt x="74" y="46"/>
                  </a:cubicBezTo>
                  <a:moveTo>
                    <a:pt x="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6" y="43"/>
                    <a:pt x="6" y="43"/>
                    <a:pt x="6" y="43"/>
                  </a:cubicBezTo>
                  <a:moveTo>
                    <a:pt x="3" y="36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3" y="36"/>
                    <a:pt x="3" y="36"/>
                    <a:pt x="3" y="36"/>
                  </a:cubicBezTo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2"/>
                    <a:pt x="2" y="32"/>
                    <a:pt x="2" y="32"/>
                  </a:cubicBezTo>
                  <a:moveTo>
                    <a:pt x="59" y="31"/>
                  </a:moveTo>
                  <a:cubicBezTo>
                    <a:pt x="15" y="40"/>
                    <a:pt x="15" y="40"/>
                    <a:pt x="15" y="40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68" y="40"/>
                    <a:pt x="64" y="35"/>
                    <a:pt x="59" y="31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53" y="25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6" y="28"/>
                    <a:pt x="55" y="27"/>
                    <a:pt x="53" y="25"/>
                  </a:cubicBezTo>
                  <a:moveTo>
                    <a:pt x="49" y="21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1" y="23"/>
                    <a:pt x="50" y="22"/>
                    <a:pt x="49" y="21"/>
                  </a:cubicBezTo>
                  <a:moveTo>
                    <a:pt x="107" y="13"/>
                  </a:moveTo>
                  <a:cubicBezTo>
                    <a:pt x="100" y="14"/>
                    <a:pt x="100" y="14"/>
                    <a:pt x="100" y="14"/>
                  </a:cubicBezTo>
                  <a:cubicBezTo>
                    <a:pt x="102" y="16"/>
                    <a:pt x="104" y="18"/>
                    <a:pt x="105" y="20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9" y="18"/>
                    <a:pt x="107" y="15"/>
                    <a:pt x="107" y="13"/>
                  </a:cubicBezTo>
                  <a:moveTo>
                    <a:pt x="151" y="11"/>
                  </a:moveTo>
                  <a:cubicBezTo>
                    <a:pt x="107" y="21"/>
                    <a:pt x="107" y="21"/>
                    <a:pt x="107" y="21"/>
                  </a:cubicBezTo>
                  <a:cubicBezTo>
                    <a:pt x="115" y="28"/>
                    <a:pt x="123" y="36"/>
                    <a:pt x="131" y="44"/>
                  </a:cubicBezTo>
                  <a:cubicBezTo>
                    <a:pt x="168" y="43"/>
                    <a:pt x="168" y="43"/>
                    <a:pt x="168" y="43"/>
                  </a:cubicBezTo>
                  <a:cubicBezTo>
                    <a:pt x="169" y="40"/>
                    <a:pt x="171" y="38"/>
                    <a:pt x="175" y="38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9" y="38"/>
                    <a:pt x="182" y="40"/>
                    <a:pt x="182" y="43"/>
                  </a:cubicBezTo>
                  <a:cubicBezTo>
                    <a:pt x="182" y="44"/>
                    <a:pt x="182" y="44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9"/>
                    <a:pt x="179" y="51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1" y="52"/>
                    <a:pt x="168" y="49"/>
                    <a:pt x="168" y="46"/>
                  </a:cubicBezTo>
                  <a:cubicBezTo>
                    <a:pt x="168" y="46"/>
                    <a:pt x="168" y="45"/>
                    <a:pt x="168" y="45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6" y="46"/>
                    <a:pt x="137" y="48"/>
                    <a:pt x="137" y="49"/>
                  </a:cubicBezTo>
                  <a:cubicBezTo>
                    <a:pt x="144" y="55"/>
                    <a:pt x="150" y="61"/>
                    <a:pt x="156" y="67"/>
                  </a:cubicBezTo>
                  <a:cubicBezTo>
                    <a:pt x="139" y="70"/>
                    <a:pt x="120" y="74"/>
                    <a:pt x="104" y="76"/>
                  </a:cubicBezTo>
                  <a:cubicBezTo>
                    <a:pt x="100" y="72"/>
                    <a:pt x="96" y="67"/>
                    <a:pt x="91" y="63"/>
                  </a:cubicBezTo>
                  <a:cubicBezTo>
                    <a:pt x="90" y="64"/>
                    <a:pt x="88" y="65"/>
                    <a:pt x="86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2" y="65"/>
                    <a:pt x="79" y="62"/>
                    <a:pt x="79" y="59"/>
                  </a:cubicBezTo>
                  <a:cubicBezTo>
                    <a:pt x="79" y="59"/>
                    <a:pt x="79" y="59"/>
                    <a:pt x="79" y="58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7" y="67"/>
                    <a:pt x="28" y="67"/>
                    <a:pt x="30" y="67"/>
                  </a:cubicBezTo>
                  <a:cubicBezTo>
                    <a:pt x="46" y="67"/>
                    <a:pt x="49" y="80"/>
                    <a:pt x="64" y="81"/>
                  </a:cubicBezTo>
                  <a:cubicBezTo>
                    <a:pt x="65" y="81"/>
                    <a:pt x="66" y="81"/>
                    <a:pt x="66" y="81"/>
                  </a:cubicBezTo>
                  <a:cubicBezTo>
                    <a:pt x="90" y="81"/>
                    <a:pt x="206" y="58"/>
                    <a:pt x="208" y="51"/>
                  </a:cubicBezTo>
                  <a:cubicBezTo>
                    <a:pt x="209" y="47"/>
                    <a:pt x="210" y="41"/>
                    <a:pt x="210" y="36"/>
                  </a:cubicBezTo>
                  <a:cubicBezTo>
                    <a:pt x="210" y="31"/>
                    <a:pt x="209" y="26"/>
                    <a:pt x="208" y="23"/>
                  </a:cubicBezTo>
                  <a:cubicBezTo>
                    <a:pt x="209" y="28"/>
                    <a:pt x="210" y="34"/>
                    <a:pt x="210" y="40"/>
                  </a:cubicBezTo>
                  <a:cubicBezTo>
                    <a:pt x="195" y="30"/>
                    <a:pt x="180" y="21"/>
                    <a:pt x="165" y="12"/>
                  </a:cubicBezTo>
                  <a:cubicBezTo>
                    <a:pt x="164" y="15"/>
                    <a:pt x="161" y="17"/>
                    <a:pt x="158" y="17"/>
                  </a:cubicBezTo>
                  <a:cubicBezTo>
                    <a:pt x="155" y="17"/>
                    <a:pt x="152" y="14"/>
                    <a:pt x="151" y="11"/>
                  </a:cubicBezTo>
                  <a:moveTo>
                    <a:pt x="39" y="9"/>
                  </a:moveTo>
                  <a:cubicBezTo>
                    <a:pt x="33" y="12"/>
                    <a:pt x="31" y="14"/>
                    <a:pt x="22" y="20"/>
                  </a:cubicBezTo>
                  <a:cubicBezTo>
                    <a:pt x="18" y="23"/>
                    <a:pt x="14" y="24"/>
                    <a:pt x="10" y="25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4" y="16"/>
                    <a:pt x="41" y="13"/>
                    <a:pt x="38" y="10"/>
                  </a:cubicBezTo>
                  <a:cubicBezTo>
                    <a:pt x="38" y="9"/>
                    <a:pt x="38" y="9"/>
                    <a:pt x="39" y="9"/>
                  </a:cubicBezTo>
                  <a:moveTo>
                    <a:pt x="39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moveTo>
                    <a:pt x="39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moveTo>
                    <a:pt x="39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moveTo>
                    <a:pt x="42" y="8"/>
                  </a:moveTo>
                  <a:cubicBezTo>
                    <a:pt x="42" y="8"/>
                    <a:pt x="41" y="8"/>
                    <a:pt x="41" y="8"/>
                  </a:cubicBezTo>
                  <a:cubicBezTo>
                    <a:pt x="41" y="8"/>
                    <a:pt x="42" y="8"/>
                    <a:pt x="42" y="8"/>
                  </a:cubicBezTo>
                  <a:moveTo>
                    <a:pt x="42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moveTo>
                    <a:pt x="175" y="0"/>
                  </a:moveTo>
                  <a:cubicBezTo>
                    <a:pt x="172" y="0"/>
                    <a:pt x="170" y="0"/>
                    <a:pt x="167" y="0"/>
                  </a:cubicBezTo>
                  <a:cubicBezTo>
                    <a:pt x="160" y="0"/>
                    <a:pt x="153" y="0"/>
                    <a:pt x="145" y="1"/>
                  </a:cubicBezTo>
                  <a:cubicBezTo>
                    <a:pt x="137" y="1"/>
                    <a:pt x="129" y="1"/>
                    <a:pt x="121" y="2"/>
                  </a:cubicBezTo>
                  <a:cubicBezTo>
                    <a:pt x="114" y="2"/>
                    <a:pt x="107" y="3"/>
                    <a:pt x="99" y="3"/>
                  </a:cubicBezTo>
                  <a:cubicBezTo>
                    <a:pt x="90" y="4"/>
                    <a:pt x="80" y="5"/>
                    <a:pt x="72" y="5"/>
                  </a:cubicBezTo>
                  <a:cubicBezTo>
                    <a:pt x="63" y="6"/>
                    <a:pt x="56" y="7"/>
                    <a:pt x="50" y="7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8" y="7"/>
                    <a:pt x="67" y="5"/>
                    <a:pt x="89" y="4"/>
                  </a:cubicBezTo>
                  <a:cubicBezTo>
                    <a:pt x="92" y="7"/>
                    <a:pt x="95" y="10"/>
                    <a:pt x="99" y="13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7"/>
                    <a:pt x="110" y="5"/>
                    <a:pt x="113" y="5"/>
                  </a:cubicBezTo>
                  <a:cubicBezTo>
                    <a:pt x="117" y="5"/>
                    <a:pt x="120" y="7"/>
                    <a:pt x="120" y="11"/>
                  </a:cubicBezTo>
                  <a:cubicBezTo>
                    <a:pt x="120" y="11"/>
                    <a:pt x="120" y="11"/>
                    <a:pt x="120" y="12"/>
                  </a:cubicBezTo>
                  <a:cubicBezTo>
                    <a:pt x="120" y="12"/>
                    <a:pt x="120" y="12"/>
                    <a:pt x="120" y="13"/>
                  </a:cubicBezTo>
                  <a:cubicBezTo>
                    <a:pt x="120" y="14"/>
                    <a:pt x="120" y="16"/>
                    <a:pt x="118" y="17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1" y="8"/>
                    <a:pt x="152" y="6"/>
                    <a:pt x="153" y="5"/>
                  </a:cubicBezTo>
                  <a:cubicBezTo>
                    <a:pt x="150" y="4"/>
                    <a:pt x="147" y="2"/>
                    <a:pt x="144" y="1"/>
                  </a:cubicBezTo>
                  <a:cubicBezTo>
                    <a:pt x="156" y="0"/>
                    <a:pt x="167" y="0"/>
                    <a:pt x="175" y="0"/>
                  </a:cubicBezTo>
                  <a:cubicBezTo>
                    <a:pt x="182" y="0"/>
                    <a:pt x="186" y="0"/>
                    <a:pt x="187" y="1"/>
                  </a:cubicBezTo>
                  <a:cubicBezTo>
                    <a:pt x="186" y="0"/>
                    <a:pt x="182" y="0"/>
                    <a:pt x="17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iṧḻiḍé">
              <a:extLst>
                <a:ext uri="{FF2B5EF4-FFF2-40B4-BE49-F238E27FC236}">
                  <a16:creationId xmlns:a16="http://schemas.microsoft.com/office/drawing/2014/main" id="{51C070B3-4AE5-4A8F-A9D3-F07D3D84E67A}"/>
                </a:ext>
              </a:extLst>
            </p:cNvPr>
            <p:cNvSpPr/>
            <p:nvPr/>
          </p:nvSpPr>
          <p:spPr bwMode="auto">
            <a:xfrm>
              <a:off x="6608763" y="3001963"/>
              <a:ext cx="338137" cy="185738"/>
            </a:xfrm>
            <a:custGeom>
              <a:avLst/>
              <a:gdLst>
                <a:gd name="T0" fmla="*/ 0 w 149"/>
                <a:gd name="T1" fmla="*/ 82 h 82"/>
                <a:gd name="T2" fmla="*/ 13 w 149"/>
                <a:gd name="T3" fmla="*/ 79 h 82"/>
                <a:gd name="T4" fmla="*/ 16 w 149"/>
                <a:gd name="T5" fmla="*/ 73 h 82"/>
                <a:gd name="T6" fmla="*/ 27 w 149"/>
                <a:gd name="T7" fmla="*/ 71 h 82"/>
                <a:gd name="T8" fmla="*/ 3 w 149"/>
                <a:gd name="T9" fmla="*/ 75 h 82"/>
                <a:gd name="T10" fmla="*/ 8 w 149"/>
                <a:gd name="T11" fmla="*/ 63 h 82"/>
                <a:gd name="T12" fmla="*/ 8 w 149"/>
                <a:gd name="T13" fmla="*/ 63 h 82"/>
                <a:gd name="T14" fmla="*/ 16 w 149"/>
                <a:gd name="T15" fmla="*/ 72 h 82"/>
                <a:gd name="T16" fmla="*/ 92 w 149"/>
                <a:gd name="T17" fmla="*/ 54 h 82"/>
                <a:gd name="T18" fmla="*/ 94 w 149"/>
                <a:gd name="T19" fmla="*/ 60 h 82"/>
                <a:gd name="T20" fmla="*/ 11 w 149"/>
                <a:gd name="T21" fmla="*/ 57 h 82"/>
                <a:gd name="T22" fmla="*/ 32 w 149"/>
                <a:gd name="T23" fmla="*/ 53 h 82"/>
                <a:gd name="T24" fmla="*/ 37 w 149"/>
                <a:gd name="T25" fmla="*/ 54 h 82"/>
                <a:gd name="T26" fmla="*/ 115 w 149"/>
                <a:gd name="T27" fmla="*/ 49 h 82"/>
                <a:gd name="T28" fmla="*/ 121 w 149"/>
                <a:gd name="T29" fmla="*/ 53 h 82"/>
                <a:gd name="T30" fmla="*/ 90 w 149"/>
                <a:gd name="T31" fmla="*/ 47 h 82"/>
                <a:gd name="T32" fmla="*/ 87 w 149"/>
                <a:gd name="T33" fmla="*/ 55 h 82"/>
                <a:gd name="T34" fmla="*/ 92 w 149"/>
                <a:gd name="T35" fmla="*/ 52 h 82"/>
                <a:gd name="T36" fmla="*/ 36 w 149"/>
                <a:gd name="T37" fmla="*/ 43 h 82"/>
                <a:gd name="T38" fmla="*/ 36 w 149"/>
                <a:gd name="T39" fmla="*/ 50 h 82"/>
                <a:gd name="T40" fmla="*/ 113 w 149"/>
                <a:gd name="T41" fmla="*/ 41 h 82"/>
                <a:gd name="T42" fmla="*/ 115 w 149"/>
                <a:gd name="T43" fmla="*/ 47 h 82"/>
                <a:gd name="T44" fmla="*/ 120 w 149"/>
                <a:gd name="T45" fmla="*/ 48 h 82"/>
                <a:gd name="T46" fmla="*/ 146 w 149"/>
                <a:gd name="T47" fmla="*/ 47 h 82"/>
                <a:gd name="T48" fmla="*/ 89 w 149"/>
                <a:gd name="T49" fmla="*/ 38 h 82"/>
                <a:gd name="T50" fmla="*/ 90 w 149"/>
                <a:gd name="T51" fmla="*/ 45 h 82"/>
                <a:gd name="T52" fmla="*/ 20 w 149"/>
                <a:gd name="T53" fmla="*/ 38 h 82"/>
                <a:gd name="T54" fmla="*/ 34 w 149"/>
                <a:gd name="T55" fmla="*/ 35 h 82"/>
                <a:gd name="T56" fmla="*/ 74 w 149"/>
                <a:gd name="T57" fmla="*/ 40 h 82"/>
                <a:gd name="T58" fmla="*/ 105 w 149"/>
                <a:gd name="T59" fmla="*/ 35 h 82"/>
                <a:gd name="T60" fmla="*/ 110 w 149"/>
                <a:gd name="T61" fmla="*/ 34 h 82"/>
                <a:gd name="T62" fmla="*/ 120 w 149"/>
                <a:gd name="T63" fmla="*/ 46 h 82"/>
                <a:gd name="T64" fmla="*/ 48 w 149"/>
                <a:gd name="T65" fmla="*/ 32 h 82"/>
                <a:gd name="T66" fmla="*/ 45 w 149"/>
                <a:gd name="T67" fmla="*/ 37 h 82"/>
                <a:gd name="T68" fmla="*/ 90 w 149"/>
                <a:gd name="T69" fmla="*/ 30 h 82"/>
                <a:gd name="T70" fmla="*/ 89 w 149"/>
                <a:gd name="T71" fmla="*/ 37 h 82"/>
                <a:gd name="T72" fmla="*/ 25 w 149"/>
                <a:gd name="T73" fmla="*/ 31 h 82"/>
                <a:gd name="T74" fmla="*/ 32 w 149"/>
                <a:gd name="T75" fmla="*/ 30 h 82"/>
                <a:gd name="T76" fmla="*/ 68 w 149"/>
                <a:gd name="T77" fmla="*/ 34 h 82"/>
                <a:gd name="T78" fmla="*/ 107 w 149"/>
                <a:gd name="T79" fmla="*/ 26 h 82"/>
                <a:gd name="T80" fmla="*/ 110 w 149"/>
                <a:gd name="T81" fmla="*/ 32 h 82"/>
                <a:gd name="T82" fmla="*/ 29 w 149"/>
                <a:gd name="T83" fmla="*/ 26 h 82"/>
                <a:gd name="T84" fmla="*/ 30 w 149"/>
                <a:gd name="T85" fmla="*/ 25 h 82"/>
                <a:gd name="T86" fmla="*/ 117 w 149"/>
                <a:gd name="T87" fmla="*/ 39 h 82"/>
                <a:gd name="T88" fmla="*/ 67 w 149"/>
                <a:gd name="T89" fmla="*/ 22 h 82"/>
                <a:gd name="T90" fmla="*/ 49 w 149"/>
                <a:gd name="T91" fmla="*/ 31 h 82"/>
                <a:gd name="T92" fmla="*/ 69 w 149"/>
                <a:gd name="T93" fmla="*/ 26 h 82"/>
                <a:gd name="T94" fmla="*/ 74 w 149"/>
                <a:gd name="T95" fmla="*/ 26 h 82"/>
                <a:gd name="T96" fmla="*/ 96 w 149"/>
                <a:gd name="T97" fmla="*/ 24 h 82"/>
                <a:gd name="T98" fmla="*/ 105 w 149"/>
                <a:gd name="T99" fmla="*/ 20 h 82"/>
                <a:gd name="T100" fmla="*/ 36 w 149"/>
                <a:gd name="T101" fmla="*/ 27 h 82"/>
                <a:gd name="T102" fmla="*/ 149 w 149"/>
                <a:gd name="T103" fmla="*/ 17 h 82"/>
                <a:gd name="T104" fmla="*/ 149 w 149"/>
                <a:gd name="T105" fmla="*/ 23 h 82"/>
                <a:gd name="T106" fmla="*/ 72 w 149"/>
                <a:gd name="T107" fmla="*/ 21 h 82"/>
                <a:gd name="T108" fmla="*/ 103 w 149"/>
                <a:gd name="T109" fmla="*/ 15 h 82"/>
                <a:gd name="T110" fmla="*/ 112 w 149"/>
                <a:gd name="T111" fmla="*/ 24 h 82"/>
                <a:gd name="T112" fmla="*/ 148 w 149"/>
                <a:gd name="T113" fmla="*/ 10 h 82"/>
                <a:gd name="T114" fmla="*/ 109 w 149"/>
                <a:gd name="T115" fmla="*/ 17 h 82"/>
                <a:gd name="T116" fmla="*/ 146 w 149"/>
                <a:gd name="T117" fmla="*/ 0 h 82"/>
                <a:gd name="T118" fmla="*/ 72 w 149"/>
                <a:gd name="T119" fmla="*/ 20 h 82"/>
                <a:gd name="T120" fmla="*/ 106 w 149"/>
                <a:gd name="T121" fmla="*/ 9 h 82"/>
                <a:gd name="T122" fmla="*/ 145 w 149"/>
                <a:gd name="T123" fmla="*/ 0 h 82"/>
                <a:gd name="T124" fmla="*/ 146 w 149"/>
                <a:gd name="T12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9" h="82">
                  <a:moveTo>
                    <a:pt x="12" y="75"/>
                  </a:moveTo>
                  <a:cubicBezTo>
                    <a:pt x="2" y="77"/>
                    <a:pt x="2" y="77"/>
                    <a:pt x="2" y="77"/>
                  </a:cubicBezTo>
                  <a:cubicBezTo>
                    <a:pt x="2" y="79"/>
                    <a:pt x="1" y="81"/>
                    <a:pt x="0" y="82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5"/>
                    <a:pt x="12" y="75"/>
                    <a:pt x="12" y="75"/>
                  </a:cubicBezTo>
                  <a:moveTo>
                    <a:pt x="27" y="71"/>
                  </a:moveTo>
                  <a:cubicBezTo>
                    <a:pt x="16" y="73"/>
                    <a:pt x="16" y="73"/>
                    <a:pt x="16" y="7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4"/>
                    <a:pt x="27" y="72"/>
                    <a:pt x="27" y="71"/>
                  </a:cubicBezTo>
                  <a:moveTo>
                    <a:pt x="9" y="66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5" y="70"/>
                    <a:pt x="4" y="73"/>
                    <a:pt x="3" y="75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9" y="66"/>
                    <a:pt x="9" y="66"/>
                    <a:pt x="9" y="66"/>
                  </a:cubicBezTo>
                  <a:moveTo>
                    <a:pt x="8" y="63"/>
                  </a:moveTo>
                  <a:cubicBezTo>
                    <a:pt x="7" y="64"/>
                    <a:pt x="7" y="65"/>
                    <a:pt x="7" y="66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8" y="63"/>
                    <a:pt x="8" y="63"/>
                    <a:pt x="8" y="63"/>
                  </a:cubicBezTo>
                  <a:moveTo>
                    <a:pt x="25" y="62"/>
                  </a:moveTo>
                  <a:cubicBezTo>
                    <a:pt x="14" y="65"/>
                    <a:pt x="14" y="65"/>
                    <a:pt x="14" y="65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67"/>
                    <a:pt x="25" y="64"/>
                    <a:pt x="25" y="62"/>
                  </a:cubicBezTo>
                  <a:moveTo>
                    <a:pt x="92" y="54"/>
                  </a:moveTo>
                  <a:cubicBezTo>
                    <a:pt x="88" y="56"/>
                    <a:pt x="88" y="56"/>
                    <a:pt x="88" y="56"/>
                  </a:cubicBezTo>
                  <a:cubicBezTo>
                    <a:pt x="89" y="57"/>
                    <a:pt x="90" y="59"/>
                    <a:pt x="92" y="60"/>
                  </a:cubicBezTo>
                  <a:cubicBezTo>
                    <a:pt x="94" y="60"/>
                    <a:pt x="94" y="60"/>
                    <a:pt x="94" y="60"/>
                  </a:cubicBezTo>
                  <a:cubicBezTo>
                    <a:pt x="94" y="58"/>
                    <a:pt x="93" y="57"/>
                    <a:pt x="92" y="54"/>
                  </a:cubicBezTo>
                  <a:moveTo>
                    <a:pt x="36" y="51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6" y="55"/>
                    <a:pt x="29" y="53"/>
                    <a:pt x="32" y="53"/>
                  </a:cubicBezTo>
                  <a:cubicBezTo>
                    <a:pt x="34" y="53"/>
                    <a:pt x="35" y="53"/>
                    <a:pt x="37" y="55"/>
                  </a:cubicBezTo>
                  <a:cubicBezTo>
                    <a:pt x="37" y="55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4"/>
                    <a:pt x="36" y="54"/>
                    <a:pt x="36" y="54"/>
                  </a:cubicBezTo>
                  <a:cubicBezTo>
                    <a:pt x="36" y="53"/>
                    <a:pt x="36" y="52"/>
                    <a:pt x="36" y="51"/>
                  </a:cubicBezTo>
                  <a:moveTo>
                    <a:pt x="115" y="49"/>
                  </a:moveTo>
                  <a:cubicBezTo>
                    <a:pt x="112" y="50"/>
                    <a:pt x="112" y="50"/>
                    <a:pt x="112" y="50"/>
                  </a:cubicBezTo>
                  <a:cubicBezTo>
                    <a:pt x="113" y="52"/>
                    <a:pt x="113" y="53"/>
                    <a:pt x="114" y="55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5" y="49"/>
                    <a:pt x="115" y="49"/>
                    <a:pt x="115" y="49"/>
                  </a:cubicBezTo>
                  <a:moveTo>
                    <a:pt x="90" y="47"/>
                  </a:moveTo>
                  <a:cubicBezTo>
                    <a:pt x="82" y="49"/>
                    <a:pt x="82" y="49"/>
                    <a:pt x="82" y="49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4" y="51"/>
                    <a:pt x="85" y="53"/>
                    <a:pt x="87" y="55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2" y="53"/>
                    <a:pt x="92" y="52"/>
                    <a:pt x="92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49"/>
                    <a:pt x="91" y="48"/>
                    <a:pt x="90" y="47"/>
                  </a:cubicBezTo>
                  <a:moveTo>
                    <a:pt x="36" y="43"/>
                  </a:moveTo>
                  <a:cubicBezTo>
                    <a:pt x="15" y="48"/>
                    <a:pt x="15" y="48"/>
                    <a:pt x="15" y="48"/>
                  </a:cubicBezTo>
                  <a:cubicBezTo>
                    <a:pt x="14" y="50"/>
                    <a:pt x="12" y="53"/>
                    <a:pt x="11" y="56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48"/>
                    <a:pt x="37" y="46"/>
                    <a:pt x="37" y="45"/>
                  </a:cubicBezTo>
                  <a:cubicBezTo>
                    <a:pt x="36" y="43"/>
                    <a:pt x="36" y="43"/>
                    <a:pt x="36" y="43"/>
                  </a:cubicBezTo>
                  <a:moveTo>
                    <a:pt x="113" y="41"/>
                  </a:moveTo>
                  <a:cubicBezTo>
                    <a:pt x="109" y="42"/>
                    <a:pt x="109" y="42"/>
                    <a:pt x="109" y="42"/>
                  </a:cubicBezTo>
                  <a:cubicBezTo>
                    <a:pt x="109" y="44"/>
                    <a:pt x="110" y="46"/>
                    <a:pt x="111" y="48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3" y="41"/>
                    <a:pt x="113" y="41"/>
                    <a:pt x="113" y="41"/>
                  </a:cubicBezTo>
                  <a:moveTo>
                    <a:pt x="147" y="41"/>
                  </a:moveTo>
                  <a:cubicBezTo>
                    <a:pt x="120" y="48"/>
                    <a:pt x="120" y="48"/>
                    <a:pt x="120" y="48"/>
                  </a:cubicBezTo>
                  <a:cubicBezTo>
                    <a:pt x="122" y="53"/>
                    <a:pt x="122" y="53"/>
                    <a:pt x="122" y="53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7" y="45"/>
                    <a:pt x="147" y="43"/>
                    <a:pt x="147" y="41"/>
                  </a:cubicBezTo>
                  <a:moveTo>
                    <a:pt x="89" y="38"/>
                  </a:moveTo>
                  <a:cubicBezTo>
                    <a:pt x="79" y="41"/>
                    <a:pt x="79" y="41"/>
                    <a:pt x="79" y="41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89" y="43"/>
                    <a:pt x="89" y="41"/>
                    <a:pt x="89" y="38"/>
                  </a:cubicBezTo>
                  <a:moveTo>
                    <a:pt x="34" y="35"/>
                  </a:moveTo>
                  <a:cubicBezTo>
                    <a:pt x="20" y="38"/>
                    <a:pt x="20" y="38"/>
                    <a:pt x="20" y="38"/>
                  </a:cubicBezTo>
                  <a:cubicBezTo>
                    <a:pt x="19" y="41"/>
                    <a:pt x="17" y="44"/>
                    <a:pt x="16" y="46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72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70" y="37"/>
                    <a:pt x="72" y="38"/>
                    <a:pt x="74" y="40"/>
                  </a:cubicBezTo>
                  <a:cubicBezTo>
                    <a:pt x="72" y="35"/>
                    <a:pt x="72" y="35"/>
                    <a:pt x="72" y="35"/>
                  </a:cubicBezTo>
                  <a:moveTo>
                    <a:pt x="110" y="34"/>
                  </a:moveTo>
                  <a:cubicBezTo>
                    <a:pt x="105" y="35"/>
                    <a:pt x="105" y="35"/>
                    <a:pt x="105" y="35"/>
                  </a:cubicBezTo>
                  <a:cubicBezTo>
                    <a:pt x="106" y="37"/>
                    <a:pt x="107" y="39"/>
                    <a:pt x="108" y="41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149" y="33"/>
                  </a:moveTo>
                  <a:cubicBezTo>
                    <a:pt x="117" y="40"/>
                    <a:pt x="117" y="40"/>
                    <a:pt x="117" y="40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48" y="39"/>
                    <a:pt x="148" y="39"/>
                    <a:pt x="148" y="39"/>
                  </a:cubicBezTo>
                  <a:cubicBezTo>
                    <a:pt x="148" y="37"/>
                    <a:pt x="148" y="35"/>
                    <a:pt x="149" y="33"/>
                  </a:cubicBezTo>
                  <a:moveTo>
                    <a:pt x="48" y="32"/>
                  </a:moveTo>
                  <a:cubicBezTo>
                    <a:pt x="39" y="34"/>
                    <a:pt x="39" y="34"/>
                    <a:pt x="39" y="34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2" y="38"/>
                    <a:pt x="43" y="37"/>
                    <a:pt x="45" y="37"/>
                  </a:cubicBezTo>
                  <a:cubicBezTo>
                    <a:pt x="46" y="37"/>
                    <a:pt x="47" y="37"/>
                    <a:pt x="47" y="37"/>
                  </a:cubicBezTo>
                  <a:cubicBezTo>
                    <a:pt x="47" y="35"/>
                    <a:pt x="48" y="34"/>
                    <a:pt x="48" y="32"/>
                  </a:cubicBezTo>
                  <a:moveTo>
                    <a:pt x="90" y="30"/>
                  </a:moveTo>
                  <a:cubicBezTo>
                    <a:pt x="76" y="33"/>
                    <a:pt x="76" y="33"/>
                    <a:pt x="76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4"/>
                    <a:pt x="89" y="32"/>
                    <a:pt x="90" y="30"/>
                  </a:cubicBezTo>
                  <a:moveTo>
                    <a:pt x="32" y="30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24" y="33"/>
                    <a:pt x="22" y="35"/>
                    <a:pt x="21" y="37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0"/>
                    <a:pt x="32" y="30"/>
                    <a:pt x="32" y="30"/>
                  </a:cubicBezTo>
                  <a:moveTo>
                    <a:pt x="69" y="28"/>
                  </a:moveTo>
                  <a:cubicBezTo>
                    <a:pt x="63" y="29"/>
                    <a:pt x="63" y="29"/>
                    <a:pt x="63" y="29"/>
                  </a:cubicBezTo>
                  <a:cubicBezTo>
                    <a:pt x="64" y="30"/>
                    <a:pt x="66" y="32"/>
                    <a:pt x="68" y="3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69" y="28"/>
                    <a:pt x="69" y="28"/>
                    <a:pt x="69" y="28"/>
                  </a:cubicBezTo>
                  <a:moveTo>
                    <a:pt x="107" y="26"/>
                  </a:moveTo>
                  <a:cubicBezTo>
                    <a:pt x="102" y="28"/>
                    <a:pt x="102" y="28"/>
                    <a:pt x="102" y="28"/>
                  </a:cubicBezTo>
                  <a:cubicBezTo>
                    <a:pt x="102" y="29"/>
                    <a:pt x="103" y="31"/>
                    <a:pt x="105" y="33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7" y="26"/>
                    <a:pt x="107" y="26"/>
                    <a:pt x="107" y="26"/>
                  </a:cubicBezTo>
                  <a:moveTo>
                    <a:pt x="30" y="25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8" y="27"/>
                    <a:pt x="27" y="28"/>
                    <a:pt x="26" y="30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149" y="24"/>
                  </a:moveTo>
                  <a:cubicBezTo>
                    <a:pt x="115" y="32"/>
                    <a:pt x="115" y="32"/>
                    <a:pt x="115" y="32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49" y="31"/>
                    <a:pt x="149" y="31"/>
                    <a:pt x="149" y="31"/>
                  </a:cubicBezTo>
                  <a:cubicBezTo>
                    <a:pt x="149" y="29"/>
                    <a:pt x="149" y="26"/>
                    <a:pt x="149" y="24"/>
                  </a:cubicBezTo>
                  <a:moveTo>
                    <a:pt x="67" y="22"/>
                  </a:moveTo>
                  <a:cubicBezTo>
                    <a:pt x="37" y="29"/>
                    <a:pt x="37" y="29"/>
                    <a:pt x="37" y="29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0" y="27"/>
                    <a:pt x="53" y="25"/>
                    <a:pt x="56" y="25"/>
                  </a:cubicBezTo>
                  <a:cubicBezTo>
                    <a:pt x="58" y="25"/>
                    <a:pt x="60" y="26"/>
                    <a:pt x="62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22"/>
                    <a:pt x="67" y="22"/>
                    <a:pt x="67" y="22"/>
                  </a:cubicBezTo>
                  <a:moveTo>
                    <a:pt x="105" y="20"/>
                  </a:moveTo>
                  <a:cubicBezTo>
                    <a:pt x="74" y="26"/>
                    <a:pt x="74" y="26"/>
                    <a:pt x="74" y="26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2" y="26"/>
                    <a:pt x="94" y="24"/>
                    <a:pt x="96" y="24"/>
                  </a:cubicBezTo>
                  <a:cubicBezTo>
                    <a:pt x="98" y="24"/>
                    <a:pt x="100" y="25"/>
                    <a:pt x="101" y="26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5" y="20"/>
                    <a:pt x="105" y="20"/>
                    <a:pt x="105" y="20"/>
                  </a:cubicBezTo>
                  <a:moveTo>
                    <a:pt x="66" y="18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6" y="18"/>
                    <a:pt x="66" y="18"/>
                    <a:pt x="66" y="18"/>
                  </a:cubicBezTo>
                  <a:moveTo>
                    <a:pt x="149" y="17"/>
                  </a:moveTo>
                  <a:cubicBezTo>
                    <a:pt x="112" y="25"/>
                    <a:pt x="112" y="25"/>
                    <a:pt x="112" y="2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49" y="21"/>
                    <a:pt x="149" y="19"/>
                    <a:pt x="149" y="17"/>
                  </a:cubicBezTo>
                  <a:moveTo>
                    <a:pt x="103" y="15"/>
                  </a:moveTo>
                  <a:cubicBezTo>
                    <a:pt x="72" y="21"/>
                    <a:pt x="72" y="21"/>
                    <a:pt x="72" y="21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3" y="15"/>
                    <a:pt x="103" y="15"/>
                    <a:pt x="103" y="15"/>
                  </a:cubicBezTo>
                  <a:moveTo>
                    <a:pt x="148" y="10"/>
                  </a:moveTo>
                  <a:cubicBezTo>
                    <a:pt x="110" y="18"/>
                    <a:pt x="110" y="18"/>
                    <a:pt x="110" y="18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9" y="14"/>
                    <a:pt x="149" y="12"/>
                    <a:pt x="148" y="10"/>
                  </a:cubicBezTo>
                  <a:cubicBezTo>
                    <a:pt x="148" y="10"/>
                    <a:pt x="148" y="10"/>
                    <a:pt x="148" y="10"/>
                  </a:cubicBezTo>
                  <a:moveTo>
                    <a:pt x="147" y="5"/>
                  </a:moveTo>
                  <a:cubicBezTo>
                    <a:pt x="108" y="13"/>
                    <a:pt x="108" y="13"/>
                    <a:pt x="108" y="13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7" y="5"/>
                    <a:pt x="147" y="5"/>
                    <a:pt x="147" y="5"/>
                  </a:cubicBezTo>
                  <a:moveTo>
                    <a:pt x="146" y="0"/>
                  </a:moveTo>
                  <a:cubicBezTo>
                    <a:pt x="83" y="14"/>
                    <a:pt x="83" y="14"/>
                    <a:pt x="83" y="14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išḷíḓé">
              <a:extLst>
                <a:ext uri="{FF2B5EF4-FFF2-40B4-BE49-F238E27FC236}">
                  <a16:creationId xmlns:a16="http://schemas.microsoft.com/office/drawing/2014/main" id="{46CBB1F6-E74E-4EF7-AE33-E68F7A507874}"/>
                </a:ext>
              </a:extLst>
            </p:cNvPr>
            <p:cNvSpPr/>
            <p:nvPr/>
          </p:nvSpPr>
          <p:spPr bwMode="auto">
            <a:xfrm>
              <a:off x="7372350" y="2919413"/>
              <a:ext cx="149225" cy="90488"/>
            </a:xfrm>
            <a:custGeom>
              <a:avLst/>
              <a:gdLst>
                <a:gd name="T0" fmla="*/ 31 w 66"/>
                <a:gd name="T1" fmla="*/ 0 h 40"/>
                <a:gd name="T2" fmla="*/ 0 w 66"/>
                <a:gd name="T3" fmla="*/ 1 h 40"/>
                <a:gd name="T4" fmla="*/ 9 w 66"/>
                <a:gd name="T5" fmla="*/ 5 h 40"/>
                <a:gd name="T6" fmla="*/ 14 w 66"/>
                <a:gd name="T7" fmla="*/ 3 h 40"/>
                <a:gd name="T8" fmla="*/ 21 w 66"/>
                <a:gd name="T9" fmla="*/ 9 h 40"/>
                <a:gd name="T10" fmla="*/ 21 w 66"/>
                <a:gd name="T11" fmla="*/ 10 h 40"/>
                <a:gd name="T12" fmla="*/ 21 w 66"/>
                <a:gd name="T13" fmla="*/ 11 h 40"/>
                <a:gd name="T14" fmla="*/ 21 w 66"/>
                <a:gd name="T15" fmla="*/ 12 h 40"/>
                <a:gd name="T16" fmla="*/ 66 w 66"/>
                <a:gd name="T17" fmla="*/ 40 h 40"/>
                <a:gd name="T18" fmla="*/ 64 w 66"/>
                <a:gd name="T19" fmla="*/ 23 h 40"/>
                <a:gd name="T20" fmla="*/ 64 w 66"/>
                <a:gd name="T21" fmla="*/ 23 h 40"/>
                <a:gd name="T22" fmla="*/ 43 w 66"/>
                <a:gd name="T23" fmla="*/ 1 h 40"/>
                <a:gd name="T24" fmla="*/ 43 w 66"/>
                <a:gd name="T25" fmla="*/ 1 h 40"/>
                <a:gd name="T26" fmla="*/ 31 w 66"/>
                <a:gd name="T2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40">
                  <a:moveTo>
                    <a:pt x="31" y="0"/>
                  </a:moveTo>
                  <a:cubicBezTo>
                    <a:pt x="23" y="0"/>
                    <a:pt x="12" y="0"/>
                    <a:pt x="0" y="1"/>
                  </a:cubicBezTo>
                  <a:cubicBezTo>
                    <a:pt x="3" y="2"/>
                    <a:pt x="6" y="4"/>
                    <a:pt x="9" y="5"/>
                  </a:cubicBezTo>
                  <a:cubicBezTo>
                    <a:pt x="10" y="4"/>
                    <a:pt x="12" y="3"/>
                    <a:pt x="14" y="3"/>
                  </a:cubicBezTo>
                  <a:cubicBezTo>
                    <a:pt x="18" y="3"/>
                    <a:pt x="21" y="6"/>
                    <a:pt x="21" y="9"/>
                  </a:cubicBezTo>
                  <a:cubicBezTo>
                    <a:pt x="21" y="9"/>
                    <a:pt x="21" y="10"/>
                    <a:pt x="21" y="10"/>
                  </a:cubicBezTo>
                  <a:cubicBezTo>
                    <a:pt x="21" y="10"/>
                    <a:pt x="21" y="10"/>
                    <a:pt x="21" y="11"/>
                  </a:cubicBezTo>
                  <a:cubicBezTo>
                    <a:pt x="21" y="11"/>
                    <a:pt x="21" y="12"/>
                    <a:pt x="21" y="12"/>
                  </a:cubicBezTo>
                  <a:cubicBezTo>
                    <a:pt x="36" y="21"/>
                    <a:pt x="51" y="30"/>
                    <a:pt x="66" y="40"/>
                  </a:cubicBezTo>
                  <a:cubicBezTo>
                    <a:pt x="66" y="34"/>
                    <a:pt x="65" y="28"/>
                    <a:pt x="64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2" y="14"/>
                    <a:pt x="49" y="4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0"/>
                    <a:pt x="38" y="0"/>
                    <a:pt x="3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íŝḻîde">
              <a:extLst>
                <a:ext uri="{FF2B5EF4-FFF2-40B4-BE49-F238E27FC236}">
                  <a16:creationId xmlns:a16="http://schemas.microsoft.com/office/drawing/2014/main" id="{960B0996-E601-494D-B325-CAD007BDCD18}"/>
                </a:ext>
              </a:extLst>
            </p:cNvPr>
            <p:cNvSpPr/>
            <p:nvPr/>
          </p:nvSpPr>
          <p:spPr bwMode="auto">
            <a:xfrm>
              <a:off x="7131050" y="2927350"/>
              <a:ext cx="268287" cy="163513"/>
            </a:xfrm>
            <a:custGeom>
              <a:avLst/>
              <a:gdLst>
                <a:gd name="T0" fmla="*/ 43 w 118"/>
                <a:gd name="T1" fmla="*/ 49 h 72"/>
                <a:gd name="T2" fmla="*/ 44 w 118"/>
                <a:gd name="T3" fmla="*/ 48 h 72"/>
                <a:gd name="T4" fmla="*/ 99 w 118"/>
                <a:gd name="T5" fmla="*/ 46 h 72"/>
                <a:gd name="T6" fmla="*/ 99 w 118"/>
                <a:gd name="T7" fmla="*/ 48 h 72"/>
                <a:gd name="T8" fmla="*/ 92 w 118"/>
                <a:gd name="T9" fmla="*/ 54 h 72"/>
                <a:gd name="T10" fmla="*/ 86 w 118"/>
                <a:gd name="T11" fmla="*/ 47 h 72"/>
                <a:gd name="T12" fmla="*/ 52 w 118"/>
                <a:gd name="T13" fmla="*/ 48 h 72"/>
                <a:gd name="T14" fmla="*/ 55 w 118"/>
                <a:gd name="T15" fmla="*/ 54 h 72"/>
                <a:gd name="T16" fmla="*/ 53 w 118"/>
                <a:gd name="T17" fmla="*/ 59 h 72"/>
                <a:gd name="T18" fmla="*/ 118 w 118"/>
                <a:gd name="T19" fmla="*/ 63 h 72"/>
                <a:gd name="T20" fmla="*/ 89 w 118"/>
                <a:gd name="T21" fmla="*/ 41 h 72"/>
                <a:gd name="T22" fmla="*/ 41 w 118"/>
                <a:gd name="T23" fmla="*/ 47 h 72"/>
                <a:gd name="T24" fmla="*/ 89 w 118"/>
                <a:gd name="T25" fmla="*/ 41 h 72"/>
                <a:gd name="T26" fmla="*/ 21 w 118"/>
                <a:gd name="T27" fmla="*/ 27 h 72"/>
                <a:gd name="T28" fmla="*/ 93 w 118"/>
                <a:gd name="T29" fmla="*/ 40 h 72"/>
                <a:gd name="T30" fmla="*/ 24 w 118"/>
                <a:gd name="T31" fmla="*/ 13 h 72"/>
                <a:gd name="T32" fmla="*/ 14 w 118"/>
                <a:gd name="T33" fmla="*/ 20 h 72"/>
                <a:gd name="T34" fmla="*/ 24 w 118"/>
                <a:gd name="T35" fmla="*/ 13 h 72"/>
                <a:gd name="T36" fmla="*/ 36 w 118"/>
                <a:gd name="T37" fmla="*/ 16 h 72"/>
                <a:gd name="T38" fmla="*/ 28 w 118"/>
                <a:gd name="T39" fmla="*/ 18 h 72"/>
                <a:gd name="T40" fmla="*/ 20 w 118"/>
                <a:gd name="T41" fmla="*/ 26 h 72"/>
                <a:gd name="T42" fmla="*/ 62 w 118"/>
                <a:gd name="T43" fmla="*/ 10 h 72"/>
                <a:gd name="T44" fmla="*/ 4 w 118"/>
                <a:gd name="T45" fmla="*/ 4 h 72"/>
                <a:gd name="T46" fmla="*/ 4 w 118"/>
                <a:gd name="T47" fmla="*/ 4 h 72"/>
                <a:gd name="T48" fmla="*/ 3 w 118"/>
                <a:gd name="T49" fmla="*/ 4 h 72"/>
                <a:gd name="T50" fmla="*/ 1 w 118"/>
                <a:gd name="T51" fmla="*/ 5 h 72"/>
                <a:gd name="T52" fmla="*/ 1 w 118"/>
                <a:gd name="T53" fmla="*/ 5 h 72"/>
                <a:gd name="T54" fmla="*/ 1 w 118"/>
                <a:gd name="T55" fmla="*/ 5 h 72"/>
                <a:gd name="T56" fmla="*/ 1 w 118"/>
                <a:gd name="T57" fmla="*/ 5 h 72"/>
                <a:gd name="T58" fmla="*/ 10 w 118"/>
                <a:gd name="T59" fmla="*/ 16 h 72"/>
                <a:gd name="T60" fmla="*/ 24 w 118"/>
                <a:gd name="T61" fmla="*/ 12 h 72"/>
                <a:gd name="T62" fmla="*/ 31 w 118"/>
                <a:gd name="T63" fmla="*/ 5 h 72"/>
                <a:gd name="T64" fmla="*/ 37 w 118"/>
                <a:gd name="T65" fmla="*/ 12 h 72"/>
                <a:gd name="T66" fmla="*/ 37 w 118"/>
                <a:gd name="T67" fmla="*/ 15 h 72"/>
                <a:gd name="T68" fmla="*/ 51 w 118"/>
                <a:gd name="T6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72">
                  <a:moveTo>
                    <a:pt x="44" y="48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9"/>
                    <a:pt x="43" y="49"/>
                    <a:pt x="44" y="48"/>
                  </a:cubicBezTo>
                  <a:moveTo>
                    <a:pt x="99" y="45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9" y="46"/>
                    <a:pt x="99" y="47"/>
                    <a:pt x="99" y="47"/>
                  </a:cubicBezTo>
                  <a:cubicBezTo>
                    <a:pt x="99" y="47"/>
                    <a:pt x="99" y="48"/>
                    <a:pt x="99" y="48"/>
                  </a:cubicBezTo>
                  <a:cubicBezTo>
                    <a:pt x="100" y="51"/>
                    <a:pt x="97" y="54"/>
                    <a:pt x="93" y="54"/>
                  </a:cubicBezTo>
                  <a:cubicBezTo>
                    <a:pt x="93" y="54"/>
                    <a:pt x="93" y="54"/>
                    <a:pt x="92" y="54"/>
                  </a:cubicBezTo>
                  <a:cubicBezTo>
                    <a:pt x="89" y="54"/>
                    <a:pt x="86" y="52"/>
                    <a:pt x="86" y="49"/>
                  </a:cubicBezTo>
                  <a:cubicBezTo>
                    <a:pt x="86" y="48"/>
                    <a:pt x="86" y="48"/>
                    <a:pt x="86" y="47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4" y="49"/>
                    <a:pt x="55" y="51"/>
                    <a:pt x="55" y="53"/>
                  </a:cubicBezTo>
                  <a:cubicBezTo>
                    <a:pt x="55" y="53"/>
                    <a:pt x="55" y="53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56"/>
                    <a:pt x="54" y="58"/>
                    <a:pt x="53" y="59"/>
                  </a:cubicBezTo>
                  <a:cubicBezTo>
                    <a:pt x="58" y="63"/>
                    <a:pt x="62" y="68"/>
                    <a:pt x="66" y="72"/>
                  </a:cubicBezTo>
                  <a:cubicBezTo>
                    <a:pt x="82" y="70"/>
                    <a:pt x="101" y="66"/>
                    <a:pt x="118" y="63"/>
                  </a:cubicBezTo>
                  <a:cubicBezTo>
                    <a:pt x="112" y="57"/>
                    <a:pt x="106" y="51"/>
                    <a:pt x="99" y="45"/>
                  </a:cubicBezTo>
                  <a:moveTo>
                    <a:pt x="89" y="41"/>
                  </a:moveTo>
                  <a:cubicBezTo>
                    <a:pt x="36" y="42"/>
                    <a:pt x="36" y="42"/>
                    <a:pt x="36" y="42"/>
                  </a:cubicBezTo>
                  <a:cubicBezTo>
                    <a:pt x="38" y="44"/>
                    <a:pt x="40" y="45"/>
                    <a:pt x="41" y="47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86" y="44"/>
                    <a:pt x="87" y="42"/>
                    <a:pt x="89" y="41"/>
                  </a:cubicBezTo>
                  <a:moveTo>
                    <a:pt x="69" y="1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26" y="31"/>
                    <a:pt x="30" y="36"/>
                    <a:pt x="35" y="41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85" y="32"/>
                    <a:pt x="77" y="24"/>
                    <a:pt x="69" y="17"/>
                  </a:cubicBezTo>
                  <a:moveTo>
                    <a:pt x="24" y="13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2" y="18"/>
                    <a:pt x="13" y="19"/>
                    <a:pt x="14" y="20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6"/>
                    <a:pt x="24" y="15"/>
                    <a:pt x="24" y="13"/>
                  </a:cubicBezTo>
                  <a:moveTo>
                    <a:pt x="62" y="10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5" y="18"/>
                    <a:pt x="33" y="19"/>
                    <a:pt x="31" y="19"/>
                  </a:cubicBezTo>
                  <a:cubicBezTo>
                    <a:pt x="30" y="19"/>
                    <a:pt x="29" y="19"/>
                    <a:pt x="2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3"/>
                    <a:pt x="18" y="24"/>
                    <a:pt x="20" y="2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4"/>
                    <a:pt x="64" y="12"/>
                    <a:pt x="62" y="10"/>
                  </a:cubicBezTo>
                  <a:moveTo>
                    <a:pt x="51" y="0"/>
                  </a:moveTo>
                  <a:cubicBezTo>
                    <a:pt x="29" y="1"/>
                    <a:pt x="10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3" y="9"/>
                    <a:pt x="6" y="12"/>
                    <a:pt x="10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1"/>
                    <a:pt x="24" y="11"/>
                  </a:cubicBezTo>
                  <a:cubicBezTo>
                    <a:pt x="24" y="8"/>
                    <a:pt x="27" y="5"/>
                    <a:pt x="31" y="5"/>
                  </a:cubicBezTo>
                  <a:cubicBezTo>
                    <a:pt x="34" y="5"/>
                    <a:pt x="37" y="8"/>
                    <a:pt x="37" y="11"/>
                  </a:cubicBezTo>
                  <a:cubicBezTo>
                    <a:pt x="37" y="11"/>
                    <a:pt x="37" y="12"/>
                    <a:pt x="37" y="12"/>
                  </a:cubicBezTo>
                  <a:cubicBezTo>
                    <a:pt x="37" y="12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57" y="6"/>
                    <a:pt x="54" y="3"/>
                    <a:pt x="5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ïŝlîďé">
              <a:extLst>
                <a:ext uri="{FF2B5EF4-FFF2-40B4-BE49-F238E27FC236}">
                  <a16:creationId xmlns:a16="http://schemas.microsoft.com/office/drawing/2014/main" id="{EA97ACF4-43B8-4D65-9A57-ECAFBA779737}"/>
                </a:ext>
              </a:extLst>
            </p:cNvPr>
            <p:cNvSpPr/>
            <p:nvPr/>
          </p:nvSpPr>
          <p:spPr bwMode="auto">
            <a:xfrm>
              <a:off x="5172075" y="3287713"/>
              <a:ext cx="177800" cy="342900"/>
            </a:xfrm>
            <a:custGeom>
              <a:avLst/>
              <a:gdLst>
                <a:gd name="T0" fmla="*/ 48 w 78"/>
                <a:gd name="T1" fmla="*/ 151 h 151"/>
                <a:gd name="T2" fmla="*/ 48 w 78"/>
                <a:gd name="T3" fmla="*/ 151 h 151"/>
                <a:gd name="T4" fmla="*/ 78 w 78"/>
                <a:gd name="T5" fmla="*/ 142 h 151"/>
                <a:gd name="T6" fmla="*/ 0 w 78"/>
                <a:gd name="T7" fmla="*/ 32 h 151"/>
                <a:gd name="T8" fmla="*/ 22 w 78"/>
                <a:gd name="T9" fmla="*/ 121 h 151"/>
                <a:gd name="T10" fmla="*/ 42 w 78"/>
                <a:gd name="T11" fmla="*/ 98 h 151"/>
                <a:gd name="T12" fmla="*/ 39 w 78"/>
                <a:gd name="T13" fmla="*/ 99 h 151"/>
                <a:gd name="T14" fmla="*/ 34 w 78"/>
                <a:gd name="T15" fmla="*/ 105 h 151"/>
                <a:gd name="T16" fmla="*/ 33 w 78"/>
                <a:gd name="T17" fmla="*/ 94 h 151"/>
                <a:gd name="T18" fmla="*/ 39 w 78"/>
                <a:gd name="T19" fmla="*/ 97 h 151"/>
                <a:gd name="T20" fmla="*/ 44 w 78"/>
                <a:gd name="T21" fmla="*/ 85 h 151"/>
                <a:gd name="T22" fmla="*/ 37 w 78"/>
                <a:gd name="T23" fmla="*/ 87 h 151"/>
                <a:gd name="T24" fmla="*/ 31 w 78"/>
                <a:gd name="T25" fmla="*/ 94 h 151"/>
                <a:gd name="T26" fmla="*/ 30 w 78"/>
                <a:gd name="T27" fmla="*/ 82 h 151"/>
                <a:gd name="T28" fmla="*/ 36 w 78"/>
                <a:gd name="T29" fmla="*/ 86 h 151"/>
                <a:gd name="T30" fmla="*/ 44 w 78"/>
                <a:gd name="T31" fmla="*/ 73 h 151"/>
                <a:gd name="T32" fmla="*/ 34 w 78"/>
                <a:gd name="T33" fmla="*/ 75 h 151"/>
                <a:gd name="T34" fmla="*/ 28 w 78"/>
                <a:gd name="T35" fmla="*/ 82 h 151"/>
                <a:gd name="T36" fmla="*/ 27 w 78"/>
                <a:gd name="T37" fmla="*/ 70 h 151"/>
                <a:gd name="T38" fmla="*/ 33 w 78"/>
                <a:gd name="T39" fmla="*/ 74 h 151"/>
                <a:gd name="T40" fmla="*/ 43 w 78"/>
                <a:gd name="T41" fmla="*/ 63 h 151"/>
                <a:gd name="T42" fmla="*/ 31 w 78"/>
                <a:gd name="T43" fmla="*/ 64 h 151"/>
                <a:gd name="T44" fmla="*/ 25 w 78"/>
                <a:gd name="T45" fmla="*/ 70 h 151"/>
                <a:gd name="T46" fmla="*/ 24 w 78"/>
                <a:gd name="T47" fmla="*/ 58 h 151"/>
                <a:gd name="T48" fmla="*/ 30 w 78"/>
                <a:gd name="T49" fmla="*/ 62 h 151"/>
                <a:gd name="T50" fmla="*/ 39 w 78"/>
                <a:gd name="T51" fmla="*/ 50 h 151"/>
                <a:gd name="T52" fmla="*/ 23 w 78"/>
                <a:gd name="T53" fmla="*/ 58 h 151"/>
                <a:gd name="T54" fmla="*/ 16 w 78"/>
                <a:gd name="T55" fmla="*/ 53 h 151"/>
                <a:gd name="T56" fmla="*/ 22 w 78"/>
                <a:gd name="T57" fmla="*/ 47 h 151"/>
                <a:gd name="T58" fmla="*/ 38 w 78"/>
                <a:gd name="T59" fmla="*/ 48 h 151"/>
                <a:gd name="T60" fmla="*/ 25 w 78"/>
                <a:gd name="T61" fmla="*/ 40 h 151"/>
                <a:gd name="T62" fmla="*/ 19 w 78"/>
                <a:gd name="T63" fmla="*/ 47 h 151"/>
                <a:gd name="T64" fmla="*/ 18 w 78"/>
                <a:gd name="T65" fmla="*/ 35 h 151"/>
                <a:gd name="T66" fmla="*/ 25 w 78"/>
                <a:gd name="T67" fmla="*/ 39 h 151"/>
                <a:gd name="T68" fmla="*/ 33 w 78"/>
                <a:gd name="T69" fmla="*/ 3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151">
                  <a:moveTo>
                    <a:pt x="78" y="142"/>
                  </a:moveTo>
                  <a:cubicBezTo>
                    <a:pt x="78" y="142"/>
                    <a:pt x="60" y="149"/>
                    <a:pt x="48" y="151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60" y="149"/>
                    <a:pt x="78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moveTo>
                    <a:pt x="5" y="0"/>
                  </a:moveTo>
                  <a:cubicBezTo>
                    <a:pt x="6" y="20"/>
                    <a:pt x="0" y="32"/>
                    <a:pt x="0" y="3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6" y="123"/>
                    <a:pt x="30" y="125"/>
                    <a:pt x="33" y="128"/>
                  </a:cubicBezTo>
                  <a:cubicBezTo>
                    <a:pt x="37" y="117"/>
                    <a:pt x="40" y="107"/>
                    <a:pt x="42" y="98"/>
                  </a:cubicBezTo>
                  <a:cubicBezTo>
                    <a:pt x="39" y="99"/>
                    <a:pt x="39" y="99"/>
                    <a:pt x="39" y="99"/>
                  </a:cubicBezTo>
                  <a:cubicBezTo>
                    <a:pt x="39" y="99"/>
                    <a:pt x="39" y="99"/>
                    <a:pt x="39" y="99"/>
                  </a:cubicBezTo>
                  <a:cubicBezTo>
                    <a:pt x="40" y="102"/>
                    <a:pt x="37" y="105"/>
                    <a:pt x="34" y="105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31" y="105"/>
                    <a:pt x="28" y="103"/>
                    <a:pt x="28" y="100"/>
                  </a:cubicBezTo>
                  <a:cubicBezTo>
                    <a:pt x="27" y="97"/>
                    <a:pt x="30" y="94"/>
                    <a:pt x="33" y="94"/>
                  </a:cubicBezTo>
                  <a:cubicBezTo>
                    <a:pt x="33" y="94"/>
                    <a:pt x="33" y="94"/>
                    <a:pt x="34" y="94"/>
                  </a:cubicBezTo>
                  <a:cubicBezTo>
                    <a:pt x="36" y="94"/>
                    <a:pt x="38" y="95"/>
                    <a:pt x="39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3" y="93"/>
                    <a:pt x="43" y="89"/>
                    <a:pt x="44" y="85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7" y="90"/>
                    <a:pt x="35" y="93"/>
                    <a:pt x="31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28" y="94"/>
                    <a:pt x="25" y="91"/>
                    <a:pt x="25" y="88"/>
                  </a:cubicBezTo>
                  <a:cubicBezTo>
                    <a:pt x="24" y="85"/>
                    <a:pt x="27" y="82"/>
                    <a:pt x="30" y="82"/>
                  </a:cubicBezTo>
                  <a:cubicBezTo>
                    <a:pt x="30" y="82"/>
                    <a:pt x="30" y="82"/>
                    <a:pt x="31" y="82"/>
                  </a:cubicBezTo>
                  <a:cubicBezTo>
                    <a:pt x="33" y="82"/>
                    <a:pt x="35" y="83"/>
                    <a:pt x="36" y="86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0"/>
                    <a:pt x="44" y="76"/>
                    <a:pt x="44" y="73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9"/>
                    <a:pt x="32" y="81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5" y="82"/>
                    <a:pt x="22" y="80"/>
                    <a:pt x="22" y="77"/>
                  </a:cubicBezTo>
                  <a:cubicBezTo>
                    <a:pt x="22" y="73"/>
                    <a:pt x="24" y="71"/>
                    <a:pt x="27" y="70"/>
                  </a:cubicBezTo>
                  <a:cubicBezTo>
                    <a:pt x="27" y="70"/>
                    <a:pt x="28" y="70"/>
                    <a:pt x="28" y="70"/>
                  </a:cubicBezTo>
                  <a:cubicBezTo>
                    <a:pt x="30" y="70"/>
                    <a:pt x="33" y="72"/>
                    <a:pt x="33" y="74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69"/>
                    <a:pt x="43" y="66"/>
                    <a:pt x="43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7"/>
                    <a:pt x="29" y="70"/>
                    <a:pt x="26" y="70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2" y="70"/>
                    <a:pt x="19" y="68"/>
                    <a:pt x="19" y="65"/>
                  </a:cubicBezTo>
                  <a:cubicBezTo>
                    <a:pt x="19" y="62"/>
                    <a:pt x="21" y="59"/>
                    <a:pt x="24" y="58"/>
                  </a:cubicBezTo>
                  <a:cubicBezTo>
                    <a:pt x="24" y="58"/>
                    <a:pt x="25" y="58"/>
                    <a:pt x="25" y="58"/>
                  </a:cubicBezTo>
                  <a:cubicBezTo>
                    <a:pt x="27" y="58"/>
                    <a:pt x="30" y="60"/>
                    <a:pt x="30" y="62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5"/>
                    <a:pt x="26" y="58"/>
                    <a:pt x="23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9" y="58"/>
                    <a:pt x="17" y="56"/>
                    <a:pt x="16" y="53"/>
                  </a:cubicBezTo>
                  <a:cubicBezTo>
                    <a:pt x="16" y="50"/>
                    <a:pt x="18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5" y="47"/>
                    <a:pt x="27" y="48"/>
                    <a:pt x="28" y="51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3"/>
                    <a:pt x="23" y="46"/>
                    <a:pt x="20" y="47"/>
                  </a:cubicBezTo>
                  <a:cubicBezTo>
                    <a:pt x="20" y="47"/>
                    <a:pt x="19" y="47"/>
                    <a:pt x="19" y="47"/>
                  </a:cubicBezTo>
                  <a:cubicBezTo>
                    <a:pt x="16" y="47"/>
                    <a:pt x="14" y="44"/>
                    <a:pt x="13" y="41"/>
                  </a:cubicBezTo>
                  <a:cubicBezTo>
                    <a:pt x="13" y="38"/>
                    <a:pt x="15" y="35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2" y="35"/>
                    <a:pt x="24" y="37"/>
                    <a:pt x="25" y="39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26" y="19"/>
                    <a:pt x="15" y="8"/>
                    <a:pt x="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ïṣḻiďè">
              <a:extLst>
                <a:ext uri="{FF2B5EF4-FFF2-40B4-BE49-F238E27FC236}">
                  <a16:creationId xmlns:a16="http://schemas.microsoft.com/office/drawing/2014/main" id="{2259A8E8-C032-4D3C-AF0E-CA4D1EEFAB76}"/>
                </a:ext>
              </a:extLst>
            </p:cNvPr>
            <p:cNvSpPr/>
            <p:nvPr/>
          </p:nvSpPr>
          <p:spPr bwMode="auto">
            <a:xfrm>
              <a:off x="5181600" y="3259138"/>
              <a:ext cx="168275" cy="371475"/>
            </a:xfrm>
            <a:custGeom>
              <a:avLst/>
              <a:gdLst>
                <a:gd name="T0" fmla="*/ 56 w 74"/>
                <a:gd name="T1" fmla="*/ 107 h 164"/>
                <a:gd name="T2" fmla="*/ 57 w 74"/>
                <a:gd name="T3" fmla="*/ 122 h 164"/>
                <a:gd name="T4" fmla="*/ 56 w 74"/>
                <a:gd name="T5" fmla="*/ 122 h 164"/>
                <a:gd name="T6" fmla="*/ 49 w 74"/>
                <a:gd name="T7" fmla="*/ 108 h 164"/>
                <a:gd name="T8" fmla="*/ 29 w 74"/>
                <a:gd name="T9" fmla="*/ 141 h 164"/>
                <a:gd name="T10" fmla="*/ 44 w 74"/>
                <a:gd name="T11" fmla="*/ 164 h 164"/>
                <a:gd name="T12" fmla="*/ 74 w 74"/>
                <a:gd name="T13" fmla="*/ 155 h 164"/>
                <a:gd name="T14" fmla="*/ 62 w 74"/>
                <a:gd name="T15" fmla="*/ 105 h 164"/>
                <a:gd name="T16" fmla="*/ 40 w 74"/>
                <a:gd name="T17" fmla="*/ 98 h 164"/>
                <a:gd name="T18" fmla="*/ 49 w 74"/>
                <a:gd name="T19" fmla="*/ 107 h 164"/>
                <a:gd name="T20" fmla="*/ 59 w 74"/>
                <a:gd name="T21" fmla="*/ 94 h 164"/>
                <a:gd name="T22" fmla="*/ 55 w 74"/>
                <a:gd name="T23" fmla="*/ 105 h 164"/>
                <a:gd name="T24" fmla="*/ 59 w 74"/>
                <a:gd name="T25" fmla="*/ 94 h 164"/>
                <a:gd name="T26" fmla="*/ 40 w 74"/>
                <a:gd name="T27" fmla="*/ 86 h 164"/>
                <a:gd name="T28" fmla="*/ 45 w 74"/>
                <a:gd name="T29" fmla="*/ 96 h 164"/>
                <a:gd name="T30" fmla="*/ 56 w 74"/>
                <a:gd name="T31" fmla="*/ 82 h 164"/>
                <a:gd name="T32" fmla="*/ 52 w 74"/>
                <a:gd name="T33" fmla="*/ 94 h 164"/>
                <a:gd name="T34" fmla="*/ 56 w 74"/>
                <a:gd name="T35" fmla="*/ 82 h 164"/>
                <a:gd name="T36" fmla="*/ 40 w 74"/>
                <a:gd name="T37" fmla="*/ 85 h 164"/>
                <a:gd name="T38" fmla="*/ 39 w 74"/>
                <a:gd name="T39" fmla="*/ 76 h 164"/>
                <a:gd name="T40" fmla="*/ 45 w 74"/>
                <a:gd name="T41" fmla="*/ 73 h 164"/>
                <a:gd name="T42" fmla="*/ 55 w 74"/>
                <a:gd name="T43" fmla="*/ 81 h 164"/>
                <a:gd name="T44" fmla="*/ 50 w 74"/>
                <a:gd name="T45" fmla="*/ 59 h 164"/>
                <a:gd name="T46" fmla="*/ 44 w 74"/>
                <a:gd name="T47" fmla="*/ 71 h 164"/>
                <a:gd name="T48" fmla="*/ 50 w 74"/>
                <a:gd name="T49" fmla="*/ 59 h 164"/>
                <a:gd name="T50" fmla="*/ 37 w 74"/>
                <a:gd name="T51" fmla="*/ 50 h 164"/>
                <a:gd name="T52" fmla="*/ 49 w 74"/>
                <a:gd name="T53" fmla="*/ 58 h 164"/>
                <a:gd name="T54" fmla="*/ 25 w 74"/>
                <a:gd name="T55" fmla="*/ 0 h 164"/>
                <a:gd name="T56" fmla="*/ 18 w 74"/>
                <a:gd name="T57" fmla="*/ 2 h 164"/>
                <a:gd name="T58" fmla="*/ 0 w 74"/>
                <a:gd name="T59" fmla="*/ 6 h 164"/>
                <a:gd name="T60" fmla="*/ 0 w 74"/>
                <a:gd name="T61" fmla="*/ 6 h 164"/>
                <a:gd name="T62" fmla="*/ 1 w 74"/>
                <a:gd name="T63" fmla="*/ 13 h 164"/>
                <a:gd name="T64" fmla="*/ 26 w 74"/>
                <a:gd name="T65" fmla="*/ 36 h 164"/>
                <a:gd name="T66" fmla="*/ 29 w 74"/>
                <a:gd name="T67" fmla="*/ 32 h 164"/>
                <a:gd name="T68" fmla="*/ 37 w 74"/>
                <a:gd name="T69" fmla="*/ 48 h 164"/>
                <a:gd name="T70" fmla="*/ 38 w 74"/>
                <a:gd name="T71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" h="164">
                  <a:moveTo>
                    <a:pt x="62" y="105"/>
                  </a:moveTo>
                  <a:cubicBezTo>
                    <a:pt x="56" y="107"/>
                    <a:pt x="56" y="107"/>
                    <a:pt x="56" y="107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60" y="119"/>
                    <a:pt x="59" y="121"/>
                    <a:pt x="57" y="122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5" y="122"/>
                    <a:pt x="53" y="121"/>
                    <a:pt x="53" y="119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36" y="120"/>
                    <a:pt x="33" y="130"/>
                    <a:pt x="29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40" y="150"/>
                    <a:pt x="44" y="164"/>
                    <a:pt x="44" y="164"/>
                  </a:cubicBezTo>
                  <a:cubicBezTo>
                    <a:pt x="44" y="164"/>
                    <a:pt x="44" y="164"/>
                    <a:pt x="44" y="164"/>
                  </a:cubicBezTo>
                  <a:cubicBezTo>
                    <a:pt x="56" y="162"/>
                    <a:pt x="74" y="155"/>
                    <a:pt x="74" y="155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0" y="138"/>
                    <a:pt x="66" y="121"/>
                    <a:pt x="62" y="105"/>
                  </a:cubicBezTo>
                  <a:moveTo>
                    <a:pt x="46" y="97"/>
                  </a:moveTo>
                  <a:cubicBezTo>
                    <a:pt x="40" y="98"/>
                    <a:pt x="40" y="98"/>
                    <a:pt x="40" y="98"/>
                  </a:cubicBezTo>
                  <a:cubicBezTo>
                    <a:pt x="39" y="102"/>
                    <a:pt x="39" y="106"/>
                    <a:pt x="38" y="110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6" y="97"/>
                    <a:pt x="46" y="97"/>
                    <a:pt x="46" y="97"/>
                  </a:cubicBezTo>
                  <a:moveTo>
                    <a:pt x="59" y="94"/>
                  </a:moveTo>
                  <a:cubicBezTo>
                    <a:pt x="52" y="95"/>
                    <a:pt x="52" y="95"/>
                    <a:pt x="52" y="95"/>
                  </a:cubicBezTo>
                  <a:cubicBezTo>
                    <a:pt x="55" y="105"/>
                    <a:pt x="55" y="105"/>
                    <a:pt x="55" y="105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61" y="100"/>
                    <a:pt x="60" y="97"/>
                    <a:pt x="59" y="94"/>
                  </a:cubicBezTo>
                  <a:moveTo>
                    <a:pt x="42" y="85"/>
                  </a:moveTo>
                  <a:cubicBezTo>
                    <a:pt x="40" y="86"/>
                    <a:pt x="40" y="86"/>
                    <a:pt x="40" y="86"/>
                  </a:cubicBezTo>
                  <a:cubicBezTo>
                    <a:pt x="40" y="89"/>
                    <a:pt x="40" y="93"/>
                    <a:pt x="40" y="97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2" y="85"/>
                    <a:pt x="42" y="85"/>
                    <a:pt x="42" y="85"/>
                  </a:cubicBezTo>
                  <a:moveTo>
                    <a:pt x="56" y="82"/>
                  </a:moveTo>
                  <a:cubicBezTo>
                    <a:pt x="48" y="84"/>
                    <a:pt x="48" y="84"/>
                    <a:pt x="48" y="8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58" y="89"/>
                    <a:pt x="57" y="85"/>
                    <a:pt x="56" y="82"/>
                  </a:cubicBezTo>
                  <a:moveTo>
                    <a:pt x="39" y="76"/>
                  </a:moveTo>
                  <a:cubicBezTo>
                    <a:pt x="39" y="79"/>
                    <a:pt x="40" y="82"/>
                    <a:pt x="40" y="85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39" y="76"/>
                    <a:pt x="39" y="76"/>
                    <a:pt x="39" y="76"/>
                  </a:cubicBezTo>
                  <a:moveTo>
                    <a:pt x="53" y="71"/>
                  </a:moveTo>
                  <a:cubicBezTo>
                    <a:pt x="45" y="73"/>
                    <a:pt x="45" y="73"/>
                    <a:pt x="45" y="7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77"/>
                    <a:pt x="54" y="74"/>
                    <a:pt x="53" y="71"/>
                  </a:cubicBezTo>
                  <a:moveTo>
                    <a:pt x="50" y="59"/>
                  </a:moveTo>
                  <a:cubicBezTo>
                    <a:pt x="41" y="61"/>
                    <a:pt x="41" y="61"/>
                    <a:pt x="41" y="6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1" y="66"/>
                    <a:pt x="50" y="62"/>
                    <a:pt x="50" y="59"/>
                  </a:cubicBezTo>
                  <a:moveTo>
                    <a:pt x="46" y="48"/>
                  </a:moveTo>
                  <a:cubicBezTo>
                    <a:pt x="37" y="50"/>
                    <a:pt x="37" y="50"/>
                    <a:pt x="37" y="5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4"/>
                    <a:pt x="47" y="51"/>
                    <a:pt x="46" y="48"/>
                  </a:cubicBezTo>
                  <a:moveTo>
                    <a:pt x="25" y="0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9"/>
                    <a:pt x="1" y="11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1" y="21"/>
                    <a:pt x="22" y="32"/>
                    <a:pt x="29" y="4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35"/>
                    <a:pt x="27" y="33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1" y="32"/>
                    <a:pt x="32" y="33"/>
                    <a:pt x="32" y="34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3" y="35"/>
                    <a:pt x="40" y="26"/>
                    <a:pt x="38" y="18"/>
                  </a:cubicBezTo>
                  <a:cubicBezTo>
                    <a:pt x="32" y="10"/>
                    <a:pt x="28" y="3"/>
                    <a:pt x="2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îŝ1îḋé">
              <a:extLst>
                <a:ext uri="{FF2B5EF4-FFF2-40B4-BE49-F238E27FC236}">
                  <a16:creationId xmlns:a16="http://schemas.microsoft.com/office/drawing/2014/main" id="{9567291A-74D3-4060-B35E-9D7D4C686C44}"/>
                </a:ext>
              </a:extLst>
            </p:cNvPr>
            <p:cNvSpPr/>
            <p:nvPr/>
          </p:nvSpPr>
          <p:spPr bwMode="auto">
            <a:xfrm>
              <a:off x="5240338" y="3330575"/>
              <a:ext cx="77787" cy="204788"/>
            </a:xfrm>
            <a:custGeom>
              <a:avLst/>
              <a:gdLst>
                <a:gd name="T0" fmla="*/ 30 w 34"/>
                <a:gd name="T1" fmla="*/ 75 h 90"/>
                <a:gd name="T2" fmla="*/ 23 w 34"/>
                <a:gd name="T3" fmla="*/ 76 h 90"/>
                <a:gd name="T4" fmla="*/ 27 w 34"/>
                <a:gd name="T5" fmla="*/ 87 h 90"/>
                <a:gd name="T6" fmla="*/ 30 w 34"/>
                <a:gd name="T7" fmla="*/ 90 h 90"/>
                <a:gd name="T8" fmla="*/ 30 w 34"/>
                <a:gd name="T9" fmla="*/ 90 h 90"/>
                <a:gd name="T10" fmla="*/ 31 w 34"/>
                <a:gd name="T11" fmla="*/ 90 h 90"/>
                <a:gd name="T12" fmla="*/ 33 w 34"/>
                <a:gd name="T13" fmla="*/ 85 h 90"/>
                <a:gd name="T14" fmla="*/ 30 w 34"/>
                <a:gd name="T15" fmla="*/ 75 h 90"/>
                <a:gd name="T16" fmla="*/ 26 w 34"/>
                <a:gd name="T17" fmla="*/ 63 h 90"/>
                <a:gd name="T18" fmla="*/ 20 w 34"/>
                <a:gd name="T19" fmla="*/ 65 h 90"/>
                <a:gd name="T20" fmla="*/ 23 w 34"/>
                <a:gd name="T21" fmla="*/ 75 h 90"/>
                <a:gd name="T22" fmla="*/ 29 w 34"/>
                <a:gd name="T23" fmla="*/ 73 h 90"/>
                <a:gd name="T24" fmla="*/ 26 w 34"/>
                <a:gd name="T25" fmla="*/ 63 h 90"/>
                <a:gd name="T26" fmla="*/ 22 w 34"/>
                <a:gd name="T27" fmla="*/ 52 h 90"/>
                <a:gd name="T28" fmla="*/ 16 w 34"/>
                <a:gd name="T29" fmla="*/ 53 h 90"/>
                <a:gd name="T30" fmla="*/ 19 w 34"/>
                <a:gd name="T31" fmla="*/ 64 h 90"/>
                <a:gd name="T32" fmla="*/ 26 w 34"/>
                <a:gd name="T33" fmla="*/ 62 h 90"/>
                <a:gd name="T34" fmla="*/ 22 w 34"/>
                <a:gd name="T35" fmla="*/ 52 h 90"/>
                <a:gd name="T36" fmla="*/ 19 w 34"/>
                <a:gd name="T37" fmla="*/ 41 h 90"/>
                <a:gd name="T38" fmla="*/ 12 w 34"/>
                <a:gd name="T39" fmla="*/ 42 h 90"/>
                <a:gd name="T40" fmla="*/ 13 w 34"/>
                <a:gd name="T41" fmla="*/ 44 h 90"/>
                <a:gd name="T42" fmla="*/ 16 w 34"/>
                <a:gd name="T43" fmla="*/ 52 h 90"/>
                <a:gd name="T44" fmla="*/ 22 w 34"/>
                <a:gd name="T45" fmla="*/ 51 h 90"/>
                <a:gd name="T46" fmla="*/ 19 w 34"/>
                <a:gd name="T47" fmla="*/ 41 h 90"/>
                <a:gd name="T48" fmla="*/ 15 w 34"/>
                <a:gd name="T49" fmla="*/ 29 h 90"/>
                <a:gd name="T50" fmla="*/ 9 w 34"/>
                <a:gd name="T51" fmla="*/ 31 h 90"/>
                <a:gd name="T52" fmla="*/ 12 w 34"/>
                <a:gd name="T53" fmla="*/ 41 h 90"/>
                <a:gd name="T54" fmla="*/ 18 w 34"/>
                <a:gd name="T55" fmla="*/ 39 h 90"/>
                <a:gd name="T56" fmla="*/ 15 w 34"/>
                <a:gd name="T57" fmla="*/ 29 h 90"/>
                <a:gd name="T58" fmla="*/ 11 w 34"/>
                <a:gd name="T59" fmla="*/ 18 h 90"/>
                <a:gd name="T60" fmla="*/ 5 w 34"/>
                <a:gd name="T61" fmla="*/ 19 h 90"/>
                <a:gd name="T62" fmla="*/ 8 w 34"/>
                <a:gd name="T63" fmla="*/ 29 h 90"/>
                <a:gd name="T64" fmla="*/ 15 w 34"/>
                <a:gd name="T65" fmla="*/ 28 h 90"/>
                <a:gd name="T66" fmla="*/ 11 w 34"/>
                <a:gd name="T67" fmla="*/ 18 h 90"/>
                <a:gd name="T68" fmla="*/ 3 w 34"/>
                <a:gd name="T69" fmla="*/ 0 h 90"/>
                <a:gd name="T70" fmla="*/ 2 w 34"/>
                <a:gd name="T71" fmla="*/ 0 h 90"/>
                <a:gd name="T72" fmla="*/ 0 w 34"/>
                <a:gd name="T73" fmla="*/ 4 h 90"/>
                <a:gd name="T74" fmla="*/ 3 w 34"/>
                <a:gd name="T75" fmla="*/ 14 h 90"/>
                <a:gd name="T76" fmla="*/ 5 w 34"/>
                <a:gd name="T77" fmla="*/ 18 h 90"/>
                <a:gd name="T78" fmla="*/ 11 w 34"/>
                <a:gd name="T79" fmla="*/ 16 h 90"/>
                <a:gd name="T80" fmla="*/ 6 w 34"/>
                <a:gd name="T81" fmla="*/ 2 h 90"/>
                <a:gd name="T82" fmla="*/ 3 w 34"/>
                <a:gd name="T8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" h="90">
                  <a:moveTo>
                    <a:pt x="30" y="75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7" y="89"/>
                    <a:pt x="29" y="90"/>
                    <a:pt x="30" y="90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33" y="89"/>
                    <a:pt x="34" y="87"/>
                    <a:pt x="33" y="85"/>
                  </a:cubicBezTo>
                  <a:cubicBezTo>
                    <a:pt x="30" y="75"/>
                    <a:pt x="30" y="75"/>
                    <a:pt x="30" y="75"/>
                  </a:cubicBezTo>
                  <a:moveTo>
                    <a:pt x="26" y="63"/>
                  </a:moveTo>
                  <a:cubicBezTo>
                    <a:pt x="20" y="65"/>
                    <a:pt x="20" y="65"/>
                    <a:pt x="20" y="65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6" y="63"/>
                    <a:pt x="26" y="63"/>
                    <a:pt x="26" y="63"/>
                  </a:cubicBezTo>
                  <a:moveTo>
                    <a:pt x="22" y="52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2" y="52"/>
                    <a:pt x="22" y="52"/>
                    <a:pt x="22" y="52"/>
                  </a:cubicBezTo>
                  <a:moveTo>
                    <a:pt x="19" y="41"/>
                  </a:moveTo>
                  <a:cubicBezTo>
                    <a:pt x="12" y="42"/>
                    <a:pt x="12" y="42"/>
                    <a:pt x="12" y="4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9" y="41"/>
                    <a:pt x="19" y="41"/>
                    <a:pt x="19" y="41"/>
                  </a:cubicBezTo>
                  <a:moveTo>
                    <a:pt x="15" y="29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29"/>
                    <a:pt x="15" y="29"/>
                    <a:pt x="15" y="29"/>
                  </a:cubicBezTo>
                  <a:moveTo>
                    <a:pt x="11" y="18"/>
                  </a:moveTo>
                  <a:cubicBezTo>
                    <a:pt x="5" y="19"/>
                    <a:pt x="5" y="19"/>
                    <a:pt x="5" y="1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5" y="0"/>
                    <a:pt x="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iṧḷíḍé">
              <a:extLst>
                <a:ext uri="{FF2B5EF4-FFF2-40B4-BE49-F238E27FC236}">
                  <a16:creationId xmlns:a16="http://schemas.microsoft.com/office/drawing/2014/main" id="{EBED010F-84BC-48D2-A8BC-8E8AAA692E11}"/>
                </a:ext>
              </a:extLst>
            </p:cNvPr>
            <p:cNvSpPr/>
            <p:nvPr/>
          </p:nvSpPr>
          <p:spPr bwMode="auto">
            <a:xfrm>
              <a:off x="7045325" y="2974975"/>
              <a:ext cx="57150" cy="101600"/>
            </a:xfrm>
            <a:custGeom>
              <a:avLst/>
              <a:gdLst>
                <a:gd name="T0" fmla="*/ 23 w 25"/>
                <a:gd name="T1" fmla="*/ 37 h 45"/>
                <a:gd name="T2" fmla="*/ 23 w 25"/>
                <a:gd name="T3" fmla="*/ 37 h 45"/>
                <a:gd name="T4" fmla="*/ 13 w 25"/>
                <a:gd name="T5" fmla="*/ 39 h 45"/>
                <a:gd name="T6" fmla="*/ 15 w 25"/>
                <a:gd name="T7" fmla="*/ 45 h 45"/>
                <a:gd name="T8" fmla="*/ 15 w 25"/>
                <a:gd name="T9" fmla="*/ 45 h 45"/>
                <a:gd name="T10" fmla="*/ 25 w 25"/>
                <a:gd name="T11" fmla="*/ 42 h 45"/>
                <a:gd name="T12" fmla="*/ 25 w 25"/>
                <a:gd name="T13" fmla="*/ 42 h 45"/>
                <a:gd name="T14" fmla="*/ 23 w 25"/>
                <a:gd name="T15" fmla="*/ 37 h 45"/>
                <a:gd name="T16" fmla="*/ 20 w 25"/>
                <a:gd name="T17" fmla="*/ 29 h 45"/>
                <a:gd name="T18" fmla="*/ 20 w 25"/>
                <a:gd name="T19" fmla="*/ 29 h 45"/>
                <a:gd name="T20" fmla="*/ 10 w 25"/>
                <a:gd name="T21" fmla="*/ 31 h 45"/>
                <a:gd name="T22" fmla="*/ 13 w 25"/>
                <a:gd name="T23" fmla="*/ 37 h 45"/>
                <a:gd name="T24" fmla="*/ 22 w 25"/>
                <a:gd name="T25" fmla="*/ 36 h 45"/>
                <a:gd name="T26" fmla="*/ 20 w 25"/>
                <a:gd name="T27" fmla="*/ 29 h 45"/>
                <a:gd name="T28" fmla="*/ 17 w 25"/>
                <a:gd name="T29" fmla="*/ 22 h 45"/>
                <a:gd name="T30" fmla="*/ 17 w 25"/>
                <a:gd name="T31" fmla="*/ 22 h 45"/>
                <a:gd name="T32" fmla="*/ 8 w 25"/>
                <a:gd name="T33" fmla="*/ 24 h 45"/>
                <a:gd name="T34" fmla="*/ 10 w 25"/>
                <a:gd name="T35" fmla="*/ 30 h 45"/>
                <a:gd name="T36" fmla="*/ 19 w 25"/>
                <a:gd name="T37" fmla="*/ 28 h 45"/>
                <a:gd name="T38" fmla="*/ 17 w 25"/>
                <a:gd name="T39" fmla="*/ 22 h 45"/>
                <a:gd name="T40" fmla="*/ 15 w 25"/>
                <a:gd name="T41" fmla="*/ 15 h 45"/>
                <a:gd name="T42" fmla="*/ 15 w 25"/>
                <a:gd name="T43" fmla="*/ 15 h 45"/>
                <a:gd name="T44" fmla="*/ 6 w 25"/>
                <a:gd name="T45" fmla="*/ 18 h 45"/>
                <a:gd name="T46" fmla="*/ 7 w 25"/>
                <a:gd name="T47" fmla="*/ 23 h 45"/>
                <a:gd name="T48" fmla="*/ 17 w 25"/>
                <a:gd name="T49" fmla="*/ 21 h 45"/>
                <a:gd name="T50" fmla="*/ 15 w 25"/>
                <a:gd name="T51" fmla="*/ 15 h 45"/>
                <a:gd name="T52" fmla="*/ 13 w 25"/>
                <a:gd name="T53" fmla="*/ 9 h 45"/>
                <a:gd name="T54" fmla="*/ 13 w 25"/>
                <a:gd name="T55" fmla="*/ 9 h 45"/>
                <a:gd name="T56" fmla="*/ 3 w 25"/>
                <a:gd name="T57" fmla="*/ 11 h 45"/>
                <a:gd name="T58" fmla="*/ 5 w 25"/>
                <a:gd name="T59" fmla="*/ 16 h 45"/>
                <a:gd name="T60" fmla="*/ 15 w 25"/>
                <a:gd name="T61" fmla="*/ 14 h 45"/>
                <a:gd name="T62" fmla="*/ 13 w 25"/>
                <a:gd name="T63" fmla="*/ 9 h 45"/>
                <a:gd name="T64" fmla="*/ 11 w 25"/>
                <a:gd name="T65" fmla="*/ 5 h 45"/>
                <a:gd name="T66" fmla="*/ 11 w 25"/>
                <a:gd name="T67" fmla="*/ 5 h 45"/>
                <a:gd name="T68" fmla="*/ 2 w 25"/>
                <a:gd name="T69" fmla="*/ 7 h 45"/>
                <a:gd name="T70" fmla="*/ 3 w 25"/>
                <a:gd name="T71" fmla="*/ 10 h 45"/>
                <a:gd name="T72" fmla="*/ 12 w 25"/>
                <a:gd name="T73" fmla="*/ 8 h 45"/>
                <a:gd name="T74" fmla="*/ 11 w 25"/>
                <a:gd name="T75" fmla="*/ 5 h 45"/>
                <a:gd name="T76" fmla="*/ 10 w 25"/>
                <a:gd name="T77" fmla="*/ 0 h 45"/>
                <a:gd name="T78" fmla="*/ 0 w 25"/>
                <a:gd name="T79" fmla="*/ 2 h 45"/>
                <a:gd name="T80" fmla="*/ 0 w 25"/>
                <a:gd name="T81" fmla="*/ 2 h 45"/>
                <a:gd name="T82" fmla="*/ 1 w 25"/>
                <a:gd name="T83" fmla="*/ 6 h 45"/>
                <a:gd name="T84" fmla="*/ 11 w 25"/>
                <a:gd name="T85" fmla="*/ 4 h 45"/>
                <a:gd name="T86" fmla="*/ 10 w 25"/>
                <a:gd name="T87" fmla="*/ 0 h 45"/>
                <a:gd name="T88" fmla="*/ 10 w 25"/>
                <a:gd name="T8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" h="45">
                  <a:moveTo>
                    <a:pt x="23" y="37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9" y="43"/>
                    <a:pt x="22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3" y="37"/>
                    <a:pt x="23" y="37"/>
                    <a:pt x="23" y="37"/>
                  </a:cubicBezTo>
                  <a:moveTo>
                    <a:pt x="20" y="29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7" y="22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7" y="22"/>
                    <a:pt x="17" y="22"/>
                    <a:pt x="17" y="22"/>
                  </a:cubicBezTo>
                  <a:moveTo>
                    <a:pt x="15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3" y="9"/>
                    <a:pt x="13" y="9"/>
                    <a:pt x="13" y="9"/>
                  </a:cubicBezTo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10" y="0"/>
                  </a:moveTo>
                  <a:cubicBezTo>
                    <a:pt x="4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ísľiḑê">
              <a:extLst>
                <a:ext uri="{FF2B5EF4-FFF2-40B4-BE49-F238E27FC236}">
                  <a16:creationId xmlns:a16="http://schemas.microsoft.com/office/drawing/2014/main" id="{C2216116-11DF-474B-B330-A2AD1CFC92E0}"/>
                </a:ext>
              </a:extLst>
            </p:cNvPr>
            <p:cNvSpPr/>
            <p:nvPr/>
          </p:nvSpPr>
          <p:spPr bwMode="auto">
            <a:xfrm>
              <a:off x="6003925" y="3206750"/>
              <a:ext cx="52387" cy="117475"/>
            </a:xfrm>
            <a:custGeom>
              <a:avLst/>
              <a:gdLst>
                <a:gd name="T0" fmla="*/ 32 w 33"/>
                <a:gd name="T1" fmla="*/ 68 h 74"/>
                <a:gd name="T2" fmla="*/ 26 w 33"/>
                <a:gd name="T3" fmla="*/ 70 h 74"/>
                <a:gd name="T4" fmla="*/ 27 w 33"/>
                <a:gd name="T5" fmla="*/ 74 h 74"/>
                <a:gd name="T6" fmla="*/ 29 w 33"/>
                <a:gd name="T7" fmla="*/ 74 h 74"/>
                <a:gd name="T8" fmla="*/ 33 w 33"/>
                <a:gd name="T9" fmla="*/ 73 h 74"/>
                <a:gd name="T10" fmla="*/ 32 w 33"/>
                <a:gd name="T11" fmla="*/ 68 h 74"/>
                <a:gd name="T12" fmla="*/ 27 w 33"/>
                <a:gd name="T13" fmla="*/ 55 h 74"/>
                <a:gd name="T14" fmla="*/ 20 w 33"/>
                <a:gd name="T15" fmla="*/ 57 h 74"/>
                <a:gd name="T16" fmla="*/ 25 w 33"/>
                <a:gd name="T17" fmla="*/ 68 h 74"/>
                <a:gd name="T18" fmla="*/ 32 w 33"/>
                <a:gd name="T19" fmla="*/ 67 h 74"/>
                <a:gd name="T20" fmla="*/ 27 w 33"/>
                <a:gd name="T21" fmla="*/ 55 h 74"/>
                <a:gd name="T22" fmla="*/ 22 w 33"/>
                <a:gd name="T23" fmla="*/ 41 h 74"/>
                <a:gd name="T24" fmla="*/ 16 w 33"/>
                <a:gd name="T25" fmla="*/ 43 h 74"/>
                <a:gd name="T26" fmla="*/ 20 w 33"/>
                <a:gd name="T27" fmla="*/ 54 h 74"/>
                <a:gd name="T28" fmla="*/ 26 w 33"/>
                <a:gd name="T29" fmla="*/ 53 h 74"/>
                <a:gd name="T30" fmla="*/ 22 w 33"/>
                <a:gd name="T31" fmla="*/ 41 h 74"/>
                <a:gd name="T32" fmla="*/ 17 w 33"/>
                <a:gd name="T33" fmla="*/ 28 h 74"/>
                <a:gd name="T34" fmla="*/ 10 w 33"/>
                <a:gd name="T35" fmla="*/ 30 h 74"/>
                <a:gd name="T36" fmla="*/ 15 w 33"/>
                <a:gd name="T37" fmla="*/ 41 h 74"/>
                <a:gd name="T38" fmla="*/ 22 w 33"/>
                <a:gd name="T39" fmla="*/ 40 h 74"/>
                <a:gd name="T40" fmla="*/ 17 w 33"/>
                <a:gd name="T41" fmla="*/ 28 h 74"/>
                <a:gd name="T42" fmla="*/ 13 w 33"/>
                <a:gd name="T43" fmla="*/ 14 h 74"/>
                <a:gd name="T44" fmla="*/ 6 w 33"/>
                <a:gd name="T45" fmla="*/ 16 h 74"/>
                <a:gd name="T46" fmla="*/ 10 w 33"/>
                <a:gd name="T47" fmla="*/ 27 h 74"/>
                <a:gd name="T48" fmla="*/ 17 w 33"/>
                <a:gd name="T49" fmla="*/ 26 h 74"/>
                <a:gd name="T50" fmla="*/ 13 w 33"/>
                <a:gd name="T51" fmla="*/ 14 h 74"/>
                <a:gd name="T52" fmla="*/ 9 w 33"/>
                <a:gd name="T53" fmla="*/ 3 h 74"/>
                <a:gd name="T54" fmla="*/ 2 w 33"/>
                <a:gd name="T55" fmla="*/ 4 h 74"/>
                <a:gd name="T56" fmla="*/ 6 w 33"/>
                <a:gd name="T57" fmla="*/ 14 h 74"/>
                <a:gd name="T58" fmla="*/ 12 w 33"/>
                <a:gd name="T59" fmla="*/ 13 h 74"/>
                <a:gd name="T60" fmla="*/ 9 w 33"/>
                <a:gd name="T61" fmla="*/ 3 h 74"/>
                <a:gd name="T62" fmla="*/ 7 w 33"/>
                <a:gd name="T63" fmla="*/ 0 h 74"/>
                <a:gd name="T64" fmla="*/ 0 w 33"/>
                <a:gd name="T65" fmla="*/ 1 h 74"/>
                <a:gd name="T66" fmla="*/ 2 w 33"/>
                <a:gd name="T67" fmla="*/ 3 h 74"/>
                <a:gd name="T68" fmla="*/ 9 w 33"/>
                <a:gd name="T69" fmla="*/ 1 h 74"/>
                <a:gd name="T70" fmla="*/ 7 w 33"/>
                <a:gd name="T7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4">
                  <a:moveTo>
                    <a:pt x="32" y="68"/>
                  </a:moveTo>
                  <a:lnTo>
                    <a:pt x="26" y="70"/>
                  </a:lnTo>
                  <a:lnTo>
                    <a:pt x="27" y="74"/>
                  </a:lnTo>
                  <a:lnTo>
                    <a:pt x="29" y="74"/>
                  </a:lnTo>
                  <a:lnTo>
                    <a:pt x="33" y="73"/>
                  </a:lnTo>
                  <a:lnTo>
                    <a:pt x="32" y="68"/>
                  </a:lnTo>
                  <a:close/>
                  <a:moveTo>
                    <a:pt x="27" y="55"/>
                  </a:moveTo>
                  <a:lnTo>
                    <a:pt x="20" y="57"/>
                  </a:lnTo>
                  <a:lnTo>
                    <a:pt x="25" y="68"/>
                  </a:lnTo>
                  <a:lnTo>
                    <a:pt x="32" y="67"/>
                  </a:lnTo>
                  <a:lnTo>
                    <a:pt x="27" y="55"/>
                  </a:lnTo>
                  <a:close/>
                  <a:moveTo>
                    <a:pt x="22" y="41"/>
                  </a:moveTo>
                  <a:lnTo>
                    <a:pt x="16" y="43"/>
                  </a:lnTo>
                  <a:lnTo>
                    <a:pt x="20" y="54"/>
                  </a:lnTo>
                  <a:lnTo>
                    <a:pt x="26" y="53"/>
                  </a:lnTo>
                  <a:lnTo>
                    <a:pt x="22" y="41"/>
                  </a:lnTo>
                  <a:close/>
                  <a:moveTo>
                    <a:pt x="17" y="28"/>
                  </a:moveTo>
                  <a:lnTo>
                    <a:pt x="10" y="30"/>
                  </a:lnTo>
                  <a:lnTo>
                    <a:pt x="15" y="41"/>
                  </a:lnTo>
                  <a:lnTo>
                    <a:pt x="22" y="40"/>
                  </a:lnTo>
                  <a:lnTo>
                    <a:pt x="17" y="28"/>
                  </a:lnTo>
                  <a:close/>
                  <a:moveTo>
                    <a:pt x="13" y="14"/>
                  </a:moveTo>
                  <a:lnTo>
                    <a:pt x="6" y="16"/>
                  </a:lnTo>
                  <a:lnTo>
                    <a:pt x="10" y="27"/>
                  </a:lnTo>
                  <a:lnTo>
                    <a:pt x="17" y="26"/>
                  </a:lnTo>
                  <a:lnTo>
                    <a:pt x="13" y="14"/>
                  </a:lnTo>
                  <a:close/>
                  <a:moveTo>
                    <a:pt x="9" y="3"/>
                  </a:moveTo>
                  <a:lnTo>
                    <a:pt x="2" y="4"/>
                  </a:lnTo>
                  <a:lnTo>
                    <a:pt x="6" y="14"/>
                  </a:lnTo>
                  <a:lnTo>
                    <a:pt x="12" y="13"/>
                  </a:lnTo>
                  <a:lnTo>
                    <a:pt x="9" y="3"/>
                  </a:lnTo>
                  <a:close/>
                  <a:moveTo>
                    <a:pt x="7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ïṥļîḑè">
              <a:extLst>
                <a:ext uri="{FF2B5EF4-FFF2-40B4-BE49-F238E27FC236}">
                  <a16:creationId xmlns:a16="http://schemas.microsoft.com/office/drawing/2014/main" id="{609D3853-334B-45A7-9AC6-368932FAFA24}"/>
                </a:ext>
              </a:extLst>
            </p:cNvPr>
            <p:cNvSpPr/>
            <p:nvPr/>
          </p:nvSpPr>
          <p:spPr bwMode="auto">
            <a:xfrm>
              <a:off x="6003925" y="3206750"/>
              <a:ext cx="52387" cy="117475"/>
            </a:xfrm>
            <a:custGeom>
              <a:avLst/>
              <a:gdLst>
                <a:gd name="T0" fmla="*/ 32 w 33"/>
                <a:gd name="T1" fmla="*/ 68 h 74"/>
                <a:gd name="T2" fmla="*/ 26 w 33"/>
                <a:gd name="T3" fmla="*/ 70 h 74"/>
                <a:gd name="T4" fmla="*/ 27 w 33"/>
                <a:gd name="T5" fmla="*/ 74 h 74"/>
                <a:gd name="T6" fmla="*/ 29 w 33"/>
                <a:gd name="T7" fmla="*/ 74 h 74"/>
                <a:gd name="T8" fmla="*/ 33 w 33"/>
                <a:gd name="T9" fmla="*/ 73 h 74"/>
                <a:gd name="T10" fmla="*/ 32 w 33"/>
                <a:gd name="T11" fmla="*/ 68 h 74"/>
                <a:gd name="T12" fmla="*/ 27 w 33"/>
                <a:gd name="T13" fmla="*/ 55 h 74"/>
                <a:gd name="T14" fmla="*/ 20 w 33"/>
                <a:gd name="T15" fmla="*/ 57 h 74"/>
                <a:gd name="T16" fmla="*/ 25 w 33"/>
                <a:gd name="T17" fmla="*/ 68 h 74"/>
                <a:gd name="T18" fmla="*/ 32 w 33"/>
                <a:gd name="T19" fmla="*/ 67 h 74"/>
                <a:gd name="T20" fmla="*/ 27 w 33"/>
                <a:gd name="T21" fmla="*/ 55 h 74"/>
                <a:gd name="T22" fmla="*/ 22 w 33"/>
                <a:gd name="T23" fmla="*/ 41 h 74"/>
                <a:gd name="T24" fmla="*/ 16 w 33"/>
                <a:gd name="T25" fmla="*/ 43 h 74"/>
                <a:gd name="T26" fmla="*/ 20 w 33"/>
                <a:gd name="T27" fmla="*/ 54 h 74"/>
                <a:gd name="T28" fmla="*/ 26 w 33"/>
                <a:gd name="T29" fmla="*/ 53 h 74"/>
                <a:gd name="T30" fmla="*/ 22 w 33"/>
                <a:gd name="T31" fmla="*/ 41 h 74"/>
                <a:gd name="T32" fmla="*/ 17 w 33"/>
                <a:gd name="T33" fmla="*/ 28 h 74"/>
                <a:gd name="T34" fmla="*/ 10 w 33"/>
                <a:gd name="T35" fmla="*/ 30 h 74"/>
                <a:gd name="T36" fmla="*/ 15 w 33"/>
                <a:gd name="T37" fmla="*/ 41 h 74"/>
                <a:gd name="T38" fmla="*/ 22 w 33"/>
                <a:gd name="T39" fmla="*/ 40 h 74"/>
                <a:gd name="T40" fmla="*/ 17 w 33"/>
                <a:gd name="T41" fmla="*/ 28 h 74"/>
                <a:gd name="T42" fmla="*/ 13 w 33"/>
                <a:gd name="T43" fmla="*/ 14 h 74"/>
                <a:gd name="T44" fmla="*/ 6 w 33"/>
                <a:gd name="T45" fmla="*/ 16 h 74"/>
                <a:gd name="T46" fmla="*/ 10 w 33"/>
                <a:gd name="T47" fmla="*/ 27 h 74"/>
                <a:gd name="T48" fmla="*/ 17 w 33"/>
                <a:gd name="T49" fmla="*/ 26 h 74"/>
                <a:gd name="T50" fmla="*/ 13 w 33"/>
                <a:gd name="T51" fmla="*/ 14 h 74"/>
                <a:gd name="T52" fmla="*/ 9 w 33"/>
                <a:gd name="T53" fmla="*/ 3 h 74"/>
                <a:gd name="T54" fmla="*/ 2 w 33"/>
                <a:gd name="T55" fmla="*/ 4 h 74"/>
                <a:gd name="T56" fmla="*/ 6 w 33"/>
                <a:gd name="T57" fmla="*/ 14 h 74"/>
                <a:gd name="T58" fmla="*/ 12 w 33"/>
                <a:gd name="T59" fmla="*/ 13 h 74"/>
                <a:gd name="T60" fmla="*/ 9 w 33"/>
                <a:gd name="T61" fmla="*/ 3 h 74"/>
                <a:gd name="T62" fmla="*/ 7 w 33"/>
                <a:gd name="T63" fmla="*/ 0 h 74"/>
                <a:gd name="T64" fmla="*/ 0 w 33"/>
                <a:gd name="T65" fmla="*/ 1 h 74"/>
                <a:gd name="T66" fmla="*/ 2 w 33"/>
                <a:gd name="T67" fmla="*/ 3 h 74"/>
                <a:gd name="T68" fmla="*/ 9 w 33"/>
                <a:gd name="T69" fmla="*/ 1 h 74"/>
                <a:gd name="T70" fmla="*/ 7 w 33"/>
                <a:gd name="T7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4">
                  <a:moveTo>
                    <a:pt x="32" y="68"/>
                  </a:moveTo>
                  <a:lnTo>
                    <a:pt x="26" y="70"/>
                  </a:lnTo>
                  <a:lnTo>
                    <a:pt x="27" y="74"/>
                  </a:lnTo>
                  <a:lnTo>
                    <a:pt x="29" y="74"/>
                  </a:lnTo>
                  <a:lnTo>
                    <a:pt x="33" y="73"/>
                  </a:lnTo>
                  <a:lnTo>
                    <a:pt x="32" y="68"/>
                  </a:lnTo>
                  <a:moveTo>
                    <a:pt x="27" y="55"/>
                  </a:moveTo>
                  <a:lnTo>
                    <a:pt x="20" y="57"/>
                  </a:lnTo>
                  <a:lnTo>
                    <a:pt x="25" y="68"/>
                  </a:lnTo>
                  <a:lnTo>
                    <a:pt x="32" y="67"/>
                  </a:lnTo>
                  <a:lnTo>
                    <a:pt x="27" y="55"/>
                  </a:lnTo>
                  <a:moveTo>
                    <a:pt x="22" y="41"/>
                  </a:moveTo>
                  <a:lnTo>
                    <a:pt x="16" y="43"/>
                  </a:lnTo>
                  <a:lnTo>
                    <a:pt x="20" y="54"/>
                  </a:lnTo>
                  <a:lnTo>
                    <a:pt x="26" y="53"/>
                  </a:lnTo>
                  <a:lnTo>
                    <a:pt x="22" y="41"/>
                  </a:lnTo>
                  <a:moveTo>
                    <a:pt x="17" y="28"/>
                  </a:moveTo>
                  <a:lnTo>
                    <a:pt x="10" y="30"/>
                  </a:lnTo>
                  <a:lnTo>
                    <a:pt x="15" y="41"/>
                  </a:lnTo>
                  <a:lnTo>
                    <a:pt x="22" y="40"/>
                  </a:lnTo>
                  <a:lnTo>
                    <a:pt x="17" y="28"/>
                  </a:lnTo>
                  <a:moveTo>
                    <a:pt x="13" y="14"/>
                  </a:moveTo>
                  <a:lnTo>
                    <a:pt x="6" y="16"/>
                  </a:lnTo>
                  <a:lnTo>
                    <a:pt x="10" y="27"/>
                  </a:lnTo>
                  <a:lnTo>
                    <a:pt x="17" y="26"/>
                  </a:lnTo>
                  <a:lnTo>
                    <a:pt x="13" y="14"/>
                  </a:lnTo>
                  <a:moveTo>
                    <a:pt x="9" y="3"/>
                  </a:moveTo>
                  <a:lnTo>
                    <a:pt x="2" y="4"/>
                  </a:lnTo>
                  <a:lnTo>
                    <a:pt x="6" y="14"/>
                  </a:lnTo>
                  <a:lnTo>
                    <a:pt x="12" y="13"/>
                  </a:lnTo>
                  <a:lnTo>
                    <a:pt x="9" y="3"/>
                  </a:lnTo>
                  <a:moveTo>
                    <a:pt x="7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9" y="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iṩḷidê">
              <a:extLst>
                <a:ext uri="{FF2B5EF4-FFF2-40B4-BE49-F238E27FC236}">
                  <a16:creationId xmlns:a16="http://schemas.microsoft.com/office/drawing/2014/main" id="{682771B6-9780-470F-A665-754B0E33C8F7}"/>
                </a:ext>
              </a:extLst>
            </p:cNvPr>
            <p:cNvSpPr/>
            <p:nvPr/>
          </p:nvSpPr>
          <p:spPr bwMode="auto">
            <a:xfrm>
              <a:off x="6103938" y="3184525"/>
              <a:ext cx="50800" cy="117475"/>
            </a:xfrm>
            <a:custGeom>
              <a:avLst/>
              <a:gdLst>
                <a:gd name="T0" fmla="*/ 30 w 32"/>
                <a:gd name="T1" fmla="*/ 67 h 74"/>
                <a:gd name="T2" fmla="*/ 23 w 32"/>
                <a:gd name="T3" fmla="*/ 69 h 74"/>
                <a:gd name="T4" fmla="*/ 25 w 32"/>
                <a:gd name="T5" fmla="*/ 74 h 74"/>
                <a:gd name="T6" fmla="*/ 27 w 32"/>
                <a:gd name="T7" fmla="*/ 72 h 74"/>
                <a:gd name="T8" fmla="*/ 32 w 32"/>
                <a:gd name="T9" fmla="*/ 72 h 74"/>
                <a:gd name="T10" fmla="*/ 30 w 32"/>
                <a:gd name="T11" fmla="*/ 67 h 74"/>
                <a:gd name="T12" fmla="*/ 26 w 32"/>
                <a:gd name="T13" fmla="*/ 54 h 74"/>
                <a:gd name="T14" fmla="*/ 19 w 32"/>
                <a:gd name="T15" fmla="*/ 55 h 74"/>
                <a:gd name="T16" fmla="*/ 23 w 32"/>
                <a:gd name="T17" fmla="*/ 67 h 74"/>
                <a:gd name="T18" fmla="*/ 30 w 32"/>
                <a:gd name="T19" fmla="*/ 65 h 74"/>
                <a:gd name="T20" fmla="*/ 26 w 32"/>
                <a:gd name="T21" fmla="*/ 54 h 74"/>
                <a:gd name="T22" fmla="*/ 20 w 32"/>
                <a:gd name="T23" fmla="*/ 41 h 74"/>
                <a:gd name="T24" fmla="*/ 15 w 32"/>
                <a:gd name="T25" fmla="*/ 42 h 74"/>
                <a:gd name="T26" fmla="*/ 17 w 32"/>
                <a:gd name="T27" fmla="*/ 54 h 74"/>
                <a:gd name="T28" fmla="*/ 25 w 32"/>
                <a:gd name="T29" fmla="*/ 52 h 74"/>
                <a:gd name="T30" fmla="*/ 20 w 32"/>
                <a:gd name="T31" fmla="*/ 41 h 74"/>
                <a:gd name="T32" fmla="*/ 16 w 32"/>
                <a:gd name="T33" fmla="*/ 28 h 74"/>
                <a:gd name="T34" fmla="*/ 9 w 32"/>
                <a:gd name="T35" fmla="*/ 30 h 74"/>
                <a:gd name="T36" fmla="*/ 13 w 32"/>
                <a:gd name="T37" fmla="*/ 41 h 74"/>
                <a:gd name="T38" fmla="*/ 20 w 32"/>
                <a:gd name="T39" fmla="*/ 38 h 74"/>
                <a:gd name="T40" fmla="*/ 16 w 32"/>
                <a:gd name="T41" fmla="*/ 28 h 74"/>
                <a:gd name="T42" fmla="*/ 12 w 32"/>
                <a:gd name="T43" fmla="*/ 15 h 74"/>
                <a:gd name="T44" fmla="*/ 5 w 32"/>
                <a:gd name="T45" fmla="*/ 17 h 74"/>
                <a:gd name="T46" fmla="*/ 9 w 32"/>
                <a:gd name="T47" fmla="*/ 27 h 74"/>
                <a:gd name="T48" fmla="*/ 16 w 32"/>
                <a:gd name="T49" fmla="*/ 25 h 74"/>
                <a:gd name="T50" fmla="*/ 12 w 32"/>
                <a:gd name="T51" fmla="*/ 15 h 74"/>
                <a:gd name="T52" fmla="*/ 7 w 32"/>
                <a:gd name="T53" fmla="*/ 4 h 74"/>
                <a:gd name="T54" fmla="*/ 0 w 32"/>
                <a:gd name="T55" fmla="*/ 5 h 74"/>
                <a:gd name="T56" fmla="*/ 5 w 32"/>
                <a:gd name="T57" fmla="*/ 15 h 74"/>
                <a:gd name="T58" fmla="*/ 12 w 32"/>
                <a:gd name="T59" fmla="*/ 12 h 74"/>
                <a:gd name="T60" fmla="*/ 7 w 32"/>
                <a:gd name="T61" fmla="*/ 4 h 74"/>
                <a:gd name="T62" fmla="*/ 6 w 32"/>
                <a:gd name="T63" fmla="*/ 0 h 74"/>
                <a:gd name="T64" fmla="*/ 5 w 32"/>
                <a:gd name="T65" fmla="*/ 1 h 74"/>
                <a:gd name="T66" fmla="*/ 0 w 32"/>
                <a:gd name="T67" fmla="*/ 1 h 74"/>
                <a:gd name="T68" fmla="*/ 0 w 32"/>
                <a:gd name="T69" fmla="*/ 4 h 74"/>
                <a:gd name="T70" fmla="*/ 7 w 32"/>
                <a:gd name="T71" fmla="*/ 2 h 74"/>
                <a:gd name="T72" fmla="*/ 6 w 32"/>
                <a:gd name="T7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74">
                  <a:moveTo>
                    <a:pt x="30" y="67"/>
                  </a:moveTo>
                  <a:lnTo>
                    <a:pt x="23" y="69"/>
                  </a:lnTo>
                  <a:lnTo>
                    <a:pt x="25" y="74"/>
                  </a:lnTo>
                  <a:lnTo>
                    <a:pt x="27" y="72"/>
                  </a:lnTo>
                  <a:lnTo>
                    <a:pt x="32" y="72"/>
                  </a:lnTo>
                  <a:lnTo>
                    <a:pt x="30" y="67"/>
                  </a:lnTo>
                  <a:close/>
                  <a:moveTo>
                    <a:pt x="26" y="54"/>
                  </a:moveTo>
                  <a:lnTo>
                    <a:pt x="19" y="55"/>
                  </a:lnTo>
                  <a:lnTo>
                    <a:pt x="23" y="67"/>
                  </a:lnTo>
                  <a:lnTo>
                    <a:pt x="30" y="65"/>
                  </a:lnTo>
                  <a:lnTo>
                    <a:pt x="26" y="54"/>
                  </a:lnTo>
                  <a:close/>
                  <a:moveTo>
                    <a:pt x="20" y="41"/>
                  </a:moveTo>
                  <a:lnTo>
                    <a:pt x="15" y="42"/>
                  </a:lnTo>
                  <a:lnTo>
                    <a:pt x="17" y="54"/>
                  </a:lnTo>
                  <a:lnTo>
                    <a:pt x="25" y="52"/>
                  </a:lnTo>
                  <a:lnTo>
                    <a:pt x="20" y="41"/>
                  </a:lnTo>
                  <a:close/>
                  <a:moveTo>
                    <a:pt x="16" y="28"/>
                  </a:moveTo>
                  <a:lnTo>
                    <a:pt x="9" y="30"/>
                  </a:lnTo>
                  <a:lnTo>
                    <a:pt x="13" y="41"/>
                  </a:lnTo>
                  <a:lnTo>
                    <a:pt x="20" y="38"/>
                  </a:lnTo>
                  <a:lnTo>
                    <a:pt x="16" y="28"/>
                  </a:lnTo>
                  <a:close/>
                  <a:moveTo>
                    <a:pt x="12" y="15"/>
                  </a:moveTo>
                  <a:lnTo>
                    <a:pt x="5" y="17"/>
                  </a:lnTo>
                  <a:lnTo>
                    <a:pt x="9" y="27"/>
                  </a:lnTo>
                  <a:lnTo>
                    <a:pt x="16" y="25"/>
                  </a:lnTo>
                  <a:lnTo>
                    <a:pt x="12" y="15"/>
                  </a:lnTo>
                  <a:close/>
                  <a:moveTo>
                    <a:pt x="7" y="4"/>
                  </a:moveTo>
                  <a:lnTo>
                    <a:pt x="0" y="5"/>
                  </a:lnTo>
                  <a:lnTo>
                    <a:pt x="5" y="15"/>
                  </a:lnTo>
                  <a:lnTo>
                    <a:pt x="12" y="12"/>
                  </a:lnTo>
                  <a:lnTo>
                    <a:pt x="7" y="4"/>
                  </a:lnTo>
                  <a:close/>
                  <a:moveTo>
                    <a:pt x="6" y="0"/>
                  </a:moveTo>
                  <a:lnTo>
                    <a:pt x="5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7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îS1îḓê">
              <a:extLst>
                <a:ext uri="{FF2B5EF4-FFF2-40B4-BE49-F238E27FC236}">
                  <a16:creationId xmlns:a16="http://schemas.microsoft.com/office/drawing/2014/main" id="{94F99FB2-5A9A-4B63-B63B-16299A5D8931}"/>
                </a:ext>
              </a:extLst>
            </p:cNvPr>
            <p:cNvSpPr/>
            <p:nvPr/>
          </p:nvSpPr>
          <p:spPr bwMode="auto">
            <a:xfrm>
              <a:off x="6103938" y="3184525"/>
              <a:ext cx="50800" cy="117475"/>
            </a:xfrm>
            <a:custGeom>
              <a:avLst/>
              <a:gdLst>
                <a:gd name="T0" fmla="*/ 30 w 32"/>
                <a:gd name="T1" fmla="*/ 67 h 74"/>
                <a:gd name="T2" fmla="*/ 23 w 32"/>
                <a:gd name="T3" fmla="*/ 69 h 74"/>
                <a:gd name="T4" fmla="*/ 25 w 32"/>
                <a:gd name="T5" fmla="*/ 74 h 74"/>
                <a:gd name="T6" fmla="*/ 27 w 32"/>
                <a:gd name="T7" fmla="*/ 72 h 74"/>
                <a:gd name="T8" fmla="*/ 32 w 32"/>
                <a:gd name="T9" fmla="*/ 72 h 74"/>
                <a:gd name="T10" fmla="*/ 30 w 32"/>
                <a:gd name="T11" fmla="*/ 67 h 74"/>
                <a:gd name="T12" fmla="*/ 26 w 32"/>
                <a:gd name="T13" fmla="*/ 54 h 74"/>
                <a:gd name="T14" fmla="*/ 19 w 32"/>
                <a:gd name="T15" fmla="*/ 55 h 74"/>
                <a:gd name="T16" fmla="*/ 23 w 32"/>
                <a:gd name="T17" fmla="*/ 67 h 74"/>
                <a:gd name="T18" fmla="*/ 30 w 32"/>
                <a:gd name="T19" fmla="*/ 65 h 74"/>
                <a:gd name="T20" fmla="*/ 26 w 32"/>
                <a:gd name="T21" fmla="*/ 54 h 74"/>
                <a:gd name="T22" fmla="*/ 20 w 32"/>
                <a:gd name="T23" fmla="*/ 41 h 74"/>
                <a:gd name="T24" fmla="*/ 15 w 32"/>
                <a:gd name="T25" fmla="*/ 42 h 74"/>
                <a:gd name="T26" fmla="*/ 17 w 32"/>
                <a:gd name="T27" fmla="*/ 54 h 74"/>
                <a:gd name="T28" fmla="*/ 25 w 32"/>
                <a:gd name="T29" fmla="*/ 52 h 74"/>
                <a:gd name="T30" fmla="*/ 20 w 32"/>
                <a:gd name="T31" fmla="*/ 41 h 74"/>
                <a:gd name="T32" fmla="*/ 16 w 32"/>
                <a:gd name="T33" fmla="*/ 28 h 74"/>
                <a:gd name="T34" fmla="*/ 9 w 32"/>
                <a:gd name="T35" fmla="*/ 30 h 74"/>
                <a:gd name="T36" fmla="*/ 13 w 32"/>
                <a:gd name="T37" fmla="*/ 41 h 74"/>
                <a:gd name="T38" fmla="*/ 20 w 32"/>
                <a:gd name="T39" fmla="*/ 38 h 74"/>
                <a:gd name="T40" fmla="*/ 16 w 32"/>
                <a:gd name="T41" fmla="*/ 28 h 74"/>
                <a:gd name="T42" fmla="*/ 12 w 32"/>
                <a:gd name="T43" fmla="*/ 15 h 74"/>
                <a:gd name="T44" fmla="*/ 5 w 32"/>
                <a:gd name="T45" fmla="*/ 17 h 74"/>
                <a:gd name="T46" fmla="*/ 9 w 32"/>
                <a:gd name="T47" fmla="*/ 27 h 74"/>
                <a:gd name="T48" fmla="*/ 16 w 32"/>
                <a:gd name="T49" fmla="*/ 25 h 74"/>
                <a:gd name="T50" fmla="*/ 12 w 32"/>
                <a:gd name="T51" fmla="*/ 15 h 74"/>
                <a:gd name="T52" fmla="*/ 7 w 32"/>
                <a:gd name="T53" fmla="*/ 4 h 74"/>
                <a:gd name="T54" fmla="*/ 0 w 32"/>
                <a:gd name="T55" fmla="*/ 5 h 74"/>
                <a:gd name="T56" fmla="*/ 5 w 32"/>
                <a:gd name="T57" fmla="*/ 15 h 74"/>
                <a:gd name="T58" fmla="*/ 12 w 32"/>
                <a:gd name="T59" fmla="*/ 12 h 74"/>
                <a:gd name="T60" fmla="*/ 7 w 32"/>
                <a:gd name="T61" fmla="*/ 4 h 74"/>
                <a:gd name="T62" fmla="*/ 6 w 32"/>
                <a:gd name="T63" fmla="*/ 0 h 74"/>
                <a:gd name="T64" fmla="*/ 5 w 32"/>
                <a:gd name="T65" fmla="*/ 1 h 74"/>
                <a:gd name="T66" fmla="*/ 0 w 32"/>
                <a:gd name="T67" fmla="*/ 1 h 74"/>
                <a:gd name="T68" fmla="*/ 0 w 32"/>
                <a:gd name="T69" fmla="*/ 4 h 74"/>
                <a:gd name="T70" fmla="*/ 7 w 32"/>
                <a:gd name="T71" fmla="*/ 2 h 74"/>
                <a:gd name="T72" fmla="*/ 6 w 32"/>
                <a:gd name="T7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74">
                  <a:moveTo>
                    <a:pt x="30" y="67"/>
                  </a:moveTo>
                  <a:lnTo>
                    <a:pt x="23" y="69"/>
                  </a:lnTo>
                  <a:lnTo>
                    <a:pt x="25" y="74"/>
                  </a:lnTo>
                  <a:lnTo>
                    <a:pt x="27" y="72"/>
                  </a:lnTo>
                  <a:lnTo>
                    <a:pt x="32" y="72"/>
                  </a:lnTo>
                  <a:lnTo>
                    <a:pt x="30" y="67"/>
                  </a:lnTo>
                  <a:moveTo>
                    <a:pt x="26" y="54"/>
                  </a:moveTo>
                  <a:lnTo>
                    <a:pt x="19" y="55"/>
                  </a:lnTo>
                  <a:lnTo>
                    <a:pt x="23" y="67"/>
                  </a:lnTo>
                  <a:lnTo>
                    <a:pt x="30" y="65"/>
                  </a:lnTo>
                  <a:lnTo>
                    <a:pt x="26" y="54"/>
                  </a:lnTo>
                  <a:moveTo>
                    <a:pt x="20" y="41"/>
                  </a:moveTo>
                  <a:lnTo>
                    <a:pt x="15" y="42"/>
                  </a:lnTo>
                  <a:lnTo>
                    <a:pt x="17" y="54"/>
                  </a:lnTo>
                  <a:lnTo>
                    <a:pt x="25" y="52"/>
                  </a:lnTo>
                  <a:lnTo>
                    <a:pt x="20" y="41"/>
                  </a:lnTo>
                  <a:moveTo>
                    <a:pt x="16" y="28"/>
                  </a:moveTo>
                  <a:lnTo>
                    <a:pt x="9" y="30"/>
                  </a:lnTo>
                  <a:lnTo>
                    <a:pt x="13" y="41"/>
                  </a:lnTo>
                  <a:lnTo>
                    <a:pt x="20" y="38"/>
                  </a:lnTo>
                  <a:lnTo>
                    <a:pt x="16" y="28"/>
                  </a:lnTo>
                  <a:moveTo>
                    <a:pt x="12" y="15"/>
                  </a:moveTo>
                  <a:lnTo>
                    <a:pt x="5" y="17"/>
                  </a:lnTo>
                  <a:lnTo>
                    <a:pt x="9" y="27"/>
                  </a:lnTo>
                  <a:lnTo>
                    <a:pt x="16" y="25"/>
                  </a:lnTo>
                  <a:lnTo>
                    <a:pt x="12" y="15"/>
                  </a:lnTo>
                  <a:moveTo>
                    <a:pt x="7" y="4"/>
                  </a:moveTo>
                  <a:lnTo>
                    <a:pt x="0" y="5"/>
                  </a:lnTo>
                  <a:lnTo>
                    <a:pt x="5" y="15"/>
                  </a:lnTo>
                  <a:lnTo>
                    <a:pt x="12" y="12"/>
                  </a:lnTo>
                  <a:lnTo>
                    <a:pt x="7" y="4"/>
                  </a:lnTo>
                  <a:moveTo>
                    <a:pt x="6" y="0"/>
                  </a:moveTo>
                  <a:lnTo>
                    <a:pt x="5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7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îṧľiḍè">
              <a:extLst>
                <a:ext uri="{FF2B5EF4-FFF2-40B4-BE49-F238E27FC236}">
                  <a16:creationId xmlns:a16="http://schemas.microsoft.com/office/drawing/2014/main" id="{8EB16AB9-B9D5-4DFB-AA93-D963BDF1D60B}"/>
                </a:ext>
              </a:extLst>
            </p:cNvPr>
            <p:cNvSpPr/>
            <p:nvPr/>
          </p:nvSpPr>
          <p:spPr bwMode="auto">
            <a:xfrm>
              <a:off x="6151563" y="3175000"/>
              <a:ext cx="52387" cy="115888"/>
            </a:xfrm>
            <a:custGeom>
              <a:avLst/>
              <a:gdLst>
                <a:gd name="T0" fmla="*/ 32 w 33"/>
                <a:gd name="T1" fmla="*/ 65 h 73"/>
                <a:gd name="T2" fmla="*/ 25 w 33"/>
                <a:gd name="T3" fmla="*/ 67 h 73"/>
                <a:gd name="T4" fmla="*/ 26 w 33"/>
                <a:gd name="T5" fmla="*/ 73 h 73"/>
                <a:gd name="T6" fmla="*/ 29 w 33"/>
                <a:gd name="T7" fmla="*/ 71 h 73"/>
                <a:gd name="T8" fmla="*/ 33 w 33"/>
                <a:gd name="T9" fmla="*/ 70 h 73"/>
                <a:gd name="T10" fmla="*/ 32 w 33"/>
                <a:gd name="T11" fmla="*/ 65 h 73"/>
                <a:gd name="T12" fmla="*/ 26 w 33"/>
                <a:gd name="T13" fmla="*/ 53 h 73"/>
                <a:gd name="T14" fmla="*/ 20 w 33"/>
                <a:gd name="T15" fmla="*/ 54 h 73"/>
                <a:gd name="T16" fmla="*/ 23 w 33"/>
                <a:gd name="T17" fmla="*/ 65 h 73"/>
                <a:gd name="T18" fmla="*/ 30 w 33"/>
                <a:gd name="T19" fmla="*/ 64 h 73"/>
                <a:gd name="T20" fmla="*/ 26 w 33"/>
                <a:gd name="T21" fmla="*/ 53 h 73"/>
                <a:gd name="T22" fmla="*/ 22 w 33"/>
                <a:gd name="T23" fmla="*/ 40 h 73"/>
                <a:gd name="T24" fmla="*/ 15 w 33"/>
                <a:gd name="T25" fmla="*/ 41 h 73"/>
                <a:gd name="T26" fmla="*/ 19 w 33"/>
                <a:gd name="T27" fmla="*/ 53 h 73"/>
                <a:gd name="T28" fmla="*/ 26 w 33"/>
                <a:gd name="T29" fmla="*/ 51 h 73"/>
                <a:gd name="T30" fmla="*/ 22 w 33"/>
                <a:gd name="T31" fmla="*/ 40 h 73"/>
                <a:gd name="T32" fmla="*/ 17 w 33"/>
                <a:gd name="T33" fmla="*/ 27 h 73"/>
                <a:gd name="T34" fmla="*/ 10 w 33"/>
                <a:gd name="T35" fmla="*/ 28 h 73"/>
                <a:gd name="T36" fmla="*/ 15 w 33"/>
                <a:gd name="T37" fmla="*/ 38 h 73"/>
                <a:gd name="T38" fmla="*/ 22 w 33"/>
                <a:gd name="T39" fmla="*/ 37 h 73"/>
                <a:gd name="T40" fmla="*/ 17 w 33"/>
                <a:gd name="T41" fmla="*/ 27 h 73"/>
                <a:gd name="T42" fmla="*/ 13 w 33"/>
                <a:gd name="T43" fmla="*/ 14 h 73"/>
                <a:gd name="T44" fmla="*/ 6 w 33"/>
                <a:gd name="T45" fmla="*/ 16 h 73"/>
                <a:gd name="T46" fmla="*/ 10 w 33"/>
                <a:gd name="T47" fmla="*/ 26 h 73"/>
                <a:gd name="T48" fmla="*/ 16 w 33"/>
                <a:gd name="T49" fmla="*/ 24 h 73"/>
                <a:gd name="T50" fmla="*/ 13 w 33"/>
                <a:gd name="T51" fmla="*/ 14 h 73"/>
                <a:gd name="T52" fmla="*/ 9 w 33"/>
                <a:gd name="T53" fmla="*/ 3 h 73"/>
                <a:gd name="T54" fmla="*/ 2 w 33"/>
                <a:gd name="T55" fmla="*/ 4 h 73"/>
                <a:gd name="T56" fmla="*/ 6 w 33"/>
                <a:gd name="T57" fmla="*/ 14 h 73"/>
                <a:gd name="T58" fmla="*/ 12 w 33"/>
                <a:gd name="T59" fmla="*/ 13 h 73"/>
                <a:gd name="T60" fmla="*/ 9 w 33"/>
                <a:gd name="T61" fmla="*/ 3 h 73"/>
                <a:gd name="T62" fmla="*/ 7 w 33"/>
                <a:gd name="T63" fmla="*/ 0 h 73"/>
                <a:gd name="T64" fmla="*/ 3 w 33"/>
                <a:gd name="T65" fmla="*/ 0 h 73"/>
                <a:gd name="T66" fmla="*/ 0 w 33"/>
                <a:gd name="T67" fmla="*/ 1 h 73"/>
                <a:gd name="T68" fmla="*/ 2 w 33"/>
                <a:gd name="T69" fmla="*/ 3 h 73"/>
                <a:gd name="T70" fmla="*/ 9 w 33"/>
                <a:gd name="T71" fmla="*/ 1 h 73"/>
                <a:gd name="T72" fmla="*/ 7 w 33"/>
                <a:gd name="T7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3">
                  <a:moveTo>
                    <a:pt x="32" y="65"/>
                  </a:moveTo>
                  <a:lnTo>
                    <a:pt x="25" y="67"/>
                  </a:lnTo>
                  <a:lnTo>
                    <a:pt x="26" y="73"/>
                  </a:lnTo>
                  <a:lnTo>
                    <a:pt x="29" y="71"/>
                  </a:lnTo>
                  <a:lnTo>
                    <a:pt x="33" y="70"/>
                  </a:lnTo>
                  <a:lnTo>
                    <a:pt x="32" y="65"/>
                  </a:lnTo>
                  <a:close/>
                  <a:moveTo>
                    <a:pt x="26" y="53"/>
                  </a:moveTo>
                  <a:lnTo>
                    <a:pt x="20" y="54"/>
                  </a:lnTo>
                  <a:lnTo>
                    <a:pt x="23" y="65"/>
                  </a:lnTo>
                  <a:lnTo>
                    <a:pt x="30" y="64"/>
                  </a:lnTo>
                  <a:lnTo>
                    <a:pt x="26" y="53"/>
                  </a:lnTo>
                  <a:close/>
                  <a:moveTo>
                    <a:pt x="22" y="40"/>
                  </a:moveTo>
                  <a:lnTo>
                    <a:pt x="15" y="41"/>
                  </a:lnTo>
                  <a:lnTo>
                    <a:pt x="19" y="53"/>
                  </a:lnTo>
                  <a:lnTo>
                    <a:pt x="26" y="51"/>
                  </a:lnTo>
                  <a:lnTo>
                    <a:pt x="22" y="40"/>
                  </a:lnTo>
                  <a:close/>
                  <a:moveTo>
                    <a:pt x="17" y="27"/>
                  </a:moveTo>
                  <a:lnTo>
                    <a:pt x="10" y="28"/>
                  </a:lnTo>
                  <a:lnTo>
                    <a:pt x="15" y="38"/>
                  </a:lnTo>
                  <a:lnTo>
                    <a:pt x="22" y="37"/>
                  </a:lnTo>
                  <a:lnTo>
                    <a:pt x="17" y="27"/>
                  </a:lnTo>
                  <a:close/>
                  <a:moveTo>
                    <a:pt x="13" y="14"/>
                  </a:moveTo>
                  <a:lnTo>
                    <a:pt x="6" y="16"/>
                  </a:lnTo>
                  <a:lnTo>
                    <a:pt x="10" y="26"/>
                  </a:lnTo>
                  <a:lnTo>
                    <a:pt x="16" y="24"/>
                  </a:lnTo>
                  <a:lnTo>
                    <a:pt x="13" y="14"/>
                  </a:lnTo>
                  <a:close/>
                  <a:moveTo>
                    <a:pt x="9" y="3"/>
                  </a:moveTo>
                  <a:lnTo>
                    <a:pt x="2" y="4"/>
                  </a:lnTo>
                  <a:lnTo>
                    <a:pt x="6" y="14"/>
                  </a:lnTo>
                  <a:lnTo>
                    <a:pt x="12" y="13"/>
                  </a:lnTo>
                  <a:lnTo>
                    <a:pt x="9" y="3"/>
                  </a:lnTo>
                  <a:close/>
                  <a:moveTo>
                    <a:pt x="7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íṣlîdê">
              <a:extLst>
                <a:ext uri="{FF2B5EF4-FFF2-40B4-BE49-F238E27FC236}">
                  <a16:creationId xmlns:a16="http://schemas.microsoft.com/office/drawing/2014/main" id="{0DC73552-DF94-4709-B169-DBEC2753DEFB}"/>
                </a:ext>
              </a:extLst>
            </p:cNvPr>
            <p:cNvSpPr/>
            <p:nvPr/>
          </p:nvSpPr>
          <p:spPr bwMode="auto">
            <a:xfrm>
              <a:off x="6151563" y="3175000"/>
              <a:ext cx="52387" cy="115888"/>
            </a:xfrm>
            <a:custGeom>
              <a:avLst/>
              <a:gdLst>
                <a:gd name="T0" fmla="*/ 32 w 33"/>
                <a:gd name="T1" fmla="*/ 65 h 73"/>
                <a:gd name="T2" fmla="*/ 25 w 33"/>
                <a:gd name="T3" fmla="*/ 67 h 73"/>
                <a:gd name="T4" fmla="*/ 26 w 33"/>
                <a:gd name="T5" fmla="*/ 73 h 73"/>
                <a:gd name="T6" fmla="*/ 29 w 33"/>
                <a:gd name="T7" fmla="*/ 71 h 73"/>
                <a:gd name="T8" fmla="*/ 33 w 33"/>
                <a:gd name="T9" fmla="*/ 70 h 73"/>
                <a:gd name="T10" fmla="*/ 32 w 33"/>
                <a:gd name="T11" fmla="*/ 65 h 73"/>
                <a:gd name="T12" fmla="*/ 26 w 33"/>
                <a:gd name="T13" fmla="*/ 53 h 73"/>
                <a:gd name="T14" fmla="*/ 20 w 33"/>
                <a:gd name="T15" fmla="*/ 54 h 73"/>
                <a:gd name="T16" fmla="*/ 23 w 33"/>
                <a:gd name="T17" fmla="*/ 65 h 73"/>
                <a:gd name="T18" fmla="*/ 30 w 33"/>
                <a:gd name="T19" fmla="*/ 64 h 73"/>
                <a:gd name="T20" fmla="*/ 26 w 33"/>
                <a:gd name="T21" fmla="*/ 53 h 73"/>
                <a:gd name="T22" fmla="*/ 22 w 33"/>
                <a:gd name="T23" fmla="*/ 40 h 73"/>
                <a:gd name="T24" fmla="*/ 15 w 33"/>
                <a:gd name="T25" fmla="*/ 41 h 73"/>
                <a:gd name="T26" fmla="*/ 19 w 33"/>
                <a:gd name="T27" fmla="*/ 53 h 73"/>
                <a:gd name="T28" fmla="*/ 26 w 33"/>
                <a:gd name="T29" fmla="*/ 51 h 73"/>
                <a:gd name="T30" fmla="*/ 22 w 33"/>
                <a:gd name="T31" fmla="*/ 40 h 73"/>
                <a:gd name="T32" fmla="*/ 17 w 33"/>
                <a:gd name="T33" fmla="*/ 27 h 73"/>
                <a:gd name="T34" fmla="*/ 10 w 33"/>
                <a:gd name="T35" fmla="*/ 28 h 73"/>
                <a:gd name="T36" fmla="*/ 15 w 33"/>
                <a:gd name="T37" fmla="*/ 38 h 73"/>
                <a:gd name="T38" fmla="*/ 22 w 33"/>
                <a:gd name="T39" fmla="*/ 37 h 73"/>
                <a:gd name="T40" fmla="*/ 17 w 33"/>
                <a:gd name="T41" fmla="*/ 27 h 73"/>
                <a:gd name="T42" fmla="*/ 13 w 33"/>
                <a:gd name="T43" fmla="*/ 14 h 73"/>
                <a:gd name="T44" fmla="*/ 6 w 33"/>
                <a:gd name="T45" fmla="*/ 16 h 73"/>
                <a:gd name="T46" fmla="*/ 10 w 33"/>
                <a:gd name="T47" fmla="*/ 26 h 73"/>
                <a:gd name="T48" fmla="*/ 16 w 33"/>
                <a:gd name="T49" fmla="*/ 24 h 73"/>
                <a:gd name="T50" fmla="*/ 13 w 33"/>
                <a:gd name="T51" fmla="*/ 14 h 73"/>
                <a:gd name="T52" fmla="*/ 9 w 33"/>
                <a:gd name="T53" fmla="*/ 3 h 73"/>
                <a:gd name="T54" fmla="*/ 2 w 33"/>
                <a:gd name="T55" fmla="*/ 4 h 73"/>
                <a:gd name="T56" fmla="*/ 6 w 33"/>
                <a:gd name="T57" fmla="*/ 14 h 73"/>
                <a:gd name="T58" fmla="*/ 12 w 33"/>
                <a:gd name="T59" fmla="*/ 13 h 73"/>
                <a:gd name="T60" fmla="*/ 9 w 33"/>
                <a:gd name="T61" fmla="*/ 3 h 73"/>
                <a:gd name="T62" fmla="*/ 7 w 33"/>
                <a:gd name="T63" fmla="*/ 0 h 73"/>
                <a:gd name="T64" fmla="*/ 3 w 33"/>
                <a:gd name="T65" fmla="*/ 0 h 73"/>
                <a:gd name="T66" fmla="*/ 0 w 33"/>
                <a:gd name="T67" fmla="*/ 1 h 73"/>
                <a:gd name="T68" fmla="*/ 2 w 33"/>
                <a:gd name="T69" fmla="*/ 3 h 73"/>
                <a:gd name="T70" fmla="*/ 9 w 33"/>
                <a:gd name="T71" fmla="*/ 1 h 73"/>
                <a:gd name="T72" fmla="*/ 7 w 33"/>
                <a:gd name="T7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3">
                  <a:moveTo>
                    <a:pt x="32" y="65"/>
                  </a:moveTo>
                  <a:lnTo>
                    <a:pt x="25" y="67"/>
                  </a:lnTo>
                  <a:lnTo>
                    <a:pt x="26" y="73"/>
                  </a:lnTo>
                  <a:lnTo>
                    <a:pt x="29" y="71"/>
                  </a:lnTo>
                  <a:lnTo>
                    <a:pt x="33" y="70"/>
                  </a:lnTo>
                  <a:lnTo>
                    <a:pt x="32" y="65"/>
                  </a:lnTo>
                  <a:moveTo>
                    <a:pt x="26" y="53"/>
                  </a:moveTo>
                  <a:lnTo>
                    <a:pt x="20" y="54"/>
                  </a:lnTo>
                  <a:lnTo>
                    <a:pt x="23" y="65"/>
                  </a:lnTo>
                  <a:lnTo>
                    <a:pt x="30" y="64"/>
                  </a:lnTo>
                  <a:lnTo>
                    <a:pt x="26" y="53"/>
                  </a:lnTo>
                  <a:moveTo>
                    <a:pt x="22" y="40"/>
                  </a:moveTo>
                  <a:lnTo>
                    <a:pt x="15" y="41"/>
                  </a:lnTo>
                  <a:lnTo>
                    <a:pt x="19" y="53"/>
                  </a:lnTo>
                  <a:lnTo>
                    <a:pt x="26" y="51"/>
                  </a:lnTo>
                  <a:lnTo>
                    <a:pt x="22" y="40"/>
                  </a:lnTo>
                  <a:moveTo>
                    <a:pt x="17" y="27"/>
                  </a:moveTo>
                  <a:lnTo>
                    <a:pt x="10" y="28"/>
                  </a:lnTo>
                  <a:lnTo>
                    <a:pt x="15" y="38"/>
                  </a:lnTo>
                  <a:lnTo>
                    <a:pt x="22" y="37"/>
                  </a:lnTo>
                  <a:lnTo>
                    <a:pt x="17" y="27"/>
                  </a:lnTo>
                  <a:moveTo>
                    <a:pt x="13" y="14"/>
                  </a:moveTo>
                  <a:lnTo>
                    <a:pt x="6" y="16"/>
                  </a:lnTo>
                  <a:lnTo>
                    <a:pt x="10" y="26"/>
                  </a:lnTo>
                  <a:lnTo>
                    <a:pt x="16" y="24"/>
                  </a:lnTo>
                  <a:lnTo>
                    <a:pt x="13" y="14"/>
                  </a:lnTo>
                  <a:moveTo>
                    <a:pt x="9" y="3"/>
                  </a:moveTo>
                  <a:lnTo>
                    <a:pt x="2" y="4"/>
                  </a:lnTo>
                  <a:lnTo>
                    <a:pt x="6" y="14"/>
                  </a:lnTo>
                  <a:lnTo>
                    <a:pt x="12" y="13"/>
                  </a:lnTo>
                  <a:lnTo>
                    <a:pt x="9" y="3"/>
                  </a:lnTo>
                  <a:moveTo>
                    <a:pt x="7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9" y="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íṧ1iḋè">
              <a:extLst>
                <a:ext uri="{FF2B5EF4-FFF2-40B4-BE49-F238E27FC236}">
                  <a16:creationId xmlns:a16="http://schemas.microsoft.com/office/drawing/2014/main" id="{F6B55BD8-62D6-4040-85AD-6F0879CB27C8}"/>
                </a:ext>
              </a:extLst>
            </p:cNvPr>
            <p:cNvSpPr/>
            <p:nvPr/>
          </p:nvSpPr>
          <p:spPr bwMode="auto">
            <a:xfrm>
              <a:off x="5965825" y="3216275"/>
              <a:ext cx="52387" cy="117475"/>
            </a:xfrm>
            <a:custGeom>
              <a:avLst/>
              <a:gdLst>
                <a:gd name="T0" fmla="*/ 31 w 33"/>
                <a:gd name="T1" fmla="*/ 68 h 74"/>
                <a:gd name="T2" fmla="*/ 24 w 33"/>
                <a:gd name="T3" fmla="*/ 71 h 74"/>
                <a:gd name="T4" fmla="*/ 26 w 33"/>
                <a:gd name="T5" fmla="*/ 74 h 74"/>
                <a:gd name="T6" fmla="*/ 27 w 33"/>
                <a:gd name="T7" fmla="*/ 74 h 74"/>
                <a:gd name="T8" fmla="*/ 33 w 33"/>
                <a:gd name="T9" fmla="*/ 72 h 74"/>
                <a:gd name="T10" fmla="*/ 31 w 33"/>
                <a:gd name="T11" fmla="*/ 68 h 74"/>
                <a:gd name="T12" fmla="*/ 26 w 33"/>
                <a:gd name="T13" fmla="*/ 55 h 74"/>
                <a:gd name="T14" fmla="*/ 18 w 33"/>
                <a:gd name="T15" fmla="*/ 57 h 74"/>
                <a:gd name="T16" fmla="*/ 23 w 33"/>
                <a:gd name="T17" fmla="*/ 68 h 74"/>
                <a:gd name="T18" fmla="*/ 30 w 33"/>
                <a:gd name="T19" fmla="*/ 67 h 74"/>
                <a:gd name="T20" fmla="*/ 26 w 33"/>
                <a:gd name="T21" fmla="*/ 55 h 74"/>
                <a:gd name="T22" fmla="*/ 21 w 33"/>
                <a:gd name="T23" fmla="*/ 41 h 74"/>
                <a:gd name="T24" fmla="*/ 14 w 33"/>
                <a:gd name="T25" fmla="*/ 42 h 74"/>
                <a:gd name="T26" fmla="*/ 18 w 33"/>
                <a:gd name="T27" fmla="*/ 55 h 74"/>
                <a:gd name="T28" fmla="*/ 26 w 33"/>
                <a:gd name="T29" fmla="*/ 54 h 74"/>
                <a:gd name="T30" fmla="*/ 21 w 33"/>
                <a:gd name="T31" fmla="*/ 41 h 74"/>
                <a:gd name="T32" fmla="*/ 16 w 33"/>
                <a:gd name="T33" fmla="*/ 28 h 74"/>
                <a:gd name="T34" fmla="*/ 10 w 33"/>
                <a:gd name="T35" fmla="*/ 30 h 74"/>
                <a:gd name="T36" fmla="*/ 14 w 33"/>
                <a:gd name="T37" fmla="*/ 41 h 74"/>
                <a:gd name="T38" fmla="*/ 20 w 33"/>
                <a:gd name="T39" fmla="*/ 39 h 74"/>
                <a:gd name="T40" fmla="*/ 16 w 33"/>
                <a:gd name="T41" fmla="*/ 28 h 74"/>
                <a:gd name="T42" fmla="*/ 11 w 33"/>
                <a:gd name="T43" fmla="*/ 14 h 74"/>
                <a:gd name="T44" fmla="*/ 4 w 33"/>
                <a:gd name="T45" fmla="*/ 15 h 74"/>
                <a:gd name="T46" fmla="*/ 8 w 33"/>
                <a:gd name="T47" fmla="*/ 27 h 74"/>
                <a:gd name="T48" fmla="*/ 16 w 33"/>
                <a:gd name="T49" fmla="*/ 25 h 74"/>
                <a:gd name="T50" fmla="*/ 11 w 33"/>
                <a:gd name="T51" fmla="*/ 14 h 74"/>
                <a:gd name="T52" fmla="*/ 7 w 33"/>
                <a:gd name="T53" fmla="*/ 2 h 74"/>
                <a:gd name="T54" fmla="*/ 0 w 33"/>
                <a:gd name="T55" fmla="*/ 4 h 74"/>
                <a:gd name="T56" fmla="*/ 4 w 33"/>
                <a:gd name="T57" fmla="*/ 14 h 74"/>
                <a:gd name="T58" fmla="*/ 11 w 33"/>
                <a:gd name="T59" fmla="*/ 12 h 74"/>
                <a:gd name="T60" fmla="*/ 7 w 33"/>
                <a:gd name="T61" fmla="*/ 2 h 74"/>
                <a:gd name="T62" fmla="*/ 6 w 33"/>
                <a:gd name="T63" fmla="*/ 0 h 74"/>
                <a:gd name="T64" fmla="*/ 4 w 33"/>
                <a:gd name="T65" fmla="*/ 0 h 74"/>
                <a:gd name="T66" fmla="*/ 0 w 33"/>
                <a:gd name="T67" fmla="*/ 1 h 74"/>
                <a:gd name="T68" fmla="*/ 0 w 33"/>
                <a:gd name="T69" fmla="*/ 2 h 74"/>
                <a:gd name="T70" fmla="*/ 7 w 33"/>
                <a:gd name="T71" fmla="*/ 1 h 74"/>
                <a:gd name="T72" fmla="*/ 6 w 33"/>
                <a:gd name="T7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4">
                  <a:moveTo>
                    <a:pt x="31" y="68"/>
                  </a:moveTo>
                  <a:lnTo>
                    <a:pt x="24" y="71"/>
                  </a:lnTo>
                  <a:lnTo>
                    <a:pt x="26" y="74"/>
                  </a:lnTo>
                  <a:lnTo>
                    <a:pt x="27" y="74"/>
                  </a:lnTo>
                  <a:lnTo>
                    <a:pt x="33" y="72"/>
                  </a:lnTo>
                  <a:lnTo>
                    <a:pt x="31" y="68"/>
                  </a:lnTo>
                  <a:close/>
                  <a:moveTo>
                    <a:pt x="26" y="55"/>
                  </a:moveTo>
                  <a:lnTo>
                    <a:pt x="18" y="57"/>
                  </a:lnTo>
                  <a:lnTo>
                    <a:pt x="23" y="68"/>
                  </a:lnTo>
                  <a:lnTo>
                    <a:pt x="30" y="67"/>
                  </a:lnTo>
                  <a:lnTo>
                    <a:pt x="26" y="55"/>
                  </a:lnTo>
                  <a:close/>
                  <a:moveTo>
                    <a:pt x="21" y="41"/>
                  </a:moveTo>
                  <a:lnTo>
                    <a:pt x="14" y="42"/>
                  </a:lnTo>
                  <a:lnTo>
                    <a:pt x="18" y="55"/>
                  </a:lnTo>
                  <a:lnTo>
                    <a:pt x="26" y="54"/>
                  </a:lnTo>
                  <a:lnTo>
                    <a:pt x="21" y="41"/>
                  </a:lnTo>
                  <a:close/>
                  <a:moveTo>
                    <a:pt x="16" y="28"/>
                  </a:moveTo>
                  <a:lnTo>
                    <a:pt x="10" y="30"/>
                  </a:lnTo>
                  <a:lnTo>
                    <a:pt x="14" y="41"/>
                  </a:lnTo>
                  <a:lnTo>
                    <a:pt x="20" y="39"/>
                  </a:lnTo>
                  <a:lnTo>
                    <a:pt x="16" y="28"/>
                  </a:lnTo>
                  <a:close/>
                  <a:moveTo>
                    <a:pt x="11" y="14"/>
                  </a:moveTo>
                  <a:lnTo>
                    <a:pt x="4" y="15"/>
                  </a:lnTo>
                  <a:lnTo>
                    <a:pt x="8" y="27"/>
                  </a:lnTo>
                  <a:lnTo>
                    <a:pt x="16" y="25"/>
                  </a:lnTo>
                  <a:lnTo>
                    <a:pt x="11" y="14"/>
                  </a:lnTo>
                  <a:close/>
                  <a:moveTo>
                    <a:pt x="7" y="2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7" y="2"/>
                  </a:lnTo>
                  <a:close/>
                  <a:moveTo>
                    <a:pt x="6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îS1ïḍê">
              <a:extLst>
                <a:ext uri="{FF2B5EF4-FFF2-40B4-BE49-F238E27FC236}">
                  <a16:creationId xmlns:a16="http://schemas.microsoft.com/office/drawing/2014/main" id="{6D98E4EA-C3FA-4C35-AF1C-F17B5A3848CB}"/>
                </a:ext>
              </a:extLst>
            </p:cNvPr>
            <p:cNvSpPr/>
            <p:nvPr/>
          </p:nvSpPr>
          <p:spPr bwMode="auto">
            <a:xfrm>
              <a:off x="5965825" y="3216275"/>
              <a:ext cx="52387" cy="117475"/>
            </a:xfrm>
            <a:custGeom>
              <a:avLst/>
              <a:gdLst>
                <a:gd name="T0" fmla="*/ 31 w 33"/>
                <a:gd name="T1" fmla="*/ 68 h 74"/>
                <a:gd name="T2" fmla="*/ 24 w 33"/>
                <a:gd name="T3" fmla="*/ 71 h 74"/>
                <a:gd name="T4" fmla="*/ 26 w 33"/>
                <a:gd name="T5" fmla="*/ 74 h 74"/>
                <a:gd name="T6" fmla="*/ 27 w 33"/>
                <a:gd name="T7" fmla="*/ 74 h 74"/>
                <a:gd name="T8" fmla="*/ 33 w 33"/>
                <a:gd name="T9" fmla="*/ 72 h 74"/>
                <a:gd name="T10" fmla="*/ 31 w 33"/>
                <a:gd name="T11" fmla="*/ 68 h 74"/>
                <a:gd name="T12" fmla="*/ 26 w 33"/>
                <a:gd name="T13" fmla="*/ 55 h 74"/>
                <a:gd name="T14" fmla="*/ 18 w 33"/>
                <a:gd name="T15" fmla="*/ 57 h 74"/>
                <a:gd name="T16" fmla="*/ 23 w 33"/>
                <a:gd name="T17" fmla="*/ 68 h 74"/>
                <a:gd name="T18" fmla="*/ 30 w 33"/>
                <a:gd name="T19" fmla="*/ 67 h 74"/>
                <a:gd name="T20" fmla="*/ 26 w 33"/>
                <a:gd name="T21" fmla="*/ 55 h 74"/>
                <a:gd name="T22" fmla="*/ 21 w 33"/>
                <a:gd name="T23" fmla="*/ 41 h 74"/>
                <a:gd name="T24" fmla="*/ 14 w 33"/>
                <a:gd name="T25" fmla="*/ 42 h 74"/>
                <a:gd name="T26" fmla="*/ 18 w 33"/>
                <a:gd name="T27" fmla="*/ 55 h 74"/>
                <a:gd name="T28" fmla="*/ 26 w 33"/>
                <a:gd name="T29" fmla="*/ 54 h 74"/>
                <a:gd name="T30" fmla="*/ 21 w 33"/>
                <a:gd name="T31" fmla="*/ 41 h 74"/>
                <a:gd name="T32" fmla="*/ 16 w 33"/>
                <a:gd name="T33" fmla="*/ 28 h 74"/>
                <a:gd name="T34" fmla="*/ 10 w 33"/>
                <a:gd name="T35" fmla="*/ 30 h 74"/>
                <a:gd name="T36" fmla="*/ 14 w 33"/>
                <a:gd name="T37" fmla="*/ 41 h 74"/>
                <a:gd name="T38" fmla="*/ 20 w 33"/>
                <a:gd name="T39" fmla="*/ 39 h 74"/>
                <a:gd name="T40" fmla="*/ 16 w 33"/>
                <a:gd name="T41" fmla="*/ 28 h 74"/>
                <a:gd name="T42" fmla="*/ 11 w 33"/>
                <a:gd name="T43" fmla="*/ 14 h 74"/>
                <a:gd name="T44" fmla="*/ 4 w 33"/>
                <a:gd name="T45" fmla="*/ 15 h 74"/>
                <a:gd name="T46" fmla="*/ 8 w 33"/>
                <a:gd name="T47" fmla="*/ 27 h 74"/>
                <a:gd name="T48" fmla="*/ 16 w 33"/>
                <a:gd name="T49" fmla="*/ 25 h 74"/>
                <a:gd name="T50" fmla="*/ 11 w 33"/>
                <a:gd name="T51" fmla="*/ 14 h 74"/>
                <a:gd name="T52" fmla="*/ 7 w 33"/>
                <a:gd name="T53" fmla="*/ 2 h 74"/>
                <a:gd name="T54" fmla="*/ 0 w 33"/>
                <a:gd name="T55" fmla="*/ 4 h 74"/>
                <a:gd name="T56" fmla="*/ 4 w 33"/>
                <a:gd name="T57" fmla="*/ 14 h 74"/>
                <a:gd name="T58" fmla="*/ 11 w 33"/>
                <a:gd name="T59" fmla="*/ 12 h 74"/>
                <a:gd name="T60" fmla="*/ 7 w 33"/>
                <a:gd name="T61" fmla="*/ 2 h 74"/>
                <a:gd name="T62" fmla="*/ 6 w 33"/>
                <a:gd name="T63" fmla="*/ 0 h 74"/>
                <a:gd name="T64" fmla="*/ 4 w 33"/>
                <a:gd name="T65" fmla="*/ 0 h 74"/>
                <a:gd name="T66" fmla="*/ 0 w 33"/>
                <a:gd name="T67" fmla="*/ 1 h 74"/>
                <a:gd name="T68" fmla="*/ 0 w 33"/>
                <a:gd name="T69" fmla="*/ 2 h 74"/>
                <a:gd name="T70" fmla="*/ 7 w 33"/>
                <a:gd name="T71" fmla="*/ 1 h 74"/>
                <a:gd name="T72" fmla="*/ 6 w 33"/>
                <a:gd name="T7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4">
                  <a:moveTo>
                    <a:pt x="31" y="68"/>
                  </a:moveTo>
                  <a:lnTo>
                    <a:pt x="24" y="71"/>
                  </a:lnTo>
                  <a:lnTo>
                    <a:pt x="26" y="74"/>
                  </a:lnTo>
                  <a:lnTo>
                    <a:pt x="27" y="74"/>
                  </a:lnTo>
                  <a:lnTo>
                    <a:pt x="33" y="72"/>
                  </a:lnTo>
                  <a:lnTo>
                    <a:pt x="31" y="68"/>
                  </a:lnTo>
                  <a:moveTo>
                    <a:pt x="26" y="55"/>
                  </a:moveTo>
                  <a:lnTo>
                    <a:pt x="18" y="57"/>
                  </a:lnTo>
                  <a:lnTo>
                    <a:pt x="23" y="68"/>
                  </a:lnTo>
                  <a:lnTo>
                    <a:pt x="30" y="67"/>
                  </a:lnTo>
                  <a:lnTo>
                    <a:pt x="26" y="55"/>
                  </a:lnTo>
                  <a:moveTo>
                    <a:pt x="21" y="41"/>
                  </a:moveTo>
                  <a:lnTo>
                    <a:pt x="14" y="42"/>
                  </a:lnTo>
                  <a:lnTo>
                    <a:pt x="18" y="55"/>
                  </a:lnTo>
                  <a:lnTo>
                    <a:pt x="26" y="54"/>
                  </a:lnTo>
                  <a:lnTo>
                    <a:pt x="21" y="41"/>
                  </a:lnTo>
                  <a:moveTo>
                    <a:pt x="16" y="28"/>
                  </a:moveTo>
                  <a:lnTo>
                    <a:pt x="10" y="30"/>
                  </a:lnTo>
                  <a:lnTo>
                    <a:pt x="14" y="41"/>
                  </a:lnTo>
                  <a:lnTo>
                    <a:pt x="20" y="39"/>
                  </a:lnTo>
                  <a:lnTo>
                    <a:pt x="16" y="28"/>
                  </a:lnTo>
                  <a:moveTo>
                    <a:pt x="11" y="14"/>
                  </a:moveTo>
                  <a:lnTo>
                    <a:pt x="4" y="15"/>
                  </a:lnTo>
                  <a:lnTo>
                    <a:pt x="8" y="27"/>
                  </a:lnTo>
                  <a:lnTo>
                    <a:pt x="16" y="25"/>
                  </a:lnTo>
                  <a:lnTo>
                    <a:pt x="11" y="14"/>
                  </a:lnTo>
                  <a:moveTo>
                    <a:pt x="7" y="2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7" y="2"/>
                  </a:lnTo>
                  <a:moveTo>
                    <a:pt x="6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ïşļïḑè">
              <a:extLst>
                <a:ext uri="{FF2B5EF4-FFF2-40B4-BE49-F238E27FC236}">
                  <a16:creationId xmlns:a16="http://schemas.microsoft.com/office/drawing/2014/main" id="{58FD2B95-91C5-444C-A0DD-9D7383244A6E}"/>
                </a:ext>
              </a:extLst>
            </p:cNvPr>
            <p:cNvSpPr/>
            <p:nvPr/>
          </p:nvSpPr>
          <p:spPr bwMode="auto">
            <a:xfrm>
              <a:off x="5891213" y="3232150"/>
              <a:ext cx="52387" cy="119063"/>
            </a:xfrm>
            <a:custGeom>
              <a:avLst/>
              <a:gdLst>
                <a:gd name="T0" fmla="*/ 33 w 33"/>
                <a:gd name="T1" fmla="*/ 69 h 75"/>
                <a:gd name="T2" fmla="*/ 25 w 33"/>
                <a:gd name="T3" fmla="*/ 72 h 75"/>
                <a:gd name="T4" fmla="*/ 27 w 33"/>
                <a:gd name="T5" fmla="*/ 75 h 75"/>
                <a:gd name="T6" fmla="*/ 28 w 33"/>
                <a:gd name="T7" fmla="*/ 75 h 75"/>
                <a:gd name="T8" fmla="*/ 33 w 33"/>
                <a:gd name="T9" fmla="*/ 74 h 75"/>
                <a:gd name="T10" fmla="*/ 33 w 33"/>
                <a:gd name="T11" fmla="*/ 69 h 75"/>
                <a:gd name="T12" fmla="*/ 27 w 33"/>
                <a:gd name="T13" fmla="*/ 57 h 75"/>
                <a:gd name="T14" fmla="*/ 20 w 33"/>
                <a:gd name="T15" fmla="*/ 58 h 75"/>
                <a:gd name="T16" fmla="*/ 24 w 33"/>
                <a:gd name="T17" fmla="*/ 69 h 75"/>
                <a:gd name="T18" fmla="*/ 31 w 33"/>
                <a:gd name="T19" fmla="*/ 68 h 75"/>
                <a:gd name="T20" fmla="*/ 27 w 33"/>
                <a:gd name="T21" fmla="*/ 57 h 75"/>
                <a:gd name="T22" fmla="*/ 23 w 33"/>
                <a:gd name="T23" fmla="*/ 42 h 75"/>
                <a:gd name="T24" fmla="*/ 15 w 33"/>
                <a:gd name="T25" fmla="*/ 44 h 75"/>
                <a:gd name="T26" fmla="*/ 20 w 33"/>
                <a:gd name="T27" fmla="*/ 55 h 75"/>
                <a:gd name="T28" fmla="*/ 27 w 33"/>
                <a:gd name="T29" fmla="*/ 54 h 75"/>
                <a:gd name="T30" fmla="*/ 23 w 33"/>
                <a:gd name="T31" fmla="*/ 42 h 75"/>
                <a:gd name="T32" fmla="*/ 17 w 33"/>
                <a:gd name="T33" fmla="*/ 28 h 75"/>
                <a:gd name="T34" fmla="*/ 10 w 33"/>
                <a:gd name="T35" fmla="*/ 29 h 75"/>
                <a:gd name="T36" fmla="*/ 14 w 33"/>
                <a:gd name="T37" fmla="*/ 42 h 75"/>
                <a:gd name="T38" fmla="*/ 21 w 33"/>
                <a:gd name="T39" fmla="*/ 39 h 75"/>
                <a:gd name="T40" fmla="*/ 17 w 33"/>
                <a:gd name="T41" fmla="*/ 28 h 75"/>
                <a:gd name="T42" fmla="*/ 13 w 33"/>
                <a:gd name="T43" fmla="*/ 15 h 75"/>
                <a:gd name="T44" fmla="*/ 5 w 33"/>
                <a:gd name="T45" fmla="*/ 17 h 75"/>
                <a:gd name="T46" fmla="*/ 10 w 33"/>
                <a:gd name="T47" fmla="*/ 28 h 75"/>
                <a:gd name="T48" fmla="*/ 17 w 33"/>
                <a:gd name="T49" fmla="*/ 27 h 75"/>
                <a:gd name="T50" fmla="*/ 13 w 33"/>
                <a:gd name="T51" fmla="*/ 15 h 75"/>
                <a:gd name="T52" fmla="*/ 8 w 33"/>
                <a:gd name="T53" fmla="*/ 2 h 75"/>
                <a:gd name="T54" fmla="*/ 1 w 33"/>
                <a:gd name="T55" fmla="*/ 4 h 75"/>
                <a:gd name="T56" fmla="*/ 5 w 33"/>
                <a:gd name="T57" fmla="*/ 14 h 75"/>
                <a:gd name="T58" fmla="*/ 11 w 33"/>
                <a:gd name="T59" fmla="*/ 12 h 75"/>
                <a:gd name="T60" fmla="*/ 8 w 33"/>
                <a:gd name="T61" fmla="*/ 2 h 75"/>
                <a:gd name="T62" fmla="*/ 7 w 33"/>
                <a:gd name="T63" fmla="*/ 0 h 75"/>
                <a:gd name="T64" fmla="*/ 5 w 33"/>
                <a:gd name="T65" fmla="*/ 0 h 75"/>
                <a:gd name="T66" fmla="*/ 0 w 33"/>
                <a:gd name="T67" fmla="*/ 1 h 75"/>
                <a:gd name="T68" fmla="*/ 0 w 33"/>
                <a:gd name="T69" fmla="*/ 1 h 75"/>
                <a:gd name="T70" fmla="*/ 0 w 33"/>
                <a:gd name="T71" fmla="*/ 2 h 75"/>
                <a:gd name="T72" fmla="*/ 7 w 33"/>
                <a:gd name="T73" fmla="*/ 1 h 75"/>
                <a:gd name="T74" fmla="*/ 7 w 33"/>
                <a:gd name="T7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5">
                  <a:moveTo>
                    <a:pt x="33" y="69"/>
                  </a:moveTo>
                  <a:lnTo>
                    <a:pt x="25" y="72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33" y="74"/>
                  </a:lnTo>
                  <a:lnTo>
                    <a:pt x="33" y="69"/>
                  </a:lnTo>
                  <a:close/>
                  <a:moveTo>
                    <a:pt x="27" y="57"/>
                  </a:moveTo>
                  <a:lnTo>
                    <a:pt x="20" y="58"/>
                  </a:lnTo>
                  <a:lnTo>
                    <a:pt x="24" y="69"/>
                  </a:lnTo>
                  <a:lnTo>
                    <a:pt x="31" y="68"/>
                  </a:lnTo>
                  <a:lnTo>
                    <a:pt x="27" y="57"/>
                  </a:lnTo>
                  <a:close/>
                  <a:moveTo>
                    <a:pt x="23" y="42"/>
                  </a:moveTo>
                  <a:lnTo>
                    <a:pt x="15" y="44"/>
                  </a:lnTo>
                  <a:lnTo>
                    <a:pt x="20" y="55"/>
                  </a:lnTo>
                  <a:lnTo>
                    <a:pt x="27" y="54"/>
                  </a:lnTo>
                  <a:lnTo>
                    <a:pt x="23" y="42"/>
                  </a:lnTo>
                  <a:close/>
                  <a:moveTo>
                    <a:pt x="17" y="28"/>
                  </a:moveTo>
                  <a:lnTo>
                    <a:pt x="10" y="29"/>
                  </a:lnTo>
                  <a:lnTo>
                    <a:pt x="14" y="42"/>
                  </a:lnTo>
                  <a:lnTo>
                    <a:pt x="21" y="39"/>
                  </a:lnTo>
                  <a:lnTo>
                    <a:pt x="17" y="28"/>
                  </a:lnTo>
                  <a:close/>
                  <a:moveTo>
                    <a:pt x="13" y="15"/>
                  </a:moveTo>
                  <a:lnTo>
                    <a:pt x="5" y="17"/>
                  </a:lnTo>
                  <a:lnTo>
                    <a:pt x="10" y="28"/>
                  </a:lnTo>
                  <a:lnTo>
                    <a:pt x="17" y="27"/>
                  </a:lnTo>
                  <a:lnTo>
                    <a:pt x="13" y="15"/>
                  </a:lnTo>
                  <a:close/>
                  <a:moveTo>
                    <a:pt x="8" y="2"/>
                  </a:moveTo>
                  <a:lnTo>
                    <a:pt x="1" y="4"/>
                  </a:lnTo>
                  <a:lnTo>
                    <a:pt x="5" y="14"/>
                  </a:lnTo>
                  <a:lnTo>
                    <a:pt x="11" y="12"/>
                  </a:lnTo>
                  <a:lnTo>
                    <a:pt x="8" y="2"/>
                  </a:lnTo>
                  <a:close/>
                  <a:moveTo>
                    <a:pt x="7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îšľíḑê">
              <a:extLst>
                <a:ext uri="{FF2B5EF4-FFF2-40B4-BE49-F238E27FC236}">
                  <a16:creationId xmlns:a16="http://schemas.microsoft.com/office/drawing/2014/main" id="{91C1B6EA-E1AA-4BB0-84D7-800788CA1B6A}"/>
                </a:ext>
              </a:extLst>
            </p:cNvPr>
            <p:cNvSpPr/>
            <p:nvPr/>
          </p:nvSpPr>
          <p:spPr bwMode="auto">
            <a:xfrm>
              <a:off x="5891213" y="3232150"/>
              <a:ext cx="52387" cy="119063"/>
            </a:xfrm>
            <a:custGeom>
              <a:avLst/>
              <a:gdLst>
                <a:gd name="T0" fmla="*/ 33 w 33"/>
                <a:gd name="T1" fmla="*/ 69 h 75"/>
                <a:gd name="T2" fmla="*/ 25 w 33"/>
                <a:gd name="T3" fmla="*/ 72 h 75"/>
                <a:gd name="T4" fmla="*/ 27 w 33"/>
                <a:gd name="T5" fmla="*/ 75 h 75"/>
                <a:gd name="T6" fmla="*/ 28 w 33"/>
                <a:gd name="T7" fmla="*/ 75 h 75"/>
                <a:gd name="T8" fmla="*/ 33 w 33"/>
                <a:gd name="T9" fmla="*/ 74 h 75"/>
                <a:gd name="T10" fmla="*/ 33 w 33"/>
                <a:gd name="T11" fmla="*/ 69 h 75"/>
                <a:gd name="T12" fmla="*/ 27 w 33"/>
                <a:gd name="T13" fmla="*/ 57 h 75"/>
                <a:gd name="T14" fmla="*/ 20 w 33"/>
                <a:gd name="T15" fmla="*/ 58 h 75"/>
                <a:gd name="T16" fmla="*/ 24 w 33"/>
                <a:gd name="T17" fmla="*/ 69 h 75"/>
                <a:gd name="T18" fmla="*/ 31 w 33"/>
                <a:gd name="T19" fmla="*/ 68 h 75"/>
                <a:gd name="T20" fmla="*/ 27 w 33"/>
                <a:gd name="T21" fmla="*/ 57 h 75"/>
                <a:gd name="T22" fmla="*/ 23 w 33"/>
                <a:gd name="T23" fmla="*/ 42 h 75"/>
                <a:gd name="T24" fmla="*/ 15 w 33"/>
                <a:gd name="T25" fmla="*/ 44 h 75"/>
                <a:gd name="T26" fmla="*/ 20 w 33"/>
                <a:gd name="T27" fmla="*/ 55 h 75"/>
                <a:gd name="T28" fmla="*/ 27 w 33"/>
                <a:gd name="T29" fmla="*/ 54 h 75"/>
                <a:gd name="T30" fmla="*/ 23 w 33"/>
                <a:gd name="T31" fmla="*/ 42 h 75"/>
                <a:gd name="T32" fmla="*/ 17 w 33"/>
                <a:gd name="T33" fmla="*/ 28 h 75"/>
                <a:gd name="T34" fmla="*/ 10 w 33"/>
                <a:gd name="T35" fmla="*/ 29 h 75"/>
                <a:gd name="T36" fmla="*/ 14 w 33"/>
                <a:gd name="T37" fmla="*/ 42 h 75"/>
                <a:gd name="T38" fmla="*/ 21 w 33"/>
                <a:gd name="T39" fmla="*/ 39 h 75"/>
                <a:gd name="T40" fmla="*/ 17 w 33"/>
                <a:gd name="T41" fmla="*/ 28 h 75"/>
                <a:gd name="T42" fmla="*/ 13 w 33"/>
                <a:gd name="T43" fmla="*/ 15 h 75"/>
                <a:gd name="T44" fmla="*/ 5 w 33"/>
                <a:gd name="T45" fmla="*/ 17 h 75"/>
                <a:gd name="T46" fmla="*/ 10 w 33"/>
                <a:gd name="T47" fmla="*/ 28 h 75"/>
                <a:gd name="T48" fmla="*/ 17 w 33"/>
                <a:gd name="T49" fmla="*/ 27 h 75"/>
                <a:gd name="T50" fmla="*/ 13 w 33"/>
                <a:gd name="T51" fmla="*/ 15 h 75"/>
                <a:gd name="T52" fmla="*/ 8 w 33"/>
                <a:gd name="T53" fmla="*/ 2 h 75"/>
                <a:gd name="T54" fmla="*/ 1 w 33"/>
                <a:gd name="T55" fmla="*/ 4 h 75"/>
                <a:gd name="T56" fmla="*/ 5 w 33"/>
                <a:gd name="T57" fmla="*/ 14 h 75"/>
                <a:gd name="T58" fmla="*/ 11 w 33"/>
                <a:gd name="T59" fmla="*/ 12 h 75"/>
                <a:gd name="T60" fmla="*/ 8 w 33"/>
                <a:gd name="T61" fmla="*/ 2 h 75"/>
                <a:gd name="T62" fmla="*/ 7 w 33"/>
                <a:gd name="T63" fmla="*/ 0 h 75"/>
                <a:gd name="T64" fmla="*/ 5 w 33"/>
                <a:gd name="T65" fmla="*/ 0 h 75"/>
                <a:gd name="T66" fmla="*/ 0 w 33"/>
                <a:gd name="T67" fmla="*/ 1 h 75"/>
                <a:gd name="T68" fmla="*/ 0 w 33"/>
                <a:gd name="T69" fmla="*/ 1 h 75"/>
                <a:gd name="T70" fmla="*/ 0 w 33"/>
                <a:gd name="T71" fmla="*/ 2 h 75"/>
                <a:gd name="T72" fmla="*/ 7 w 33"/>
                <a:gd name="T73" fmla="*/ 1 h 75"/>
                <a:gd name="T74" fmla="*/ 7 w 33"/>
                <a:gd name="T7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5">
                  <a:moveTo>
                    <a:pt x="33" y="69"/>
                  </a:moveTo>
                  <a:lnTo>
                    <a:pt x="25" y="72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33" y="74"/>
                  </a:lnTo>
                  <a:lnTo>
                    <a:pt x="33" y="69"/>
                  </a:lnTo>
                  <a:moveTo>
                    <a:pt x="27" y="57"/>
                  </a:moveTo>
                  <a:lnTo>
                    <a:pt x="20" y="58"/>
                  </a:lnTo>
                  <a:lnTo>
                    <a:pt x="24" y="69"/>
                  </a:lnTo>
                  <a:lnTo>
                    <a:pt x="31" y="68"/>
                  </a:lnTo>
                  <a:lnTo>
                    <a:pt x="27" y="57"/>
                  </a:lnTo>
                  <a:moveTo>
                    <a:pt x="23" y="42"/>
                  </a:moveTo>
                  <a:lnTo>
                    <a:pt x="15" y="44"/>
                  </a:lnTo>
                  <a:lnTo>
                    <a:pt x="20" y="55"/>
                  </a:lnTo>
                  <a:lnTo>
                    <a:pt x="27" y="54"/>
                  </a:lnTo>
                  <a:lnTo>
                    <a:pt x="23" y="42"/>
                  </a:lnTo>
                  <a:moveTo>
                    <a:pt x="17" y="28"/>
                  </a:moveTo>
                  <a:lnTo>
                    <a:pt x="10" y="29"/>
                  </a:lnTo>
                  <a:lnTo>
                    <a:pt x="14" y="42"/>
                  </a:lnTo>
                  <a:lnTo>
                    <a:pt x="21" y="39"/>
                  </a:lnTo>
                  <a:lnTo>
                    <a:pt x="17" y="28"/>
                  </a:lnTo>
                  <a:moveTo>
                    <a:pt x="13" y="15"/>
                  </a:moveTo>
                  <a:lnTo>
                    <a:pt x="5" y="17"/>
                  </a:lnTo>
                  <a:lnTo>
                    <a:pt x="10" y="28"/>
                  </a:lnTo>
                  <a:lnTo>
                    <a:pt x="17" y="27"/>
                  </a:lnTo>
                  <a:lnTo>
                    <a:pt x="13" y="15"/>
                  </a:lnTo>
                  <a:moveTo>
                    <a:pt x="8" y="2"/>
                  </a:moveTo>
                  <a:lnTo>
                    <a:pt x="1" y="4"/>
                  </a:lnTo>
                  <a:lnTo>
                    <a:pt x="5" y="14"/>
                  </a:lnTo>
                  <a:lnTo>
                    <a:pt x="11" y="12"/>
                  </a:lnTo>
                  <a:lnTo>
                    <a:pt x="8" y="2"/>
                  </a:lnTo>
                  <a:moveTo>
                    <a:pt x="7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íŝ1íḋe">
              <a:extLst>
                <a:ext uri="{FF2B5EF4-FFF2-40B4-BE49-F238E27FC236}">
                  <a16:creationId xmlns:a16="http://schemas.microsoft.com/office/drawing/2014/main" id="{4B3F559D-ADBE-48A2-9FAD-16BBFF1D9404}"/>
                </a:ext>
              </a:extLst>
            </p:cNvPr>
            <p:cNvSpPr/>
            <p:nvPr/>
          </p:nvSpPr>
          <p:spPr bwMode="auto">
            <a:xfrm>
              <a:off x="5930900" y="3222625"/>
              <a:ext cx="52387" cy="119063"/>
            </a:xfrm>
            <a:custGeom>
              <a:avLst/>
              <a:gdLst>
                <a:gd name="T0" fmla="*/ 32 w 33"/>
                <a:gd name="T1" fmla="*/ 70 h 75"/>
                <a:gd name="T2" fmla="*/ 25 w 33"/>
                <a:gd name="T3" fmla="*/ 71 h 75"/>
                <a:gd name="T4" fmla="*/ 26 w 33"/>
                <a:gd name="T5" fmla="*/ 75 h 75"/>
                <a:gd name="T6" fmla="*/ 29 w 33"/>
                <a:gd name="T7" fmla="*/ 74 h 75"/>
                <a:gd name="T8" fmla="*/ 33 w 33"/>
                <a:gd name="T9" fmla="*/ 74 h 75"/>
                <a:gd name="T10" fmla="*/ 32 w 33"/>
                <a:gd name="T11" fmla="*/ 70 h 75"/>
                <a:gd name="T12" fmla="*/ 26 w 33"/>
                <a:gd name="T13" fmla="*/ 55 h 75"/>
                <a:gd name="T14" fmla="*/ 20 w 33"/>
                <a:gd name="T15" fmla="*/ 58 h 75"/>
                <a:gd name="T16" fmla="*/ 25 w 33"/>
                <a:gd name="T17" fmla="*/ 70 h 75"/>
                <a:gd name="T18" fmla="*/ 30 w 33"/>
                <a:gd name="T19" fmla="*/ 68 h 75"/>
                <a:gd name="T20" fmla="*/ 26 w 33"/>
                <a:gd name="T21" fmla="*/ 55 h 75"/>
                <a:gd name="T22" fmla="*/ 22 w 33"/>
                <a:gd name="T23" fmla="*/ 43 h 75"/>
                <a:gd name="T24" fmla="*/ 15 w 33"/>
                <a:gd name="T25" fmla="*/ 44 h 75"/>
                <a:gd name="T26" fmla="*/ 19 w 33"/>
                <a:gd name="T27" fmla="*/ 55 h 75"/>
                <a:gd name="T28" fmla="*/ 26 w 33"/>
                <a:gd name="T29" fmla="*/ 54 h 75"/>
                <a:gd name="T30" fmla="*/ 22 w 33"/>
                <a:gd name="T31" fmla="*/ 43 h 75"/>
                <a:gd name="T32" fmla="*/ 18 w 33"/>
                <a:gd name="T33" fmla="*/ 28 h 75"/>
                <a:gd name="T34" fmla="*/ 10 w 33"/>
                <a:gd name="T35" fmla="*/ 30 h 75"/>
                <a:gd name="T36" fmla="*/ 15 w 33"/>
                <a:gd name="T37" fmla="*/ 41 h 75"/>
                <a:gd name="T38" fmla="*/ 20 w 33"/>
                <a:gd name="T39" fmla="*/ 40 h 75"/>
                <a:gd name="T40" fmla="*/ 18 w 33"/>
                <a:gd name="T41" fmla="*/ 28 h 75"/>
                <a:gd name="T42" fmla="*/ 12 w 33"/>
                <a:gd name="T43" fmla="*/ 16 h 75"/>
                <a:gd name="T44" fmla="*/ 5 w 33"/>
                <a:gd name="T45" fmla="*/ 17 h 75"/>
                <a:gd name="T46" fmla="*/ 9 w 33"/>
                <a:gd name="T47" fmla="*/ 28 h 75"/>
                <a:gd name="T48" fmla="*/ 16 w 33"/>
                <a:gd name="T49" fmla="*/ 27 h 75"/>
                <a:gd name="T50" fmla="*/ 12 w 33"/>
                <a:gd name="T51" fmla="*/ 16 h 75"/>
                <a:gd name="T52" fmla="*/ 8 w 33"/>
                <a:gd name="T53" fmla="*/ 3 h 75"/>
                <a:gd name="T54" fmla="*/ 0 w 33"/>
                <a:gd name="T55" fmla="*/ 4 h 75"/>
                <a:gd name="T56" fmla="*/ 5 w 33"/>
                <a:gd name="T57" fmla="*/ 14 h 75"/>
                <a:gd name="T58" fmla="*/ 12 w 33"/>
                <a:gd name="T59" fmla="*/ 13 h 75"/>
                <a:gd name="T60" fmla="*/ 8 w 33"/>
                <a:gd name="T61" fmla="*/ 3 h 75"/>
                <a:gd name="T62" fmla="*/ 8 w 33"/>
                <a:gd name="T63" fmla="*/ 0 h 75"/>
                <a:gd name="T64" fmla="*/ 5 w 33"/>
                <a:gd name="T65" fmla="*/ 0 h 75"/>
                <a:gd name="T66" fmla="*/ 0 w 33"/>
                <a:gd name="T67" fmla="*/ 1 h 75"/>
                <a:gd name="T68" fmla="*/ 0 w 33"/>
                <a:gd name="T69" fmla="*/ 3 h 75"/>
                <a:gd name="T70" fmla="*/ 8 w 33"/>
                <a:gd name="T71" fmla="*/ 1 h 75"/>
                <a:gd name="T72" fmla="*/ 8 w 33"/>
                <a:gd name="T7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5">
                  <a:moveTo>
                    <a:pt x="32" y="70"/>
                  </a:moveTo>
                  <a:lnTo>
                    <a:pt x="25" y="71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3" y="74"/>
                  </a:lnTo>
                  <a:lnTo>
                    <a:pt x="32" y="70"/>
                  </a:lnTo>
                  <a:close/>
                  <a:moveTo>
                    <a:pt x="26" y="55"/>
                  </a:moveTo>
                  <a:lnTo>
                    <a:pt x="20" y="58"/>
                  </a:lnTo>
                  <a:lnTo>
                    <a:pt x="25" y="70"/>
                  </a:lnTo>
                  <a:lnTo>
                    <a:pt x="30" y="68"/>
                  </a:lnTo>
                  <a:lnTo>
                    <a:pt x="26" y="55"/>
                  </a:lnTo>
                  <a:close/>
                  <a:moveTo>
                    <a:pt x="22" y="43"/>
                  </a:moveTo>
                  <a:lnTo>
                    <a:pt x="15" y="44"/>
                  </a:lnTo>
                  <a:lnTo>
                    <a:pt x="19" y="55"/>
                  </a:lnTo>
                  <a:lnTo>
                    <a:pt x="26" y="54"/>
                  </a:lnTo>
                  <a:lnTo>
                    <a:pt x="22" y="43"/>
                  </a:lnTo>
                  <a:close/>
                  <a:moveTo>
                    <a:pt x="18" y="28"/>
                  </a:moveTo>
                  <a:lnTo>
                    <a:pt x="10" y="30"/>
                  </a:lnTo>
                  <a:lnTo>
                    <a:pt x="15" y="41"/>
                  </a:lnTo>
                  <a:lnTo>
                    <a:pt x="20" y="40"/>
                  </a:lnTo>
                  <a:lnTo>
                    <a:pt x="18" y="28"/>
                  </a:lnTo>
                  <a:close/>
                  <a:moveTo>
                    <a:pt x="12" y="16"/>
                  </a:moveTo>
                  <a:lnTo>
                    <a:pt x="5" y="17"/>
                  </a:lnTo>
                  <a:lnTo>
                    <a:pt x="9" y="28"/>
                  </a:lnTo>
                  <a:lnTo>
                    <a:pt x="16" y="27"/>
                  </a:lnTo>
                  <a:lnTo>
                    <a:pt x="12" y="16"/>
                  </a:lnTo>
                  <a:close/>
                  <a:moveTo>
                    <a:pt x="8" y="3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12" y="13"/>
                  </a:lnTo>
                  <a:lnTo>
                    <a:pt x="8" y="3"/>
                  </a:lnTo>
                  <a:close/>
                  <a:moveTo>
                    <a:pt x="8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8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iṩlïďè">
              <a:extLst>
                <a:ext uri="{FF2B5EF4-FFF2-40B4-BE49-F238E27FC236}">
                  <a16:creationId xmlns:a16="http://schemas.microsoft.com/office/drawing/2014/main" id="{CF48C33F-EAA9-4A03-9FE4-901E42562263}"/>
                </a:ext>
              </a:extLst>
            </p:cNvPr>
            <p:cNvSpPr/>
            <p:nvPr/>
          </p:nvSpPr>
          <p:spPr bwMode="auto">
            <a:xfrm>
              <a:off x="5930900" y="3222625"/>
              <a:ext cx="52387" cy="119063"/>
            </a:xfrm>
            <a:custGeom>
              <a:avLst/>
              <a:gdLst>
                <a:gd name="T0" fmla="*/ 32 w 33"/>
                <a:gd name="T1" fmla="*/ 70 h 75"/>
                <a:gd name="T2" fmla="*/ 25 w 33"/>
                <a:gd name="T3" fmla="*/ 71 h 75"/>
                <a:gd name="T4" fmla="*/ 26 w 33"/>
                <a:gd name="T5" fmla="*/ 75 h 75"/>
                <a:gd name="T6" fmla="*/ 29 w 33"/>
                <a:gd name="T7" fmla="*/ 74 h 75"/>
                <a:gd name="T8" fmla="*/ 33 w 33"/>
                <a:gd name="T9" fmla="*/ 74 h 75"/>
                <a:gd name="T10" fmla="*/ 32 w 33"/>
                <a:gd name="T11" fmla="*/ 70 h 75"/>
                <a:gd name="T12" fmla="*/ 26 w 33"/>
                <a:gd name="T13" fmla="*/ 55 h 75"/>
                <a:gd name="T14" fmla="*/ 20 w 33"/>
                <a:gd name="T15" fmla="*/ 58 h 75"/>
                <a:gd name="T16" fmla="*/ 25 w 33"/>
                <a:gd name="T17" fmla="*/ 70 h 75"/>
                <a:gd name="T18" fmla="*/ 30 w 33"/>
                <a:gd name="T19" fmla="*/ 68 h 75"/>
                <a:gd name="T20" fmla="*/ 26 w 33"/>
                <a:gd name="T21" fmla="*/ 55 h 75"/>
                <a:gd name="T22" fmla="*/ 22 w 33"/>
                <a:gd name="T23" fmla="*/ 43 h 75"/>
                <a:gd name="T24" fmla="*/ 15 w 33"/>
                <a:gd name="T25" fmla="*/ 44 h 75"/>
                <a:gd name="T26" fmla="*/ 19 w 33"/>
                <a:gd name="T27" fmla="*/ 55 h 75"/>
                <a:gd name="T28" fmla="*/ 26 w 33"/>
                <a:gd name="T29" fmla="*/ 54 h 75"/>
                <a:gd name="T30" fmla="*/ 22 w 33"/>
                <a:gd name="T31" fmla="*/ 43 h 75"/>
                <a:gd name="T32" fmla="*/ 18 w 33"/>
                <a:gd name="T33" fmla="*/ 28 h 75"/>
                <a:gd name="T34" fmla="*/ 10 w 33"/>
                <a:gd name="T35" fmla="*/ 30 h 75"/>
                <a:gd name="T36" fmla="*/ 15 w 33"/>
                <a:gd name="T37" fmla="*/ 41 h 75"/>
                <a:gd name="T38" fmla="*/ 20 w 33"/>
                <a:gd name="T39" fmla="*/ 40 h 75"/>
                <a:gd name="T40" fmla="*/ 18 w 33"/>
                <a:gd name="T41" fmla="*/ 28 h 75"/>
                <a:gd name="T42" fmla="*/ 12 w 33"/>
                <a:gd name="T43" fmla="*/ 16 h 75"/>
                <a:gd name="T44" fmla="*/ 5 w 33"/>
                <a:gd name="T45" fmla="*/ 17 h 75"/>
                <a:gd name="T46" fmla="*/ 9 w 33"/>
                <a:gd name="T47" fmla="*/ 28 h 75"/>
                <a:gd name="T48" fmla="*/ 16 w 33"/>
                <a:gd name="T49" fmla="*/ 27 h 75"/>
                <a:gd name="T50" fmla="*/ 12 w 33"/>
                <a:gd name="T51" fmla="*/ 16 h 75"/>
                <a:gd name="T52" fmla="*/ 8 w 33"/>
                <a:gd name="T53" fmla="*/ 3 h 75"/>
                <a:gd name="T54" fmla="*/ 0 w 33"/>
                <a:gd name="T55" fmla="*/ 4 h 75"/>
                <a:gd name="T56" fmla="*/ 5 w 33"/>
                <a:gd name="T57" fmla="*/ 14 h 75"/>
                <a:gd name="T58" fmla="*/ 12 w 33"/>
                <a:gd name="T59" fmla="*/ 13 h 75"/>
                <a:gd name="T60" fmla="*/ 8 w 33"/>
                <a:gd name="T61" fmla="*/ 3 h 75"/>
                <a:gd name="T62" fmla="*/ 8 w 33"/>
                <a:gd name="T63" fmla="*/ 0 h 75"/>
                <a:gd name="T64" fmla="*/ 5 w 33"/>
                <a:gd name="T65" fmla="*/ 0 h 75"/>
                <a:gd name="T66" fmla="*/ 0 w 33"/>
                <a:gd name="T67" fmla="*/ 1 h 75"/>
                <a:gd name="T68" fmla="*/ 0 w 33"/>
                <a:gd name="T69" fmla="*/ 3 h 75"/>
                <a:gd name="T70" fmla="*/ 8 w 33"/>
                <a:gd name="T71" fmla="*/ 1 h 75"/>
                <a:gd name="T72" fmla="*/ 8 w 33"/>
                <a:gd name="T7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5">
                  <a:moveTo>
                    <a:pt x="32" y="70"/>
                  </a:moveTo>
                  <a:lnTo>
                    <a:pt x="25" y="71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3" y="74"/>
                  </a:lnTo>
                  <a:lnTo>
                    <a:pt x="32" y="70"/>
                  </a:lnTo>
                  <a:moveTo>
                    <a:pt x="26" y="55"/>
                  </a:moveTo>
                  <a:lnTo>
                    <a:pt x="20" y="58"/>
                  </a:lnTo>
                  <a:lnTo>
                    <a:pt x="25" y="70"/>
                  </a:lnTo>
                  <a:lnTo>
                    <a:pt x="30" y="68"/>
                  </a:lnTo>
                  <a:lnTo>
                    <a:pt x="26" y="55"/>
                  </a:lnTo>
                  <a:moveTo>
                    <a:pt x="22" y="43"/>
                  </a:moveTo>
                  <a:lnTo>
                    <a:pt x="15" y="44"/>
                  </a:lnTo>
                  <a:lnTo>
                    <a:pt x="19" y="55"/>
                  </a:lnTo>
                  <a:lnTo>
                    <a:pt x="26" y="54"/>
                  </a:lnTo>
                  <a:lnTo>
                    <a:pt x="22" y="43"/>
                  </a:lnTo>
                  <a:moveTo>
                    <a:pt x="18" y="28"/>
                  </a:moveTo>
                  <a:lnTo>
                    <a:pt x="10" y="30"/>
                  </a:lnTo>
                  <a:lnTo>
                    <a:pt x="15" y="41"/>
                  </a:lnTo>
                  <a:lnTo>
                    <a:pt x="20" y="40"/>
                  </a:lnTo>
                  <a:lnTo>
                    <a:pt x="18" y="28"/>
                  </a:lnTo>
                  <a:moveTo>
                    <a:pt x="12" y="16"/>
                  </a:moveTo>
                  <a:lnTo>
                    <a:pt x="5" y="17"/>
                  </a:lnTo>
                  <a:lnTo>
                    <a:pt x="9" y="28"/>
                  </a:lnTo>
                  <a:lnTo>
                    <a:pt x="16" y="27"/>
                  </a:lnTo>
                  <a:lnTo>
                    <a:pt x="12" y="16"/>
                  </a:lnTo>
                  <a:moveTo>
                    <a:pt x="8" y="3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12" y="13"/>
                  </a:lnTo>
                  <a:lnTo>
                    <a:pt x="8" y="3"/>
                  </a:lnTo>
                  <a:moveTo>
                    <a:pt x="8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8" y="1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îṣḷîďé">
              <a:extLst>
                <a:ext uri="{FF2B5EF4-FFF2-40B4-BE49-F238E27FC236}">
                  <a16:creationId xmlns:a16="http://schemas.microsoft.com/office/drawing/2014/main" id="{555189D4-5978-4ACE-A475-C2F3AFF0BC1C}"/>
                </a:ext>
              </a:extLst>
            </p:cNvPr>
            <p:cNvSpPr/>
            <p:nvPr/>
          </p:nvSpPr>
          <p:spPr bwMode="auto">
            <a:xfrm>
              <a:off x="5822950" y="3248025"/>
              <a:ext cx="52387" cy="119063"/>
            </a:xfrm>
            <a:custGeom>
              <a:avLst/>
              <a:gdLst>
                <a:gd name="T0" fmla="*/ 31 w 33"/>
                <a:gd name="T1" fmla="*/ 71 h 75"/>
                <a:gd name="T2" fmla="*/ 25 w 33"/>
                <a:gd name="T3" fmla="*/ 72 h 75"/>
                <a:gd name="T4" fmla="*/ 25 w 33"/>
                <a:gd name="T5" fmla="*/ 75 h 75"/>
                <a:gd name="T6" fmla="*/ 27 w 33"/>
                <a:gd name="T7" fmla="*/ 75 h 75"/>
                <a:gd name="T8" fmla="*/ 33 w 33"/>
                <a:gd name="T9" fmla="*/ 74 h 75"/>
                <a:gd name="T10" fmla="*/ 31 w 33"/>
                <a:gd name="T11" fmla="*/ 71 h 75"/>
                <a:gd name="T12" fmla="*/ 27 w 33"/>
                <a:gd name="T13" fmla="*/ 57 h 75"/>
                <a:gd name="T14" fmla="*/ 20 w 33"/>
                <a:gd name="T15" fmla="*/ 58 h 75"/>
                <a:gd name="T16" fmla="*/ 24 w 33"/>
                <a:gd name="T17" fmla="*/ 71 h 75"/>
                <a:gd name="T18" fmla="*/ 31 w 33"/>
                <a:gd name="T19" fmla="*/ 69 h 75"/>
                <a:gd name="T20" fmla="*/ 27 w 33"/>
                <a:gd name="T21" fmla="*/ 57 h 75"/>
                <a:gd name="T22" fmla="*/ 21 w 33"/>
                <a:gd name="T23" fmla="*/ 42 h 75"/>
                <a:gd name="T24" fmla="*/ 14 w 33"/>
                <a:gd name="T25" fmla="*/ 44 h 75"/>
                <a:gd name="T26" fmla="*/ 20 w 33"/>
                <a:gd name="T27" fmla="*/ 57 h 75"/>
                <a:gd name="T28" fmla="*/ 25 w 33"/>
                <a:gd name="T29" fmla="*/ 55 h 75"/>
                <a:gd name="T30" fmla="*/ 21 w 33"/>
                <a:gd name="T31" fmla="*/ 42 h 75"/>
                <a:gd name="T32" fmla="*/ 17 w 33"/>
                <a:gd name="T33" fmla="*/ 28 h 75"/>
                <a:gd name="T34" fmla="*/ 10 w 33"/>
                <a:gd name="T35" fmla="*/ 29 h 75"/>
                <a:gd name="T36" fmla="*/ 14 w 33"/>
                <a:gd name="T37" fmla="*/ 42 h 75"/>
                <a:gd name="T38" fmla="*/ 21 w 33"/>
                <a:gd name="T39" fmla="*/ 41 h 75"/>
                <a:gd name="T40" fmla="*/ 17 w 33"/>
                <a:gd name="T41" fmla="*/ 28 h 75"/>
                <a:gd name="T42" fmla="*/ 11 w 33"/>
                <a:gd name="T43" fmla="*/ 14 h 75"/>
                <a:gd name="T44" fmla="*/ 5 w 33"/>
                <a:gd name="T45" fmla="*/ 15 h 75"/>
                <a:gd name="T46" fmla="*/ 8 w 33"/>
                <a:gd name="T47" fmla="*/ 28 h 75"/>
                <a:gd name="T48" fmla="*/ 15 w 33"/>
                <a:gd name="T49" fmla="*/ 27 h 75"/>
                <a:gd name="T50" fmla="*/ 11 w 33"/>
                <a:gd name="T51" fmla="*/ 14 h 75"/>
                <a:gd name="T52" fmla="*/ 7 w 33"/>
                <a:gd name="T53" fmla="*/ 1 h 75"/>
                <a:gd name="T54" fmla="*/ 0 w 33"/>
                <a:gd name="T55" fmla="*/ 2 h 75"/>
                <a:gd name="T56" fmla="*/ 4 w 33"/>
                <a:gd name="T57" fmla="*/ 14 h 75"/>
                <a:gd name="T58" fmla="*/ 11 w 33"/>
                <a:gd name="T59" fmla="*/ 12 h 75"/>
                <a:gd name="T60" fmla="*/ 7 w 33"/>
                <a:gd name="T61" fmla="*/ 1 h 75"/>
                <a:gd name="T62" fmla="*/ 7 w 33"/>
                <a:gd name="T63" fmla="*/ 0 h 75"/>
                <a:gd name="T64" fmla="*/ 1 w 33"/>
                <a:gd name="T65" fmla="*/ 1 h 75"/>
                <a:gd name="T66" fmla="*/ 0 w 33"/>
                <a:gd name="T67" fmla="*/ 1 h 75"/>
                <a:gd name="T68" fmla="*/ 0 w 33"/>
                <a:gd name="T69" fmla="*/ 1 h 75"/>
                <a:gd name="T70" fmla="*/ 7 w 33"/>
                <a:gd name="T71" fmla="*/ 0 h 75"/>
                <a:gd name="T72" fmla="*/ 7 w 33"/>
                <a:gd name="T7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5">
                  <a:moveTo>
                    <a:pt x="31" y="71"/>
                  </a:moveTo>
                  <a:lnTo>
                    <a:pt x="25" y="72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33" y="74"/>
                  </a:lnTo>
                  <a:lnTo>
                    <a:pt x="31" y="71"/>
                  </a:lnTo>
                  <a:close/>
                  <a:moveTo>
                    <a:pt x="27" y="57"/>
                  </a:moveTo>
                  <a:lnTo>
                    <a:pt x="20" y="58"/>
                  </a:lnTo>
                  <a:lnTo>
                    <a:pt x="24" y="71"/>
                  </a:lnTo>
                  <a:lnTo>
                    <a:pt x="31" y="69"/>
                  </a:lnTo>
                  <a:lnTo>
                    <a:pt x="27" y="57"/>
                  </a:lnTo>
                  <a:close/>
                  <a:moveTo>
                    <a:pt x="21" y="42"/>
                  </a:moveTo>
                  <a:lnTo>
                    <a:pt x="14" y="44"/>
                  </a:lnTo>
                  <a:lnTo>
                    <a:pt x="20" y="57"/>
                  </a:lnTo>
                  <a:lnTo>
                    <a:pt x="25" y="55"/>
                  </a:lnTo>
                  <a:lnTo>
                    <a:pt x="21" y="42"/>
                  </a:lnTo>
                  <a:close/>
                  <a:moveTo>
                    <a:pt x="17" y="28"/>
                  </a:moveTo>
                  <a:lnTo>
                    <a:pt x="10" y="29"/>
                  </a:lnTo>
                  <a:lnTo>
                    <a:pt x="14" y="42"/>
                  </a:lnTo>
                  <a:lnTo>
                    <a:pt x="21" y="41"/>
                  </a:lnTo>
                  <a:lnTo>
                    <a:pt x="17" y="28"/>
                  </a:lnTo>
                  <a:close/>
                  <a:moveTo>
                    <a:pt x="11" y="14"/>
                  </a:moveTo>
                  <a:lnTo>
                    <a:pt x="5" y="15"/>
                  </a:lnTo>
                  <a:lnTo>
                    <a:pt x="8" y="28"/>
                  </a:lnTo>
                  <a:lnTo>
                    <a:pt x="15" y="27"/>
                  </a:lnTo>
                  <a:lnTo>
                    <a:pt x="11" y="14"/>
                  </a:lnTo>
                  <a:close/>
                  <a:moveTo>
                    <a:pt x="7" y="1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7" y="1"/>
                  </a:lnTo>
                  <a:close/>
                  <a:moveTo>
                    <a:pt x="7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ïšlîḋè">
              <a:extLst>
                <a:ext uri="{FF2B5EF4-FFF2-40B4-BE49-F238E27FC236}">
                  <a16:creationId xmlns:a16="http://schemas.microsoft.com/office/drawing/2014/main" id="{51FADDC6-D43E-40EA-8275-EB6BBF1EB0F8}"/>
                </a:ext>
              </a:extLst>
            </p:cNvPr>
            <p:cNvSpPr/>
            <p:nvPr/>
          </p:nvSpPr>
          <p:spPr bwMode="auto">
            <a:xfrm>
              <a:off x="5822950" y="3248025"/>
              <a:ext cx="52387" cy="119063"/>
            </a:xfrm>
            <a:custGeom>
              <a:avLst/>
              <a:gdLst>
                <a:gd name="T0" fmla="*/ 31 w 33"/>
                <a:gd name="T1" fmla="*/ 71 h 75"/>
                <a:gd name="T2" fmla="*/ 25 w 33"/>
                <a:gd name="T3" fmla="*/ 72 h 75"/>
                <a:gd name="T4" fmla="*/ 25 w 33"/>
                <a:gd name="T5" fmla="*/ 75 h 75"/>
                <a:gd name="T6" fmla="*/ 27 w 33"/>
                <a:gd name="T7" fmla="*/ 75 h 75"/>
                <a:gd name="T8" fmla="*/ 33 w 33"/>
                <a:gd name="T9" fmla="*/ 74 h 75"/>
                <a:gd name="T10" fmla="*/ 31 w 33"/>
                <a:gd name="T11" fmla="*/ 71 h 75"/>
                <a:gd name="T12" fmla="*/ 27 w 33"/>
                <a:gd name="T13" fmla="*/ 57 h 75"/>
                <a:gd name="T14" fmla="*/ 20 w 33"/>
                <a:gd name="T15" fmla="*/ 58 h 75"/>
                <a:gd name="T16" fmla="*/ 24 w 33"/>
                <a:gd name="T17" fmla="*/ 71 h 75"/>
                <a:gd name="T18" fmla="*/ 31 w 33"/>
                <a:gd name="T19" fmla="*/ 69 h 75"/>
                <a:gd name="T20" fmla="*/ 27 w 33"/>
                <a:gd name="T21" fmla="*/ 57 h 75"/>
                <a:gd name="T22" fmla="*/ 21 w 33"/>
                <a:gd name="T23" fmla="*/ 42 h 75"/>
                <a:gd name="T24" fmla="*/ 14 w 33"/>
                <a:gd name="T25" fmla="*/ 44 h 75"/>
                <a:gd name="T26" fmla="*/ 20 w 33"/>
                <a:gd name="T27" fmla="*/ 57 h 75"/>
                <a:gd name="T28" fmla="*/ 25 w 33"/>
                <a:gd name="T29" fmla="*/ 55 h 75"/>
                <a:gd name="T30" fmla="*/ 21 w 33"/>
                <a:gd name="T31" fmla="*/ 42 h 75"/>
                <a:gd name="T32" fmla="*/ 17 w 33"/>
                <a:gd name="T33" fmla="*/ 28 h 75"/>
                <a:gd name="T34" fmla="*/ 10 w 33"/>
                <a:gd name="T35" fmla="*/ 29 h 75"/>
                <a:gd name="T36" fmla="*/ 14 w 33"/>
                <a:gd name="T37" fmla="*/ 42 h 75"/>
                <a:gd name="T38" fmla="*/ 21 w 33"/>
                <a:gd name="T39" fmla="*/ 41 h 75"/>
                <a:gd name="T40" fmla="*/ 17 w 33"/>
                <a:gd name="T41" fmla="*/ 28 h 75"/>
                <a:gd name="T42" fmla="*/ 11 w 33"/>
                <a:gd name="T43" fmla="*/ 14 h 75"/>
                <a:gd name="T44" fmla="*/ 5 w 33"/>
                <a:gd name="T45" fmla="*/ 15 h 75"/>
                <a:gd name="T46" fmla="*/ 8 w 33"/>
                <a:gd name="T47" fmla="*/ 28 h 75"/>
                <a:gd name="T48" fmla="*/ 15 w 33"/>
                <a:gd name="T49" fmla="*/ 27 h 75"/>
                <a:gd name="T50" fmla="*/ 11 w 33"/>
                <a:gd name="T51" fmla="*/ 14 h 75"/>
                <a:gd name="T52" fmla="*/ 7 w 33"/>
                <a:gd name="T53" fmla="*/ 1 h 75"/>
                <a:gd name="T54" fmla="*/ 0 w 33"/>
                <a:gd name="T55" fmla="*/ 2 h 75"/>
                <a:gd name="T56" fmla="*/ 4 w 33"/>
                <a:gd name="T57" fmla="*/ 14 h 75"/>
                <a:gd name="T58" fmla="*/ 11 w 33"/>
                <a:gd name="T59" fmla="*/ 12 h 75"/>
                <a:gd name="T60" fmla="*/ 7 w 33"/>
                <a:gd name="T61" fmla="*/ 1 h 75"/>
                <a:gd name="T62" fmla="*/ 7 w 33"/>
                <a:gd name="T63" fmla="*/ 0 h 75"/>
                <a:gd name="T64" fmla="*/ 1 w 33"/>
                <a:gd name="T65" fmla="*/ 1 h 75"/>
                <a:gd name="T66" fmla="*/ 0 w 33"/>
                <a:gd name="T67" fmla="*/ 1 h 75"/>
                <a:gd name="T68" fmla="*/ 0 w 33"/>
                <a:gd name="T69" fmla="*/ 1 h 75"/>
                <a:gd name="T70" fmla="*/ 7 w 33"/>
                <a:gd name="T71" fmla="*/ 0 h 75"/>
                <a:gd name="T72" fmla="*/ 7 w 33"/>
                <a:gd name="T7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5">
                  <a:moveTo>
                    <a:pt x="31" y="71"/>
                  </a:moveTo>
                  <a:lnTo>
                    <a:pt x="25" y="72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33" y="74"/>
                  </a:lnTo>
                  <a:lnTo>
                    <a:pt x="31" y="71"/>
                  </a:lnTo>
                  <a:moveTo>
                    <a:pt x="27" y="57"/>
                  </a:moveTo>
                  <a:lnTo>
                    <a:pt x="20" y="58"/>
                  </a:lnTo>
                  <a:lnTo>
                    <a:pt x="24" y="71"/>
                  </a:lnTo>
                  <a:lnTo>
                    <a:pt x="31" y="69"/>
                  </a:lnTo>
                  <a:lnTo>
                    <a:pt x="27" y="57"/>
                  </a:lnTo>
                  <a:moveTo>
                    <a:pt x="21" y="42"/>
                  </a:moveTo>
                  <a:lnTo>
                    <a:pt x="14" y="44"/>
                  </a:lnTo>
                  <a:lnTo>
                    <a:pt x="20" y="57"/>
                  </a:lnTo>
                  <a:lnTo>
                    <a:pt x="25" y="55"/>
                  </a:lnTo>
                  <a:lnTo>
                    <a:pt x="21" y="42"/>
                  </a:lnTo>
                  <a:moveTo>
                    <a:pt x="17" y="28"/>
                  </a:moveTo>
                  <a:lnTo>
                    <a:pt x="10" y="29"/>
                  </a:lnTo>
                  <a:lnTo>
                    <a:pt x="14" y="42"/>
                  </a:lnTo>
                  <a:lnTo>
                    <a:pt x="21" y="41"/>
                  </a:lnTo>
                  <a:lnTo>
                    <a:pt x="17" y="28"/>
                  </a:lnTo>
                  <a:moveTo>
                    <a:pt x="11" y="14"/>
                  </a:moveTo>
                  <a:lnTo>
                    <a:pt x="5" y="15"/>
                  </a:lnTo>
                  <a:lnTo>
                    <a:pt x="8" y="28"/>
                  </a:lnTo>
                  <a:lnTo>
                    <a:pt x="15" y="27"/>
                  </a:lnTo>
                  <a:lnTo>
                    <a:pt x="11" y="14"/>
                  </a:lnTo>
                  <a:moveTo>
                    <a:pt x="7" y="1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7" y="1"/>
                  </a:lnTo>
                  <a:moveTo>
                    <a:pt x="7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îṩḻîdè">
              <a:extLst>
                <a:ext uri="{FF2B5EF4-FFF2-40B4-BE49-F238E27FC236}">
                  <a16:creationId xmlns:a16="http://schemas.microsoft.com/office/drawing/2014/main" id="{64AE95BE-BF87-4E87-8378-5F103C209B0B}"/>
                </a:ext>
              </a:extLst>
            </p:cNvPr>
            <p:cNvSpPr/>
            <p:nvPr/>
          </p:nvSpPr>
          <p:spPr bwMode="auto">
            <a:xfrm>
              <a:off x="5851525" y="3240088"/>
              <a:ext cx="55562" cy="120650"/>
            </a:xfrm>
            <a:custGeom>
              <a:avLst/>
              <a:gdLst>
                <a:gd name="T0" fmla="*/ 33 w 35"/>
                <a:gd name="T1" fmla="*/ 72 h 76"/>
                <a:gd name="T2" fmla="*/ 26 w 35"/>
                <a:gd name="T3" fmla="*/ 73 h 76"/>
                <a:gd name="T4" fmla="*/ 28 w 35"/>
                <a:gd name="T5" fmla="*/ 76 h 76"/>
                <a:gd name="T6" fmla="*/ 32 w 35"/>
                <a:gd name="T7" fmla="*/ 74 h 76"/>
                <a:gd name="T8" fmla="*/ 35 w 35"/>
                <a:gd name="T9" fmla="*/ 74 h 76"/>
                <a:gd name="T10" fmla="*/ 33 w 35"/>
                <a:gd name="T11" fmla="*/ 72 h 76"/>
                <a:gd name="T12" fmla="*/ 28 w 35"/>
                <a:gd name="T13" fmla="*/ 57 h 76"/>
                <a:gd name="T14" fmla="*/ 20 w 35"/>
                <a:gd name="T15" fmla="*/ 59 h 76"/>
                <a:gd name="T16" fmla="*/ 26 w 35"/>
                <a:gd name="T17" fmla="*/ 70 h 76"/>
                <a:gd name="T18" fmla="*/ 32 w 35"/>
                <a:gd name="T19" fmla="*/ 69 h 76"/>
                <a:gd name="T20" fmla="*/ 28 w 35"/>
                <a:gd name="T21" fmla="*/ 57 h 76"/>
                <a:gd name="T22" fmla="*/ 23 w 35"/>
                <a:gd name="T23" fmla="*/ 43 h 76"/>
                <a:gd name="T24" fmla="*/ 16 w 35"/>
                <a:gd name="T25" fmla="*/ 44 h 76"/>
                <a:gd name="T26" fmla="*/ 20 w 35"/>
                <a:gd name="T27" fmla="*/ 57 h 76"/>
                <a:gd name="T28" fmla="*/ 28 w 35"/>
                <a:gd name="T29" fmla="*/ 54 h 76"/>
                <a:gd name="T30" fmla="*/ 23 w 35"/>
                <a:gd name="T31" fmla="*/ 43 h 76"/>
                <a:gd name="T32" fmla="*/ 17 w 35"/>
                <a:gd name="T33" fmla="*/ 29 h 76"/>
                <a:gd name="T34" fmla="*/ 10 w 35"/>
                <a:gd name="T35" fmla="*/ 30 h 76"/>
                <a:gd name="T36" fmla="*/ 15 w 35"/>
                <a:gd name="T37" fmla="*/ 43 h 76"/>
                <a:gd name="T38" fmla="*/ 22 w 35"/>
                <a:gd name="T39" fmla="*/ 40 h 76"/>
                <a:gd name="T40" fmla="*/ 17 w 35"/>
                <a:gd name="T41" fmla="*/ 29 h 76"/>
                <a:gd name="T42" fmla="*/ 13 w 35"/>
                <a:gd name="T43" fmla="*/ 15 h 76"/>
                <a:gd name="T44" fmla="*/ 6 w 35"/>
                <a:gd name="T45" fmla="*/ 16 h 76"/>
                <a:gd name="T46" fmla="*/ 10 w 35"/>
                <a:gd name="T47" fmla="*/ 29 h 76"/>
                <a:gd name="T48" fmla="*/ 17 w 35"/>
                <a:gd name="T49" fmla="*/ 27 h 76"/>
                <a:gd name="T50" fmla="*/ 13 w 35"/>
                <a:gd name="T51" fmla="*/ 15 h 76"/>
                <a:gd name="T52" fmla="*/ 9 w 35"/>
                <a:gd name="T53" fmla="*/ 2 h 76"/>
                <a:gd name="T54" fmla="*/ 2 w 35"/>
                <a:gd name="T55" fmla="*/ 5 h 76"/>
                <a:gd name="T56" fmla="*/ 6 w 35"/>
                <a:gd name="T57" fmla="*/ 15 h 76"/>
                <a:gd name="T58" fmla="*/ 12 w 35"/>
                <a:gd name="T59" fmla="*/ 13 h 76"/>
                <a:gd name="T60" fmla="*/ 9 w 35"/>
                <a:gd name="T61" fmla="*/ 2 h 76"/>
                <a:gd name="T62" fmla="*/ 7 w 35"/>
                <a:gd name="T63" fmla="*/ 0 h 76"/>
                <a:gd name="T64" fmla="*/ 7 w 35"/>
                <a:gd name="T65" fmla="*/ 0 h 76"/>
                <a:gd name="T66" fmla="*/ 0 w 35"/>
                <a:gd name="T67" fmla="*/ 2 h 76"/>
                <a:gd name="T68" fmla="*/ 0 w 35"/>
                <a:gd name="T69" fmla="*/ 2 h 76"/>
                <a:gd name="T70" fmla="*/ 7 w 35"/>
                <a:gd name="T71" fmla="*/ 0 h 76"/>
                <a:gd name="T72" fmla="*/ 7 w 35"/>
                <a:gd name="T7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" h="76">
                  <a:moveTo>
                    <a:pt x="33" y="72"/>
                  </a:moveTo>
                  <a:lnTo>
                    <a:pt x="26" y="73"/>
                  </a:lnTo>
                  <a:lnTo>
                    <a:pt x="28" y="76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33" y="72"/>
                  </a:lnTo>
                  <a:close/>
                  <a:moveTo>
                    <a:pt x="28" y="57"/>
                  </a:moveTo>
                  <a:lnTo>
                    <a:pt x="20" y="59"/>
                  </a:lnTo>
                  <a:lnTo>
                    <a:pt x="26" y="70"/>
                  </a:lnTo>
                  <a:lnTo>
                    <a:pt x="32" y="69"/>
                  </a:lnTo>
                  <a:lnTo>
                    <a:pt x="28" y="57"/>
                  </a:lnTo>
                  <a:close/>
                  <a:moveTo>
                    <a:pt x="23" y="43"/>
                  </a:moveTo>
                  <a:lnTo>
                    <a:pt x="16" y="44"/>
                  </a:lnTo>
                  <a:lnTo>
                    <a:pt x="20" y="57"/>
                  </a:lnTo>
                  <a:lnTo>
                    <a:pt x="28" y="54"/>
                  </a:lnTo>
                  <a:lnTo>
                    <a:pt x="23" y="43"/>
                  </a:lnTo>
                  <a:close/>
                  <a:moveTo>
                    <a:pt x="17" y="29"/>
                  </a:moveTo>
                  <a:lnTo>
                    <a:pt x="10" y="30"/>
                  </a:lnTo>
                  <a:lnTo>
                    <a:pt x="15" y="43"/>
                  </a:lnTo>
                  <a:lnTo>
                    <a:pt x="22" y="40"/>
                  </a:lnTo>
                  <a:lnTo>
                    <a:pt x="17" y="29"/>
                  </a:lnTo>
                  <a:close/>
                  <a:moveTo>
                    <a:pt x="13" y="15"/>
                  </a:moveTo>
                  <a:lnTo>
                    <a:pt x="6" y="16"/>
                  </a:lnTo>
                  <a:lnTo>
                    <a:pt x="10" y="29"/>
                  </a:lnTo>
                  <a:lnTo>
                    <a:pt x="17" y="27"/>
                  </a:lnTo>
                  <a:lnTo>
                    <a:pt x="13" y="15"/>
                  </a:lnTo>
                  <a:close/>
                  <a:moveTo>
                    <a:pt x="9" y="2"/>
                  </a:moveTo>
                  <a:lnTo>
                    <a:pt x="2" y="5"/>
                  </a:lnTo>
                  <a:lnTo>
                    <a:pt x="6" y="15"/>
                  </a:lnTo>
                  <a:lnTo>
                    <a:pt x="12" y="13"/>
                  </a:lnTo>
                  <a:lnTo>
                    <a:pt x="9" y="2"/>
                  </a:lnTo>
                  <a:close/>
                  <a:moveTo>
                    <a:pt x="7" y="0"/>
                  </a:moveTo>
                  <a:lnTo>
                    <a:pt x="7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íšlíḓé">
              <a:extLst>
                <a:ext uri="{FF2B5EF4-FFF2-40B4-BE49-F238E27FC236}">
                  <a16:creationId xmlns:a16="http://schemas.microsoft.com/office/drawing/2014/main" id="{E3AC2A5E-3902-41E2-A9FB-8FEC5114DC69}"/>
                </a:ext>
              </a:extLst>
            </p:cNvPr>
            <p:cNvSpPr/>
            <p:nvPr/>
          </p:nvSpPr>
          <p:spPr bwMode="auto">
            <a:xfrm>
              <a:off x="5851525" y="3240088"/>
              <a:ext cx="55562" cy="120650"/>
            </a:xfrm>
            <a:custGeom>
              <a:avLst/>
              <a:gdLst>
                <a:gd name="T0" fmla="*/ 33 w 35"/>
                <a:gd name="T1" fmla="*/ 72 h 76"/>
                <a:gd name="T2" fmla="*/ 26 w 35"/>
                <a:gd name="T3" fmla="*/ 73 h 76"/>
                <a:gd name="T4" fmla="*/ 28 w 35"/>
                <a:gd name="T5" fmla="*/ 76 h 76"/>
                <a:gd name="T6" fmla="*/ 32 w 35"/>
                <a:gd name="T7" fmla="*/ 74 h 76"/>
                <a:gd name="T8" fmla="*/ 35 w 35"/>
                <a:gd name="T9" fmla="*/ 74 h 76"/>
                <a:gd name="T10" fmla="*/ 33 w 35"/>
                <a:gd name="T11" fmla="*/ 72 h 76"/>
                <a:gd name="T12" fmla="*/ 28 w 35"/>
                <a:gd name="T13" fmla="*/ 57 h 76"/>
                <a:gd name="T14" fmla="*/ 20 w 35"/>
                <a:gd name="T15" fmla="*/ 59 h 76"/>
                <a:gd name="T16" fmla="*/ 26 w 35"/>
                <a:gd name="T17" fmla="*/ 70 h 76"/>
                <a:gd name="T18" fmla="*/ 32 w 35"/>
                <a:gd name="T19" fmla="*/ 69 h 76"/>
                <a:gd name="T20" fmla="*/ 28 w 35"/>
                <a:gd name="T21" fmla="*/ 57 h 76"/>
                <a:gd name="T22" fmla="*/ 23 w 35"/>
                <a:gd name="T23" fmla="*/ 43 h 76"/>
                <a:gd name="T24" fmla="*/ 16 w 35"/>
                <a:gd name="T25" fmla="*/ 44 h 76"/>
                <a:gd name="T26" fmla="*/ 20 w 35"/>
                <a:gd name="T27" fmla="*/ 57 h 76"/>
                <a:gd name="T28" fmla="*/ 28 w 35"/>
                <a:gd name="T29" fmla="*/ 54 h 76"/>
                <a:gd name="T30" fmla="*/ 23 w 35"/>
                <a:gd name="T31" fmla="*/ 43 h 76"/>
                <a:gd name="T32" fmla="*/ 17 w 35"/>
                <a:gd name="T33" fmla="*/ 29 h 76"/>
                <a:gd name="T34" fmla="*/ 10 w 35"/>
                <a:gd name="T35" fmla="*/ 30 h 76"/>
                <a:gd name="T36" fmla="*/ 15 w 35"/>
                <a:gd name="T37" fmla="*/ 43 h 76"/>
                <a:gd name="T38" fmla="*/ 22 w 35"/>
                <a:gd name="T39" fmla="*/ 40 h 76"/>
                <a:gd name="T40" fmla="*/ 17 w 35"/>
                <a:gd name="T41" fmla="*/ 29 h 76"/>
                <a:gd name="T42" fmla="*/ 13 w 35"/>
                <a:gd name="T43" fmla="*/ 15 h 76"/>
                <a:gd name="T44" fmla="*/ 6 w 35"/>
                <a:gd name="T45" fmla="*/ 16 h 76"/>
                <a:gd name="T46" fmla="*/ 10 w 35"/>
                <a:gd name="T47" fmla="*/ 29 h 76"/>
                <a:gd name="T48" fmla="*/ 17 w 35"/>
                <a:gd name="T49" fmla="*/ 27 h 76"/>
                <a:gd name="T50" fmla="*/ 13 w 35"/>
                <a:gd name="T51" fmla="*/ 15 h 76"/>
                <a:gd name="T52" fmla="*/ 9 w 35"/>
                <a:gd name="T53" fmla="*/ 2 h 76"/>
                <a:gd name="T54" fmla="*/ 2 w 35"/>
                <a:gd name="T55" fmla="*/ 5 h 76"/>
                <a:gd name="T56" fmla="*/ 6 w 35"/>
                <a:gd name="T57" fmla="*/ 15 h 76"/>
                <a:gd name="T58" fmla="*/ 12 w 35"/>
                <a:gd name="T59" fmla="*/ 13 h 76"/>
                <a:gd name="T60" fmla="*/ 9 w 35"/>
                <a:gd name="T61" fmla="*/ 2 h 76"/>
                <a:gd name="T62" fmla="*/ 7 w 35"/>
                <a:gd name="T63" fmla="*/ 0 h 76"/>
                <a:gd name="T64" fmla="*/ 7 w 35"/>
                <a:gd name="T65" fmla="*/ 0 h 76"/>
                <a:gd name="T66" fmla="*/ 0 w 35"/>
                <a:gd name="T67" fmla="*/ 2 h 76"/>
                <a:gd name="T68" fmla="*/ 0 w 35"/>
                <a:gd name="T69" fmla="*/ 2 h 76"/>
                <a:gd name="T70" fmla="*/ 7 w 35"/>
                <a:gd name="T71" fmla="*/ 0 h 76"/>
                <a:gd name="T72" fmla="*/ 7 w 35"/>
                <a:gd name="T7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" h="76">
                  <a:moveTo>
                    <a:pt x="33" y="72"/>
                  </a:moveTo>
                  <a:lnTo>
                    <a:pt x="26" y="73"/>
                  </a:lnTo>
                  <a:lnTo>
                    <a:pt x="28" y="76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33" y="72"/>
                  </a:lnTo>
                  <a:moveTo>
                    <a:pt x="28" y="57"/>
                  </a:moveTo>
                  <a:lnTo>
                    <a:pt x="20" y="59"/>
                  </a:lnTo>
                  <a:lnTo>
                    <a:pt x="26" y="70"/>
                  </a:lnTo>
                  <a:lnTo>
                    <a:pt x="32" y="69"/>
                  </a:lnTo>
                  <a:lnTo>
                    <a:pt x="28" y="57"/>
                  </a:lnTo>
                  <a:moveTo>
                    <a:pt x="23" y="43"/>
                  </a:moveTo>
                  <a:lnTo>
                    <a:pt x="16" y="44"/>
                  </a:lnTo>
                  <a:lnTo>
                    <a:pt x="20" y="57"/>
                  </a:lnTo>
                  <a:lnTo>
                    <a:pt x="28" y="54"/>
                  </a:lnTo>
                  <a:lnTo>
                    <a:pt x="23" y="43"/>
                  </a:lnTo>
                  <a:moveTo>
                    <a:pt x="17" y="29"/>
                  </a:moveTo>
                  <a:lnTo>
                    <a:pt x="10" y="30"/>
                  </a:lnTo>
                  <a:lnTo>
                    <a:pt x="15" y="43"/>
                  </a:lnTo>
                  <a:lnTo>
                    <a:pt x="22" y="40"/>
                  </a:lnTo>
                  <a:lnTo>
                    <a:pt x="17" y="29"/>
                  </a:lnTo>
                  <a:moveTo>
                    <a:pt x="13" y="15"/>
                  </a:moveTo>
                  <a:lnTo>
                    <a:pt x="6" y="16"/>
                  </a:lnTo>
                  <a:lnTo>
                    <a:pt x="10" y="29"/>
                  </a:lnTo>
                  <a:lnTo>
                    <a:pt x="17" y="27"/>
                  </a:lnTo>
                  <a:lnTo>
                    <a:pt x="13" y="15"/>
                  </a:lnTo>
                  <a:moveTo>
                    <a:pt x="9" y="2"/>
                  </a:moveTo>
                  <a:lnTo>
                    <a:pt x="2" y="5"/>
                  </a:lnTo>
                  <a:lnTo>
                    <a:pt x="6" y="15"/>
                  </a:lnTo>
                  <a:lnTo>
                    <a:pt x="12" y="13"/>
                  </a:lnTo>
                  <a:lnTo>
                    <a:pt x="9" y="2"/>
                  </a:lnTo>
                  <a:moveTo>
                    <a:pt x="7" y="0"/>
                  </a:moveTo>
                  <a:lnTo>
                    <a:pt x="7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iṡḻiḓe">
              <a:extLst>
                <a:ext uri="{FF2B5EF4-FFF2-40B4-BE49-F238E27FC236}">
                  <a16:creationId xmlns:a16="http://schemas.microsoft.com/office/drawing/2014/main" id="{230D7775-88FD-4E95-B232-5077DDD804DD}"/>
                </a:ext>
              </a:extLst>
            </p:cNvPr>
            <p:cNvSpPr/>
            <p:nvPr/>
          </p:nvSpPr>
          <p:spPr bwMode="auto">
            <a:xfrm>
              <a:off x="6203950" y="3160713"/>
              <a:ext cx="52387" cy="115888"/>
            </a:xfrm>
            <a:custGeom>
              <a:avLst/>
              <a:gdLst>
                <a:gd name="T0" fmla="*/ 30 w 33"/>
                <a:gd name="T1" fmla="*/ 66 h 73"/>
                <a:gd name="T2" fmla="*/ 25 w 33"/>
                <a:gd name="T3" fmla="*/ 69 h 73"/>
                <a:gd name="T4" fmla="*/ 26 w 33"/>
                <a:gd name="T5" fmla="*/ 73 h 73"/>
                <a:gd name="T6" fmla="*/ 26 w 33"/>
                <a:gd name="T7" fmla="*/ 73 h 73"/>
                <a:gd name="T8" fmla="*/ 32 w 33"/>
                <a:gd name="T9" fmla="*/ 72 h 73"/>
                <a:gd name="T10" fmla="*/ 33 w 33"/>
                <a:gd name="T11" fmla="*/ 72 h 73"/>
                <a:gd name="T12" fmla="*/ 33 w 33"/>
                <a:gd name="T13" fmla="*/ 72 h 73"/>
                <a:gd name="T14" fmla="*/ 30 w 33"/>
                <a:gd name="T15" fmla="*/ 66 h 73"/>
                <a:gd name="T16" fmla="*/ 26 w 33"/>
                <a:gd name="T17" fmla="*/ 53 h 73"/>
                <a:gd name="T18" fmla="*/ 19 w 33"/>
                <a:gd name="T19" fmla="*/ 56 h 73"/>
                <a:gd name="T20" fmla="*/ 23 w 33"/>
                <a:gd name="T21" fmla="*/ 66 h 73"/>
                <a:gd name="T22" fmla="*/ 30 w 33"/>
                <a:gd name="T23" fmla="*/ 65 h 73"/>
                <a:gd name="T24" fmla="*/ 26 w 33"/>
                <a:gd name="T25" fmla="*/ 53 h 73"/>
                <a:gd name="T26" fmla="*/ 22 w 33"/>
                <a:gd name="T27" fmla="*/ 40 h 73"/>
                <a:gd name="T28" fmla="*/ 15 w 33"/>
                <a:gd name="T29" fmla="*/ 42 h 73"/>
                <a:gd name="T30" fmla="*/ 19 w 33"/>
                <a:gd name="T31" fmla="*/ 53 h 73"/>
                <a:gd name="T32" fmla="*/ 26 w 33"/>
                <a:gd name="T33" fmla="*/ 52 h 73"/>
                <a:gd name="T34" fmla="*/ 22 w 33"/>
                <a:gd name="T35" fmla="*/ 40 h 73"/>
                <a:gd name="T36" fmla="*/ 17 w 33"/>
                <a:gd name="T37" fmla="*/ 27 h 73"/>
                <a:gd name="T38" fmla="*/ 10 w 33"/>
                <a:gd name="T39" fmla="*/ 29 h 73"/>
                <a:gd name="T40" fmla="*/ 15 w 33"/>
                <a:gd name="T41" fmla="*/ 40 h 73"/>
                <a:gd name="T42" fmla="*/ 20 w 33"/>
                <a:gd name="T43" fmla="*/ 39 h 73"/>
                <a:gd name="T44" fmla="*/ 17 w 33"/>
                <a:gd name="T45" fmla="*/ 27 h 73"/>
                <a:gd name="T46" fmla="*/ 13 w 33"/>
                <a:gd name="T47" fmla="*/ 16 h 73"/>
                <a:gd name="T48" fmla="*/ 6 w 33"/>
                <a:gd name="T49" fmla="*/ 17 h 73"/>
                <a:gd name="T50" fmla="*/ 10 w 33"/>
                <a:gd name="T51" fmla="*/ 27 h 73"/>
                <a:gd name="T52" fmla="*/ 16 w 33"/>
                <a:gd name="T53" fmla="*/ 26 h 73"/>
                <a:gd name="T54" fmla="*/ 13 w 33"/>
                <a:gd name="T55" fmla="*/ 16 h 73"/>
                <a:gd name="T56" fmla="*/ 9 w 33"/>
                <a:gd name="T57" fmla="*/ 5 h 73"/>
                <a:gd name="T58" fmla="*/ 2 w 33"/>
                <a:gd name="T59" fmla="*/ 6 h 73"/>
                <a:gd name="T60" fmla="*/ 6 w 33"/>
                <a:gd name="T61" fmla="*/ 16 h 73"/>
                <a:gd name="T62" fmla="*/ 12 w 33"/>
                <a:gd name="T63" fmla="*/ 13 h 73"/>
                <a:gd name="T64" fmla="*/ 9 w 33"/>
                <a:gd name="T65" fmla="*/ 5 h 73"/>
                <a:gd name="T66" fmla="*/ 7 w 33"/>
                <a:gd name="T67" fmla="*/ 0 h 73"/>
                <a:gd name="T68" fmla="*/ 3 w 33"/>
                <a:gd name="T69" fmla="*/ 2 h 73"/>
                <a:gd name="T70" fmla="*/ 0 w 33"/>
                <a:gd name="T71" fmla="*/ 3 h 73"/>
                <a:gd name="T72" fmla="*/ 2 w 33"/>
                <a:gd name="T73" fmla="*/ 5 h 73"/>
                <a:gd name="T74" fmla="*/ 9 w 33"/>
                <a:gd name="T75" fmla="*/ 3 h 73"/>
                <a:gd name="T76" fmla="*/ 7 w 33"/>
                <a:gd name="T7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73">
                  <a:moveTo>
                    <a:pt x="30" y="66"/>
                  </a:moveTo>
                  <a:lnTo>
                    <a:pt x="25" y="69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32" y="72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0" y="66"/>
                  </a:lnTo>
                  <a:close/>
                  <a:moveTo>
                    <a:pt x="26" y="53"/>
                  </a:moveTo>
                  <a:lnTo>
                    <a:pt x="19" y="56"/>
                  </a:lnTo>
                  <a:lnTo>
                    <a:pt x="23" y="66"/>
                  </a:lnTo>
                  <a:lnTo>
                    <a:pt x="30" y="65"/>
                  </a:lnTo>
                  <a:lnTo>
                    <a:pt x="26" y="53"/>
                  </a:lnTo>
                  <a:close/>
                  <a:moveTo>
                    <a:pt x="22" y="40"/>
                  </a:moveTo>
                  <a:lnTo>
                    <a:pt x="15" y="42"/>
                  </a:lnTo>
                  <a:lnTo>
                    <a:pt x="19" y="53"/>
                  </a:lnTo>
                  <a:lnTo>
                    <a:pt x="26" y="52"/>
                  </a:lnTo>
                  <a:lnTo>
                    <a:pt x="22" y="40"/>
                  </a:lnTo>
                  <a:close/>
                  <a:moveTo>
                    <a:pt x="17" y="27"/>
                  </a:moveTo>
                  <a:lnTo>
                    <a:pt x="10" y="29"/>
                  </a:lnTo>
                  <a:lnTo>
                    <a:pt x="15" y="40"/>
                  </a:lnTo>
                  <a:lnTo>
                    <a:pt x="20" y="39"/>
                  </a:lnTo>
                  <a:lnTo>
                    <a:pt x="17" y="27"/>
                  </a:lnTo>
                  <a:close/>
                  <a:moveTo>
                    <a:pt x="13" y="16"/>
                  </a:moveTo>
                  <a:lnTo>
                    <a:pt x="6" y="17"/>
                  </a:lnTo>
                  <a:lnTo>
                    <a:pt x="10" y="27"/>
                  </a:lnTo>
                  <a:lnTo>
                    <a:pt x="16" y="26"/>
                  </a:lnTo>
                  <a:lnTo>
                    <a:pt x="13" y="16"/>
                  </a:lnTo>
                  <a:close/>
                  <a:moveTo>
                    <a:pt x="9" y="5"/>
                  </a:moveTo>
                  <a:lnTo>
                    <a:pt x="2" y="6"/>
                  </a:lnTo>
                  <a:lnTo>
                    <a:pt x="6" y="16"/>
                  </a:lnTo>
                  <a:lnTo>
                    <a:pt x="12" y="13"/>
                  </a:lnTo>
                  <a:lnTo>
                    <a:pt x="9" y="5"/>
                  </a:lnTo>
                  <a:close/>
                  <a:moveTo>
                    <a:pt x="7" y="0"/>
                  </a:moveTo>
                  <a:lnTo>
                    <a:pt x="3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9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îşḻíḋe">
              <a:extLst>
                <a:ext uri="{FF2B5EF4-FFF2-40B4-BE49-F238E27FC236}">
                  <a16:creationId xmlns:a16="http://schemas.microsoft.com/office/drawing/2014/main" id="{0841B893-ECD0-44E9-A9E2-F686F32FEF3B}"/>
                </a:ext>
              </a:extLst>
            </p:cNvPr>
            <p:cNvSpPr/>
            <p:nvPr/>
          </p:nvSpPr>
          <p:spPr bwMode="auto">
            <a:xfrm>
              <a:off x="6203950" y="3160713"/>
              <a:ext cx="52387" cy="115888"/>
            </a:xfrm>
            <a:custGeom>
              <a:avLst/>
              <a:gdLst>
                <a:gd name="T0" fmla="*/ 30 w 33"/>
                <a:gd name="T1" fmla="*/ 66 h 73"/>
                <a:gd name="T2" fmla="*/ 25 w 33"/>
                <a:gd name="T3" fmla="*/ 69 h 73"/>
                <a:gd name="T4" fmla="*/ 26 w 33"/>
                <a:gd name="T5" fmla="*/ 73 h 73"/>
                <a:gd name="T6" fmla="*/ 26 w 33"/>
                <a:gd name="T7" fmla="*/ 73 h 73"/>
                <a:gd name="T8" fmla="*/ 32 w 33"/>
                <a:gd name="T9" fmla="*/ 72 h 73"/>
                <a:gd name="T10" fmla="*/ 33 w 33"/>
                <a:gd name="T11" fmla="*/ 72 h 73"/>
                <a:gd name="T12" fmla="*/ 33 w 33"/>
                <a:gd name="T13" fmla="*/ 72 h 73"/>
                <a:gd name="T14" fmla="*/ 30 w 33"/>
                <a:gd name="T15" fmla="*/ 66 h 73"/>
                <a:gd name="T16" fmla="*/ 26 w 33"/>
                <a:gd name="T17" fmla="*/ 53 h 73"/>
                <a:gd name="T18" fmla="*/ 19 w 33"/>
                <a:gd name="T19" fmla="*/ 56 h 73"/>
                <a:gd name="T20" fmla="*/ 23 w 33"/>
                <a:gd name="T21" fmla="*/ 66 h 73"/>
                <a:gd name="T22" fmla="*/ 30 w 33"/>
                <a:gd name="T23" fmla="*/ 65 h 73"/>
                <a:gd name="T24" fmla="*/ 26 w 33"/>
                <a:gd name="T25" fmla="*/ 53 h 73"/>
                <a:gd name="T26" fmla="*/ 22 w 33"/>
                <a:gd name="T27" fmla="*/ 40 h 73"/>
                <a:gd name="T28" fmla="*/ 15 w 33"/>
                <a:gd name="T29" fmla="*/ 42 h 73"/>
                <a:gd name="T30" fmla="*/ 19 w 33"/>
                <a:gd name="T31" fmla="*/ 53 h 73"/>
                <a:gd name="T32" fmla="*/ 26 w 33"/>
                <a:gd name="T33" fmla="*/ 52 h 73"/>
                <a:gd name="T34" fmla="*/ 22 w 33"/>
                <a:gd name="T35" fmla="*/ 40 h 73"/>
                <a:gd name="T36" fmla="*/ 17 w 33"/>
                <a:gd name="T37" fmla="*/ 27 h 73"/>
                <a:gd name="T38" fmla="*/ 10 w 33"/>
                <a:gd name="T39" fmla="*/ 29 h 73"/>
                <a:gd name="T40" fmla="*/ 15 w 33"/>
                <a:gd name="T41" fmla="*/ 40 h 73"/>
                <a:gd name="T42" fmla="*/ 20 w 33"/>
                <a:gd name="T43" fmla="*/ 39 h 73"/>
                <a:gd name="T44" fmla="*/ 17 w 33"/>
                <a:gd name="T45" fmla="*/ 27 h 73"/>
                <a:gd name="T46" fmla="*/ 13 w 33"/>
                <a:gd name="T47" fmla="*/ 16 h 73"/>
                <a:gd name="T48" fmla="*/ 6 w 33"/>
                <a:gd name="T49" fmla="*/ 17 h 73"/>
                <a:gd name="T50" fmla="*/ 10 w 33"/>
                <a:gd name="T51" fmla="*/ 27 h 73"/>
                <a:gd name="T52" fmla="*/ 16 w 33"/>
                <a:gd name="T53" fmla="*/ 26 h 73"/>
                <a:gd name="T54" fmla="*/ 13 w 33"/>
                <a:gd name="T55" fmla="*/ 16 h 73"/>
                <a:gd name="T56" fmla="*/ 9 w 33"/>
                <a:gd name="T57" fmla="*/ 5 h 73"/>
                <a:gd name="T58" fmla="*/ 2 w 33"/>
                <a:gd name="T59" fmla="*/ 6 h 73"/>
                <a:gd name="T60" fmla="*/ 6 w 33"/>
                <a:gd name="T61" fmla="*/ 16 h 73"/>
                <a:gd name="T62" fmla="*/ 12 w 33"/>
                <a:gd name="T63" fmla="*/ 13 h 73"/>
                <a:gd name="T64" fmla="*/ 9 w 33"/>
                <a:gd name="T65" fmla="*/ 5 h 73"/>
                <a:gd name="T66" fmla="*/ 7 w 33"/>
                <a:gd name="T67" fmla="*/ 0 h 73"/>
                <a:gd name="T68" fmla="*/ 3 w 33"/>
                <a:gd name="T69" fmla="*/ 2 h 73"/>
                <a:gd name="T70" fmla="*/ 0 w 33"/>
                <a:gd name="T71" fmla="*/ 3 h 73"/>
                <a:gd name="T72" fmla="*/ 2 w 33"/>
                <a:gd name="T73" fmla="*/ 5 h 73"/>
                <a:gd name="T74" fmla="*/ 9 w 33"/>
                <a:gd name="T75" fmla="*/ 3 h 73"/>
                <a:gd name="T76" fmla="*/ 7 w 33"/>
                <a:gd name="T7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73">
                  <a:moveTo>
                    <a:pt x="30" y="66"/>
                  </a:moveTo>
                  <a:lnTo>
                    <a:pt x="25" y="69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32" y="72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0" y="66"/>
                  </a:lnTo>
                  <a:moveTo>
                    <a:pt x="26" y="53"/>
                  </a:moveTo>
                  <a:lnTo>
                    <a:pt x="19" y="56"/>
                  </a:lnTo>
                  <a:lnTo>
                    <a:pt x="23" y="66"/>
                  </a:lnTo>
                  <a:lnTo>
                    <a:pt x="30" y="65"/>
                  </a:lnTo>
                  <a:lnTo>
                    <a:pt x="26" y="53"/>
                  </a:lnTo>
                  <a:moveTo>
                    <a:pt x="22" y="40"/>
                  </a:moveTo>
                  <a:lnTo>
                    <a:pt x="15" y="42"/>
                  </a:lnTo>
                  <a:lnTo>
                    <a:pt x="19" y="53"/>
                  </a:lnTo>
                  <a:lnTo>
                    <a:pt x="26" y="52"/>
                  </a:lnTo>
                  <a:lnTo>
                    <a:pt x="22" y="40"/>
                  </a:lnTo>
                  <a:moveTo>
                    <a:pt x="17" y="27"/>
                  </a:moveTo>
                  <a:lnTo>
                    <a:pt x="10" y="29"/>
                  </a:lnTo>
                  <a:lnTo>
                    <a:pt x="15" y="40"/>
                  </a:lnTo>
                  <a:lnTo>
                    <a:pt x="20" y="39"/>
                  </a:lnTo>
                  <a:lnTo>
                    <a:pt x="17" y="27"/>
                  </a:lnTo>
                  <a:moveTo>
                    <a:pt x="13" y="16"/>
                  </a:moveTo>
                  <a:lnTo>
                    <a:pt x="6" y="17"/>
                  </a:lnTo>
                  <a:lnTo>
                    <a:pt x="10" y="27"/>
                  </a:lnTo>
                  <a:lnTo>
                    <a:pt x="16" y="26"/>
                  </a:lnTo>
                  <a:lnTo>
                    <a:pt x="13" y="16"/>
                  </a:lnTo>
                  <a:moveTo>
                    <a:pt x="9" y="5"/>
                  </a:moveTo>
                  <a:lnTo>
                    <a:pt x="2" y="6"/>
                  </a:lnTo>
                  <a:lnTo>
                    <a:pt x="6" y="16"/>
                  </a:lnTo>
                  <a:lnTo>
                    <a:pt x="12" y="13"/>
                  </a:lnTo>
                  <a:lnTo>
                    <a:pt x="9" y="5"/>
                  </a:lnTo>
                  <a:moveTo>
                    <a:pt x="7" y="0"/>
                  </a:moveTo>
                  <a:lnTo>
                    <a:pt x="3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9" y="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îš1îḑé">
              <a:extLst>
                <a:ext uri="{FF2B5EF4-FFF2-40B4-BE49-F238E27FC236}">
                  <a16:creationId xmlns:a16="http://schemas.microsoft.com/office/drawing/2014/main" id="{8CC7E6AF-A47B-49E2-825B-90FD055F9F2A}"/>
                </a:ext>
              </a:extLst>
            </p:cNvPr>
            <p:cNvSpPr/>
            <p:nvPr/>
          </p:nvSpPr>
          <p:spPr bwMode="auto">
            <a:xfrm>
              <a:off x="6049963" y="3197225"/>
              <a:ext cx="52387" cy="115888"/>
            </a:xfrm>
            <a:custGeom>
              <a:avLst/>
              <a:gdLst>
                <a:gd name="T0" fmla="*/ 30 w 33"/>
                <a:gd name="T1" fmla="*/ 67 h 73"/>
                <a:gd name="T2" fmla="*/ 24 w 33"/>
                <a:gd name="T3" fmla="*/ 69 h 73"/>
                <a:gd name="T4" fmla="*/ 26 w 33"/>
                <a:gd name="T5" fmla="*/ 73 h 73"/>
                <a:gd name="T6" fmla="*/ 27 w 33"/>
                <a:gd name="T7" fmla="*/ 73 h 73"/>
                <a:gd name="T8" fmla="*/ 33 w 33"/>
                <a:gd name="T9" fmla="*/ 71 h 73"/>
                <a:gd name="T10" fmla="*/ 30 w 33"/>
                <a:gd name="T11" fmla="*/ 67 h 73"/>
                <a:gd name="T12" fmla="*/ 26 w 33"/>
                <a:gd name="T13" fmla="*/ 54 h 73"/>
                <a:gd name="T14" fmla="*/ 18 w 33"/>
                <a:gd name="T15" fmla="*/ 56 h 73"/>
                <a:gd name="T16" fmla="*/ 23 w 33"/>
                <a:gd name="T17" fmla="*/ 67 h 73"/>
                <a:gd name="T18" fmla="*/ 30 w 33"/>
                <a:gd name="T19" fmla="*/ 66 h 73"/>
                <a:gd name="T20" fmla="*/ 26 w 33"/>
                <a:gd name="T21" fmla="*/ 54 h 73"/>
                <a:gd name="T22" fmla="*/ 21 w 33"/>
                <a:gd name="T23" fmla="*/ 40 h 73"/>
                <a:gd name="T24" fmla="*/ 14 w 33"/>
                <a:gd name="T25" fmla="*/ 42 h 73"/>
                <a:gd name="T26" fmla="*/ 18 w 33"/>
                <a:gd name="T27" fmla="*/ 54 h 73"/>
                <a:gd name="T28" fmla="*/ 26 w 33"/>
                <a:gd name="T29" fmla="*/ 53 h 73"/>
                <a:gd name="T30" fmla="*/ 21 w 33"/>
                <a:gd name="T31" fmla="*/ 40 h 73"/>
                <a:gd name="T32" fmla="*/ 17 w 33"/>
                <a:gd name="T33" fmla="*/ 27 h 73"/>
                <a:gd name="T34" fmla="*/ 10 w 33"/>
                <a:gd name="T35" fmla="*/ 29 h 73"/>
                <a:gd name="T36" fmla="*/ 14 w 33"/>
                <a:gd name="T37" fmla="*/ 40 h 73"/>
                <a:gd name="T38" fmla="*/ 20 w 33"/>
                <a:gd name="T39" fmla="*/ 39 h 73"/>
                <a:gd name="T40" fmla="*/ 17 w 33"/>
                <a:gd name="T41" fmla="*/ 27 h 73"/>
                <a:gd name="T42" fmla="*/ 11 w 33"/>
                <a:gd name="T43" fmla="*/ 14 h 73"/>
                <a:gd name="T44" fmla="*/ 6 w 33"/>
                <a:gd name="T45" fmla="*/ 16 h 73"/>
                <a:gd name="T46" fmla="*/ 8 w 33"/>
                <a:gd name="T47" fmla="*/ 27 h 73"/>
                <a:gd name="T48" fmla="*/ 16 w 33"/>
                <a:gd name="T49" fmla="*/ 26 h 73"/>
                <a:gd name="T50" fmla="*/ 11 w 33"/>
                <a:gd name="T51" fmla="*/ 14 h 73"/>
                <a:gd name="T52" fmla="*/ 7 w 33"/>
                <a:gd name="T53" fmla="*/ 3 h 73"/>
                <a:gd name="T54" fmla="*/ 1 w 33"/>
                <a:gd name="T55" fmla="*/ 4 h 73"/>
                <a:gd name="T56" fmla="*/ 4 w 33"/>
                <a:gd name="T57" fmla="*/ 14 h 73"/>
                <a:gd name="T58" fmla="*/ 11 w 33"/>
                <a:gd name="T59" fmla="*/ 13 h 73"/>
                <a:gd name="T60" fmla="*/ 7 w 33"/>
                <a:gd name="T61" fmla="*/ 3 h 73"/>
                <a:gd name="T62" fmla="*/ 7 w 33"/>
                <a:gd name="T63" fmla="*/ 0 h 73"/>
                <a:gd name="T64" fmla="*/ 0 w 33"/>
                <a:gd name="T65" fmla="*/ 2 h 73"/>
                <a:gd name="T66" fmla="*/ 0 w 33"/>
                <a:gd name="T67" fmla="*/ 3 h 73"/>
                <a:gd name="T68" fmla="*/ 7 w 33"/>
                <a:gd name="T69" fmla="*/ 2 h 73"/>
                <a:gd name="T70" fmla="*/ 7 w 33"/>
                <a:gd name="T7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3">
                  <a:moveTo>
                    <a:pt x="30" y="67"/>
                  </a:moveTo>
                  <a:lnTo>
                    <a:pt x="24" y="69"/>
                  </a:lnTo>
                  <a:lnTo>
                    <a:pt x="26" y="73"/>
                  </a:lnTo>
                  <a:lnTo>
                    <a:pt x="27" y="73"/>
                  </a:lnTo>
                  <a:lnTo>
                    <a:pt x="33" y="71"/>
                  </a:lnTo>
                  <a:lnTo>
                    <a:pt x="30" y="67"/>
                  </a:lnTo>
                  <a:close/>
                  <a:moveTo>
                    <a:pt x="26" y="54"/>
                  </a:moveTo>
                  <a:lnTo>
                    <a:pt x="18" y="56"/>
                  </a:lnTo>
                  <a:lnTo>
                    <a:pt x="23" y="67"/>
                  </a:lnTo>
                  <a:lnTo>
                    <a:pt x="30" y="66"/>
                  </a:lnTo>
                  <a:lnTo>
                    <a:pt x="26" y="54"/>
                  </a:lnTo>
                  <a:close/>
                  <a:moveTo>
                    <a:pt x="21" y="40"/>
                  </a:moveTo>
                  <a:lnTo>
                    <a:pt x="14" y="42"/>
                  </a:lnTo>
                  <a:lnTo>
                    <a:pt x="18" y="54"/>
                  </a:lnTo>
                  <a:lnTo>
                    <a:pt x="26" y="53"/>
                  </a:lnTo>
                  <a:lnTo>
                    <a:pt x="21" y="40"/>
                  </a:lnTo>
                  <a:close/>
                  <a:moveTo>
                    <a:pt x="17" y="27"/>
                  </a:moveTo>
                  <a:lnTo>
                    <a:pt x="10" y="29"/>
                  </a:lnTo>
                  <a:lnTo>
                    <a:pt x="14" y="40"/>
                  </a:lnTo>
                  <a:lnTo>
                    <a:pt x="20" y="39"/>
                  </a:lnTo>
                  <a:lnTo>
                    <a:pt x="17" y="27"/>
                  </a:lnTo>
                  <a:close/>
                  <a:moveTo>
                    <a:pt x="11" y="14"/>
                  </a:moveTo>
                  <a:lnTo>
                    <a:pt x="6" y="16"/>
                  </a:lnTo>
                  <a:lnTo>
                    <a:pt x="8" y="27"/>
                  </a:lnTo>
                  <a:lnTo>
                    <a:pt x="16" y="26"/>
                  </a:lnTo>
                  <a:lnTo>
                    <a:pt x="11" y="14"/>
                  </a:lnTo>
                  <a:close/>
                  <a:moveTo>
                    <a:pt x="7" y="3"/>
                  </a:moveTo>
                  <a:lnTo>
                    <a:pt x="1" y="4"/>
                  </a:lnTo>
                  <a:lnTo>
                    <a:pt x="4" y="14"/>
                  </a:lnTo>
                  <a:lnTo>
                    <a:pt x="11" y="13"/>
                  </a:lnTo>
                  <a:lnTo>
                    <a:pt x="7" y="3"/>
                  </a:lnTo>
                  <a:close/>
                  <a:moveTo>
                    <a:pt x="7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îŝľîḑê">
              <a:extLst>
                <a:ext uri="{FF2B5EF4-FFF2-40B4-BE49-F238E27FC236}">
                  <a16:creationId xmlns:a16="http://schemas.microsoft.com/office/drawing/2014/main" id="{C4F275BA-1BF7-4266-9726-CEEF87B52D81}"/>
                </a:ext>
              </a:extLst>
            </p:cNvPr>
            <p:cNvSpPr/>
            <p:nvPr/>
          </p:nvSpPr>
          <p:spPr bwMode="auto">
            <a:xfrm>
              <a:off x="6049963" y="3197225"/>
              <a:ext cx="52387" cy="115888"/>
            </a:xfrm>
            <a:custGeom>
              <a:avLst/>
              <a:gdLst>
                <a:gd name="T0" fmla="*/ 30 w 33"/>
                <a:gd name="T1" fmla="*/ 67 h 73"/>
                <a:gd name="T2" fmla="*/ 24 w 33"/>
                <a:gd name="T3" fmla="*/ 69 h 73"/>
                <a:gd name="T4" fmla="*/ 26 w 33"/>
                <a:gd name="T5" fmla="*/ 73 h 73"/>
                <a:gd name="T6" fmla="*/ 27 w 33"/>
                <a:gd name="T7" fmla="*/ 73 h 73"/>
                <a:gd name="T8" fmla="*/ 33 w 33"/>
                <a:gd name="T9" fmla="*/ 71 h 73"/>
                <a:gd name="T10" fmla="*/ 30 w 33"/>
                <a:gd name="T11" fmla="*/ 67 h 73"/>
                <a:gd name="T12" fmla="*/ 26 w 33"/>
                <a:gd name="T13" fmla="*/ 54 h 73"/>
                <a:gd name="T14" fmla="*/ 18 w 33"/>
                <a:gd name="T15" fmla="*/ 56 h 73"/>
                <a:gd name="T16" fmla="*/ 23 w 33"/>
                <a:gd name="T17" fmla="*/ 67 h 73"/>
                <a:gd name="T18" fmla="*/ 30 w 33"/>
                <a:gd name="T19" fmla="*/ 66 h 73"/>
                <a:gd name="T20" fmla="*/ 26 w 33"/>
                <a:gd name="T21" fmla="*/ 54 h 73"/>
                <a:gd name="T22" fmla="*/ 21 w 33"/>
                <a:gd name="T23" fmla="*/ 40 h 73"/>
                <a:gd name="T24" fmla="*/ 14 w 33"/>
                <a:gd name="T25" fmla="*/ 42 h 73"/>
                <a:gd name="T26" fmla="*/ 18 w 33"/>
                <a:gd name="T27" fmla="*/ 54 h 73"/>
                <a:gd name="T28" fmla="*/ 26 w 33"/>
                <a:gd name="T29" fmla="*/ 53 h 73"/>
                <a:gd name="T30" fmla="*/ 21 w 33"/>
                <a:gd name="T31" fmla="*/ 40 h 73"/>
                <a:gd name="T32" fmla="*/ 17 w 33"/>
                <a:gd name="T33" fmla="*/ 27 h 73"/>
                <a:gd name="T34" fmla="*/ 10 w 33"/>
                <a:gd name="T35" fmla="*/ 29 h 73"/>
                <a:gd name="T36" fmla="*/ 14 w 33"/>
                <a:gd name="T37" fmla="*/ 40 h 73"/>
                <a:gd name="T38" fmla="*/ 20 w 33"/>
                <a:gd name="T39" fmla="*/ 39 h 73"/>
                <a:gd name="T40" fmla="*/ 17 w 33"/>
                <a:gd name="T41" fmla="*/ 27 h 73"/>
                <a:gd name="T42" fmla="*/ 11 w 33"/>
                <a:gd name="T43" fmla="*/ 14 h 73"/>
                <a:gd name="T44" fmla="*/ 6 w 33"/>
                <a:gd name="T45" fmla="*/ 16 h 73"/>
                <a:gd name="T46" fmla="*/ 8 w 33"/>
                <a:gd name="T47" fmla="*/ 27 h 73"/>
                <a:gd name="T48" fmla="*/ 16 w 33"/>
                <a:gd name="T49" fmla="*/ 26 h 73"/>
                <a:gd name="T50" fmla="*/ 11 w 33"/>
                <a:gd name="T51" fmla="*/ 14 h 73"/>
                <a:gd name="T52" fmla="*/ 7 w 33"/>
                <a:gd name="T53" fmla="*/ 3 h 73"/>
                <a:gd name="T54" fmla="*/ 1 w 33"/>
                <a:gd name="T55" fmla="*/ 4 h 73"/>
                <a:gd name="T56" fmla="*/ 4 w 33"/>
                <a:gd name="T57" fmla="*/ 14 h 73"/>
                <a:gd name="T58" fmla="*/ 11 w 33"/>
                <a:gd name="T59" fmla="*/ 13 h 73"/>
                <a:gd name="T60" fmla="*/ 7 w 33"/>
                <a:gd name="T61" fmla="*/ 3 h 73"/>
                <a:gd name="T62" fmla="*/ 7 w 33"/>
                <a:gd name="T63" fmla="*/ 0 h 73"/>
                <a:gd name="T64" fmla="*/ 0 w 33"/>
                <a:gd name="T65" fmla="*/ 2 h 73"/>
                <a:gd name="T66" fmla="*/ 0 w 33"/>
                <a:gd name="T67" fmla="*/ 3 h 73"/>
                <a:gd name="T68" fmla="*/ 7 w 33"/>
                <a:gd name="T69" fmla="*/ 2 h 73"/>
                <a:gd name="T70" fmla="*/ 7 w 33"/>
                <a:gd name="T7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3">
                  <a:moveTo>
                    <a:pt x="30" y="67"/>
                  </a:moveTo>
                  <a:lnTo>
                    <a:pt x="24" y="69"/>
                  </a:lnTo>
                  <a:lnTo>
                    <a:pt x="26" y="73"/>
                  </a:lnTo>
                  <a:lnTo>
                    <a:pt x="27" y="73"/>
                  </a:lnTo>
                  <a:lnTo>
                    <a:pt x="33" y="71"/>
                  </a:lnTo>
                  <a:lnTo>
                    <a:pt x="30" y="67"/>
                  </a:lnTo>
                  <a:moveTo>
                    <a:pt x="26" y="54"/>
                  </a:moveTo>
                  <a:lnTo>
                    <a:pt x="18" y="56"/>
                  </a:lnTo>
                  <a:lnTo>
                    <a:pt x="23" y="67"/>
                  </a:lnTo>
                  <a:lnTo>
                    <a:pt x="30" y="66"/>
                  </a:lnTo>
                  <a:lnTo>
                    <a:pt x="26" y="54"/>
                  </a:lnTo>
                  <a:moveTo>
                    <a:pt x="21" y="40"/>
                  </a:moveTo>
                  <a:lnTo>
                    <a:pt x="14" y="42"/>
                  </a:lnTo>
                  <a:lnTo>
                    <a:pt x="18" y="54"/>
                  </a:lnTo>
                  <a:lnTo>
                    <a:pt x="26" y="53"/>
                  </a:lnTo>
                  <a:lnTo>
                    <a:pt x="21" y="40"/>
                  </a:lnTo>
                  <a:moveTo>
                    <a:pt x="17" y="27"/>
                  </a:moveTo>
                  <a:lnTo>
                    <a:pt x="10" y="29"/>
                  </a:lnTo>
                  <a:lnTo>
                    <a:pt x="14" y="40"/>
                  </a:lnTo>
                  <a:lnTo>
                    <a:pt x="20" y="39"/>
                  </a:lnTo>
                  <a:lnTo>
                    <a:pt x="17" y="27"/>
                  </a:lnTo>
                  <a:moveTo>
                    <a:pt x="11" y="14"/>
                  </a:moveTo>
                  <a:lnTo>
                    <a:pt x="6" y="16"/>
                  </a:lnTo>
                  <a:lnTo>
                    <a:pt x="8" y="27"/>
                  </a:lnTo>
                  <a:lnTo>
                    <a:pt x="16" y="26"/>
                  </a:lnTo>
                  <a:lnTo>
                    <a:pt x="11" y="14"/>
                  </a:lnTo>
                  <a:moveTo>
                    <a:pt x="7" y="3"/>
                  </a:moveTo>
                  <a:lnTo>
                    <a:pt x="1" y="4"/>
                  </a:lnTo>
                  <a:lnTo>
                    <a:pt x="4" y="14"/>
                  </a:lnTo>
                  <a:lnTo>
                    <a:pt x="11" y="13"/>
                  </a:lnTo>
                  <a:lnTo>
                    <a:pt x="7" y="3"/>
                  </a:lnTo>
                  <a:moveTo>
                    <a:pt x="7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iśliḍe">
              <a:extLst>
                <a:ext uri="{FF2B5EF4-FFF2-40B4-BE49-F238E27FC236}">
                  <a16:creationId xmlns:a16="http://schemas.microsoft.com/office/drawing/2014/main" id="{B2BF436D-58A4-497D-AE68-5B888BCED455}"/>
                </a:ext>
              </a:extLst>
            </p:cNvPr>
            <p:cNvSpPr/>
            <p:nvPr/>
          </p:nvSpPr>
          <p:spPr bwMode="auto">
            <a:xfrm>
              <a:off x="6677025" y="3057525"/>
              <a:ext cx="22225" cy="47625"/>
            </a:xfrm>
            <a:custGeom>
              <a:avLst/>
              <a:gdLst>
                <a:gd name="T0" fmla="*/ 8 w 10"/>
                <a:gd name="T1" fmla="*/ 18 h 21"/>
                <a:gd name="T2" fmla="*/ 6 w 10"/>
                <a:gd name="T3" fmla="*/ 19 h 21"/>
                <a:gd name="T4" fmla="*/ 7 w 10"/>
                <a:gd name="T5" fmla="*/ 21 h 21"/>
                <a:gd name="T6" fmla="*/ 8 w 10"/>
                <a:gd name="T7" fmla="*/ 18 h 21"/>
                <a:gd name="T8" fmla="*/ 9 w 10"/>
                <a:gd name="T9" fmla="*/ 10 h 21"/>
                <a:gd name="T10" fmla="*/ 4 w 10"/>
                <a:gd name="T11" fmla="*/ 11 h 21"/>
                <a:gd name="T12" fmla="*/ 6 w 10"/>
                <a:gd name="T13" fmla="*/ 17 h 21"/>
                <a:gd name="T14" fmla="*/ 9 w 10"/>
                <a:gd name="T15" fmla="*/ 17 h 21"/>
                <a:gd name="T16" fmla="*/ 10 w 10"/>
                <a:gd name="T17" fmla="*/ 15 h 21"/>
                <a:gd name="T18" fmla="*/ 9 w 10"/>
                <a:gd name="T19" fmla="*/ 10 h 21"/>
                <a:gd name="T20" fmla="*/ 7 w 10"/>
                <a:gd name="T21" fmla="*/ 5 h 21"/>
                <a:gd name="T22" fmla="*/ 2 w 10"/>
                <a:gd name="T23" fmla="*/ 6 h 21"/>
                <a:gd name="T24" fmla="*/ 3 w 10"/>
                <a:gd name="T25" fmla="*/ 10 h 21"/>
                <a:gd name="T26" fmla="*/ 8 w 10"/>
                <a:gd name="T27" fmla="*/ 9 h 21"/>
                <a:gd name="T28" fmla="*/ 7 w 10"/>
                <a:gd name="T29" fmla="*/ 5 h 21"/>
                <a:gd name="T30" fmla="*/ 5 w 10"/>
                <a:gd name="T31" fmla="*/ 0 h 21"/>
                <a:gd name="T32" fmla="*/ 0 w 10"/>
                <a:gd name="T33" fmla="*/ 1 h 21"/>
                <a:gd name="T34" fmla="*/ 0 w 10"/>
                <a:gd name="T35" fmla="*/ 1 h 21"/>
                <a:gd name="T36" fmla="*/ 0 w 10"/>
                <a:gd name="T37" fmla="*/ 1 h 21"/>
                <a:gd name="T38" fmla="*/ 1 w 10"/>
                <a:gd name="T39" fmla="*/ 4 h 21"/>
                <a:gd name="T40" fmla="*/ 6 w 10"/>
                <a:gd name="T41" fmla="*/ 3 h 21"/>
                <a:gd name="T42" fmla="*/ 5 w 10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1">
                  <a:moveTo>
                    <a:pt x="8" y="18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8" y="18"/>
                  </a:cubicBezTo>
                  <a:moveTo>
                    <a:pt x="9" y="1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10" y="16"/>
                    <a:pt x="10" y="15"/>
                  </a:cubicBezTo>
                  <a:cubicBezTo>
                    <a:pt x="9" y="10"/>
                    <a:pt x="9" y="10"/>
                    <a:pt x="9" y="10"/>
                  </a:cubicBezTo>
                  <a:moveTo>
                    <a:pt x="7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iṡḷíḍè">
              <a:extLst>
                <a:ext uri="{FF2B5EF4-FFF2-40B4-BE49-F238E27FC236}">
                  <a16:creationId xmlns:a16="http://schemas.microsoft.com/office/drawing/2014/main" id="{88456BF3-C55C-43BE-A017-F246BAF11B9B}"/>
                </a:ext>
              </a:extLst>
            </p:cNvPr>
            <p:cNvSpPr/>
            <p:nvPr/>
          </p:nvSpPr>
          <p:spPr bwMode="auto">
            <a:xfrm>
              <a:off x="6602413" y="3074988"/>
              <a:ext cx="47625" cy="106363"/>
            </a:xfrm>
            <a:custGeom>
              <a:avLst/>
              <a:gdLst>
                <a:gd name="T0" fmla="*/ 27 w 30"/>
                <a:gd name="T1" fmla="*/ 59 h 67"/>
                <a:gd name="T2" fmla="*/ 21 w 30"/>
                <a:gd name="T3" fmla="*/ 61 h 67"/>
                <a:gd name="T4" fmla="*/ 23 w 30"/>
                <a:gd name="T5" fmla="*/ 67 h 67"/>
                <a:gd name="T6" fmla="*/ 23 w 30"/>
                <a:gd name="T7" fmla="*/ 67 h 67"/>
                <a:gd name="T8" fmla="*/ 28 w 30"/>
                <a:gd name="T9" fmla="*/ 66 h 67"/>
                <a:gd name="T10" fmla="*/ 30 w 30"/>
                <a:gd name="T11" fmla="*/ 66 h 67"/>
                <a:gd name="T12" fmla="*/ 27 w 30"/>
                <a:gd name="T13" fmla="*/ 59 h 67"/>
                <a:gd name="T14" fmla="*/ 24 w 30"/>
                <a:gd name="T15" fmla="*/ 47 h 67"/>
                <a:gd name="T16" fmla="*/ 17 w 30"/>
                <a:gd name="T17" fmla="*/ 49 h 67"/>
                <a:gd name="T18" fmla="*/ 20 w 30"/>
                <a:gd name="T19" fmla="*/ 59 h 67"/>
                <a:gd name="T20" fmla="*/ 27 w 30"/>
                <a:gd name="T21" fmla="*/ 57 h 67"/>
                <a:gd name="T22" fmla="*/ 24 w 30"/>
                <a:gd name="T23" fmla="*/ 47 h 67"/>
                <a:gd name="T24" fmla="*/ 20 w 30"/>
                <a:gd name="T25" fmla="*/ 36 h 67"/>
                <a:gd name="T26" fmla="*/ 13 w 30"/>
                <a:gd name="T27" fmla="*/ 37 h 67"/>
                <a:gd name="T28" fmla="*/ 15 w 30"/>
                <a:gd name="T29" fmla="*/ 44 h 67"/>
                <a:gd name="T30" fmla="*/ 15 w 30"/>
                <a:gd name="T31" fmla="*/ 47 h 67"/>
                <a:gd name="T32" fmla="*/ 23 w 30"/>
                <a:gd name="T33" fmla="*/ 46 h 67"/>
                <a:gd name="T34" fmla="*/ 20 w 30"/>
                <a:gd name="T35" fmla="*/ 36 h 67"/>
                <a:gd name="T36" fmla="*/ 15 w 30"/>
                <a:gd name="T37" fmla="*/ 24 h 67"/>
                <a:gd name="T38" fmla="*/ 8 w 30"/>
                <a:gd name="T39" fmla="*/ 26 h 67"/>
                <a:gd name="T40" fmla="*/ 11 w 30"/>
                <a:gd name="T41" fmla="*/ 36 h 67"/>
                <a:gd name="T42" fmla="*/ 18 w 30"/>
                <a:gd name="T43" fmla="*/ 34 h 67"/>
                <a:gd name="T44" fmla="*/ 15 w 30"/>
                <a:gd name="T45" fmla="*/ 24 h 67"/>
                <a:gd name="T46" fmla="*/ 11 w 30"/>
                <a:gd name="T47" fmla="*/ 14 h 67"/>
                <a:gd name="T48" fmla="*/ 5 w 30"/>
                <a:gd name="T49" fmla="*/ 16 h 67"/>
                <a:gd name="T50" fmla="*/ 8 w 30"/>
                <a:gd name="T51" fmla="*/ 24 h 67"/>
                <a:gd name="T52" fmla="*/ 14 w 30"/>
                <a:gd name="T53" fmla="*/ 23 h 67"/>
                <a:gd name="T54" fmla="*/ 11 w 30"/>
                <a:gd name="T55" fmla="*/ 14 h 67"/>
                <a:gd name="T56" fmla="*/ 8 w 30"/>
                <a:gd name="T57" fmla="*/ 6 h 67"/>
                <a:gd name="T58" fmla="*/ 1 w 30"/>
                <a:gd name="T59" fmla="*/ 7 h 67"/>
                <a:gd name="T60" fmla="*/ 4 w 30"/>
                <a:gd name="T61" fmla="*/ 14 h 67"/>
                <a:gd name="T62" fmla="*/ 11 w 30"/>
                <a:gd name="T63" fmla="*/ 11 h 67"/>
                <a:gd name="T64" fmla="*/ 8 w 30"/>
                <a:gd name="T65" fmla="*/ 6 h 67"/>
                <a:gd name="T66" fmla="*/ 7 w 30"/>
                <a:gd name="T67" fmla="*/ 0 h 67"/>
                <a:gd name="T68" fmla="*/ 4 w 30"/>
                <a:gd name="T69" fmla="*/ 0 h 67"/>
                <a:gd name="T70" fmla="*/ 0 w 30"/>
                <a:gd name="T71" fmla="*/ 1 h 67"/>
                <a:gd name="T72" fmla="*/ 1 w 30"/>
                <a:gd name="T73" fmla="*/ 6 h 67"/>
                <a:gd name="T74" fmla="*/ 8 w 30"/>
                <a:gd name="T75" fmla="*/ 4 h 67"/>
                <a:gd name="T76" fmla="*/ 7 w 30"/>
                <a:gd name="T7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7">
                  <a:moveTo>
                    <a:pt x="27" y="59"/>
                  </a:moveTo>
                  <a:lnTo>
                    <a:pt x="21" y="61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27" y="59"/>
                  </a:lnTo>
                  <a:close/>
                  <a:moveTo>
                    <a:pt x="24" y="47"/>
                  </a:moveTo>
                  <a:lnTo>
                    <a:pt x="17" y="49"/>
                  </a:lnTo>
                  <a:lnTo>
                    <a:pt x="20" y="59"/>
                  </a:lnTo>
                  <a:lnTo>
                    <a:pt x="27" y="57"/>
                  </a:lnTo>
                  <a:lnTo>
                    <a:pt x="24" y="47"/>
                  </a:lnTo>
                  <a:close/>
                  <a:moveTo>
                    <a:pt x="20" y="36"/>
                  </a:moveTo>
                  <a:lnTo>
                    <a:pt x="13" y="37"/>
                  </a:lnTo>
                  <a:lnTo>
                    <a:pt x="15" y="44"/>
                  </a:lnTo>
                  <a:lnTo>
                    <a:pt x="15" y="47"/>
                  </a:lnTo>
                  <a:lnTo>
                    <a:pt x="23" y="46"/>
                  </a:lnTo>
                  <a:lnTo>
                    <a:pt x="20" y="36"/>
                  </a:lnTo>
                  <a:close/>
                  <a:moveTo>
                    <a:pt x="15" y="24"/>
                  </a:moveTo>
                  <a:lnTo>
                    <a:pt x="8" y="26"/>
                  </a:lnTo>
                  <a:lnTo>
                    <a:pt x="11" y="36"/>
                  </a:lnTo>
                  <a:lnTo>
                    <a:pt x="18" y="34"/>
                  </a:lnTo>
                  <a:lnTo>
                    <a:pt x="15" y="24"/>
                  </a:lnTo>
                  <a:close/>
                  <a:moveTo>
                    <a:pt x="11" y="14"/>
                  </a:moveTo>
                  <a:lnTo>
                    <a:pt x="5" y="16"/>
                  </a:lnTo>
                  <a:lnTo>
                    <a:pt x="8" y="24"/>
                  </a:lnTo>
                  <a:lnTo>
                    <a:pt x="14" y="23"/>
                  </a:lnTo>
                  <a:lnTo>
                    <a:pt x="11" y="14"/>
                  </a:lnTo>
                  <a:close/>
                  <a:moveTo>
                    <a:pt x="8" y="6"/>
                  </a:moveTo>
                  <a:lnTo>
                    <a:pt x="1" y="7"/>
                  </a:lnTo>
                  <a:lnTo>
                    <a:pt x="4" y="14"/>
                  </a:lnTo>
                  <a:lnTo>
                    <a:pt x="11" y="11"/>
                  </a:lnTo>
                  <a:lnTo>
                    <a:pt x="8" y="6"/>
                  </a:lnTo>
                  <a:close/>
                  <a:moveTo>
                    <a:pt x="7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1" y="6"/>
                  </a:lnTo>
                  <a:lnTo>
                    <a:pt x="8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ïŝ1idè">
              <a:extLst>
                <a:ext uri="{FF2B5EF4-FFF2-40B4-BE49-F238E27FC236}">
                  <a16:creationId xmlns:a16="http://schemas.microsoft.com/office/drawing/2014/main" id="{09135355-E334-4A58-85A9-2FF435109293}"/>
                </a:ext>
              </a:extLst>
            </p:cNvPr>
            <p:cNvSpPr/>
            <p:nvPr/>
          </p:nvSpPr>
          <p:spPr bwMode="auto">
            <a:xfrm>
              <a:off x="6602413" y="3074988"/>
              <a:ext cx="47625" cy="106363"/>
            </a:xfrm>
            <a:custGeom>
              <a:avLst/>
              <a:gdLst>
                <a:gd name="T0" fmla="*/ 27 w 30"/>
                <a:gd name="T1" fmla="*/ 59 h 67"/>
                <a:gd name="T2" fmla="*/ 21 w 30"/>
                <a:gd name="T3" fmla="*/ 61 h 67"/>
                <a:gd name="T4" fmla="*/ 23 w 30"/>
                <a:gd name="T5" fmla="*/ 67 h 67"/>
                <a:gd name="T6" fmla="*/ 23 w 30"/>
                <a:gd name="T7" fmla="*/ 67 h 67"/>
                <a:gd name="T8" fmla="*/ 28 w 30"/>
                <a:gd name="T9" fmla="*/ 66 h 67"/>
                <a:gd name="T10" fmla="*/ 30 w 30"/>
                <a:gd name="T11" fmla="*/ 66 h 67"/>
                <a:gd name="T12" fmla="*/ 27 w 30"/>
                <a:gd name="T13" fmla="*/ 59 h 67"/>
                <a:gd name="T14" fmla="*/ 24 w 30"/>
                <a:gd name="T15" fmla="*/ 47 h 67"/>
                <a:gd name="T16" fmla="*/ 17 w 30"/>
                <a:gd name="T17" fmla="*/ 49 h 67"/>
                <a:gd name="T18" fmla="*/ 20 w 30"/>
                <a:gd name="T19" fmla="*/ 59 h 67"/>
                <a:gd name="T20" fmla="*/ 27 w 30"/>
                <a:gd name="T21" fmla="*/ 57 h 67"/>
                <a:gd name="T22" fmla="*/ 24 w 30"/>
                <a:gd name="T23" fmla="*/ 47 h 67"/>
                <a:gd name="T24" fmla="*/ 20 w 30"/>
                <a:gd name="T25" fmla="*/ 36 h 67"/>
                <a:gd name="T26" fmla="*/ 13 w 30"/>
                <a:gd name="T27" fmla="*/ 37 h 67"/>
                <a:gd name="T28" fmla="*/ 15 w 30"/>
                <a:gd name="T29" fmla="*/ 44 h 67"/>
                <a:gd name="T30" fmla="*/ 15 w 30"/>
                <a:gd name="T31" fmla="*/ 47 h 67"/>
                <a:gd name="T32" fmla="*/ 23 w 30"/>
                <a:gd name="T33" fmla="*/ 46 h 67"/>
                <a:gd name="T34" fmla="*/ 20 w 30"/>
                <a:gd name="T35" fmla="*/ 36 h 67"/>
                <a:gd name="T36" fmla="*/ 15 w 30"/>
                <a:gd name="T37" fmla="*/ 24 h 67"/>
                <a:gd name="T38" fmla="*/ 8 w 30"/>
                <a:gd name="T39" fmla="*/ 26 h 67"/>
                <a:gd name="T40" fmla="*/ 11 w 30"/>
                <a:gd name="T41" fmla="*/ 36 h 67"/>
                <a:gd name="T42" fmla="*/ 18 w 30"/>
                <a:gd name="T43" fmla="*/ 34 h 67"/>
                <a:gd name="T44" fmla="*/ 15 w 30"/>
                <a:gd name="T45" fmla="*/ 24 h 67"/>
                <a:gd name="T46" fmla="*/ 11 w 30"/>
                <a:gd name="T47" fmla="*/ 14 h 67"/>
                <a:gd name="T48" fmla="*/ 5 w 30"/>
                <a:gd name="T49" fmla="*/ 16 h 67"/>
                <a:gd name="T50" fmla="*/ 8 w 30"/>
                <a:gd name="T51" fmla="*/ 24 h 67"/>
                <a:gd name="T52" fmla="*/ 14 w 30"/>
                <a:gd name="T53" fmla="*/ 23 h 67"/>
                <a:gd name="T54" fmla="*/ 11 w 30"/>
                <a:gd name="T55" fmla="*/ 14 h 67"/>
                <a:gd name="T56" fmla="*/ 8 w 30"/>
                <a:gd name="T57" fmla="*/ 6 h 67"/>
                <a:gd name="T58" fmla="*/ 1 w 30"/>
                <a:gd name="T59" fmla="*/ 7 h 67"/>
                <a:gd name="T60" fmla="*/ 4 w 30"/>
                <a:gd name="T61" fmla="*/ 14 h 67"/>
                <a:gd name="T62" fmla="*/ 11 w 30"/>
                <a:gd name="T63" fmla="*/ 11 h 67"/>
                <a:gd name="T64" fmla="*/ 8 w 30"/>
                <a:gd name="T65" fmla="*/ 6 h 67"/>
                <a:gd name="T66" fmla="*/ 7 w 30"/>
                <a:gd name="T67" fmla="*/ 0 h 67"/>
                <a:gd name="T68" fmla="*/ 4 w 30"/>
                <a:gd name="T69" fmla="*/ 0 h 67"/>
                <a:gd name="T70" fmla="*/ 0 w 30"/>
                <a:gd name="T71" fmla="*/ 1 h 67"/>
                <a:gd name="T72" fmla="*/ 1 w 30"/>
                <a:gd name="T73" fmla="*/ 6 h 67"/>
                <a:gd name="T74" fmla="*/ 8 w 30"/>
                <a:gd name="T75" fmla="*/ 4 h 67"/>
                <a:gd name="T76" fmla="*/ 7 w 30"/>
                <a:gd name="T7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7">
                  <a:moveTo>
                    <a:pt x="27" y="59"/>
                  </a:moveTo>
                  <a:lnTo>
                    <a:pt x="21" y="61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27" y="59"/>
                  </a:lnTo>
                  <a:moveTo>
                    <a:pt x="24" y="47"/>
                  </a:moveTo>
                  <a:lnTo>
                    <a:pt x="17" y="49"/>
                  </a:lnTo>
                  <a:lnTo>
                    <a:pt x="20" y="59"/>
                  </a:lnTo>
                  <a:lnTo>
                    <a:pt x="27" y="57"/>
                  </a:lnTo>
                  <a:lnTo>
                    <a:pt x="24" y="47"/>
                  </a:lnTo>
                  <a:moveTo>
                    <a:pt x="20" y="36"/>
                  </a:moveTo>
                  <a:lnTo>
                    <a:pt x="13" y="37"/>
                  </a:lnTo>
                  <a:lnTo>
                    <a:pt x="15" y="44"/>
                  </a:lnTo>
                  <a:lnTo>
                    <a:pt x="15" y="47"/>
                  </a:lnTo>
                  <a:lnTo>
                    <a:pt x="23" y="46"/>
                  </a:lnTo>
                  <a:lnTo>
                    <a:pt x="20" y="36"/>
                  </a:lnTo>
                  <a:moveTo>
                    <a:pt x="15" y="24"/>
                  </a:moveTo>
                  <a:lnTo>
                    <a:pt x="8" y="26"/>
                  </a:lnTo>
                  <a:lnTo>
                    <a:pt x="11" y="36"/>
                  </a:lnTo>
                  <a:lnTo>
                    <a:pt x="18" y="34"/>
                  </a:lnTo>
                  <a:lnTo>
                    <a:pt x="15" y="24"/>
                  </a:lnTo>
                  <a:moveTo>
                    <a:pt x="11" y="14"/>
                  </a:moveTo>
                  <a:lnTo>
                    <a:pt x="5" y="16"/>
                  </a:lnTo>
                  <a:lnTo>
                    <a:pt x="8" y="24"/>
                  </a:lnTo>
                  <a:lnTo>
                    <a:pt x="14" y="23"/>
                  </a:lnTo>
                  <a:lnTo>
                    <a:pt x="11" y="14"/>
                  </a:lnTo>
                  <a:moveTo>
                    <a:pt x="8" y="6"/>
                  </a:moveTo>
                  <a:lnTo>
                    <a:pt x="1" y="7"/>
                  </a:lnTo>
                  <a:lnTo>
                    <a:pt x="4" y="14"/>
                  </a:lnTo>
                  <a:lnTo>
                    <a:pt x="11" y="11"/>
                  </a:lnTo>
                  <a:lnTo>
                    <a:pt x="8" y="6"/>
                  </a:lnTo>
                  <a:moveTo>
                    <a:pt x="7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1" y="6"/>
                  </a:lnTo>
                  <a:lnTo>
                    <a:pt x="8" y="4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îṡlïdè">
              <a:extLst>
                <a:ext uri="{FF2B5EF4-FFF2-40B4-BE49-F238E27FC236}">
                  <a16:creationId xmlns:a16="http://schemas.microsoft.com/office/drawing/2014/main" id="{AFF4E291-5ECA-46E2-AE68-1A12DDA281D8}"/>
                </a:ext>
              </a:extLst>
            </p:cNvPr>
            <p:cNvSpPr/>
            <p:nvPr/>
          </p:nvSpPr>
          <p:spPr bwMode="auto">
            <a:xfrm>
              <a:off x="6757988" y="3041650"/>
              <a:ext cx="36512" cy="74613"/>
            </a:xfrm>
            <a:custGeom>
              <a:avLst/>
              <a:gdLst>
                <a:gd name="T0" fmla="*/ 16 w 16"/>
                <a:gd name="T1" fmla="*/ 32 h 33"/>
                <a:gd name="T2" fmla="*/ 15 w 16"/>
                <a:gd name="T3" fmla="*/ 32 h 33"/>
                <a:gd name="T4" fmla="*/ 16 w 16"/>
                <a:gd name="T5" fmla="*/ 33 h 33"/>
                <a:gd name="T6" fmla="*/ 16 w 16"/>
                <a:gd name="T7" fmla="*/ 32 h 33"/>
                <a:gd name="T8" fmla="*/ 13 w 16"/>
                <a:gd name="T9" fmla="*/ 24 h 33"/>
                <a:gd name="T10" fmla="*/ 9 w 16"/>
                <a:gd name="T11" fmla="*/ 25 h 33"/>
                <a:gd name="T12" fmla="*/ 14 w 16"/>
                <a:gd name="T13" fmla="*/ 31 h 33"/>
                <a:gd name="T14" fmla="*/ 15 w 16"/>
                <a:gd name="T15" fmla="*/ 30 h 33"/>
                <a:gd name="T16" fmla="*/ 13 w 16"/>
                <a:gd name="T17" fmla="*/ 24 h 33"/>
                <a:gd name="T18" fmla="*/ 10 w 16"/>
                <a:gd name="T19" fmla="*/ 16 h 33"/>
                <a:gd name="T20" fmla="*/ 6 w 16"/>
                <a:gd name="T21" fmla="*/ 18 h 33"/>
                <a:gd name="T22" fmla="*/ 8 w 16"/>
                <a:gd name="T23" fmla="*/ 23 h 33"/>
                <a:gd name="T24" fmla="*/ 8 w 16"/>
                <a:gd name="T25" fmla="*/ 24 h 33"/>
                <a:gd name="T26" fmla="*/ 13 w 16"/>
                <a:gd name="T27" fmla="*/ 23 h 33"/>
                <a:gd name="T28" fmla="*/ 10 w 16"/>
                <a:gd name="T29" fmla="*/ 16 h 33"/>
                <a:gd name="T30" fmla="*/ 8 w 16"/>
                <a:gd name="T31" fmla="*/ 9 h 33"/>
                <a:gd name="T32" fmla="*/ 3 w 16"/>
                <a:gd name="T33" fmla="*/ 11 h 33"/>
                <a:gd name="T34" fmla="*/ 5 w 16"/>
                <a:gd name="T35" fmla="*/ 16 h 33"/>
                <a:gd name="T36" fmla="*/ 10 w 16"/>
                <a:gd name="T37" fmla="*/ 15 h 33"/>
                <a:gd name="T38" fmla="*/ 8 w 16"/>
                <a:gd name="T39" fmla="*/ 9 h 33"/>
                <a:gd name="T40" fmla="*/ 6 w 16"/>
                <a:gd name="T41" fmla="*/ 4 h 33"/>
                <a:gd name="T42" fmla="*/ 1 w 16"/>
                <a:gd name="T43" fmla="*/ 5 h 33"/>
                <a:gd name="T44" fmla="*/ 3 w 16"/>
                <a:gd name="T45" fmla="*/ 9 h 33"/>
                <a:gd name="T46" fmla="*/ 7 w 16"/>
                <a:gd name="T47" fmla="*/ 8 h 33"/>
                <a:gd name="T48" fmla="*/ 6 w 16"/>
                <a:gd name="T49" fmla="*/ 4 h 33"/>
                <a:gd name="T50" fmla="*/ 4 w 16"/>
                <a:gd name="T51" fmla="*/ 0 h 33"/>
                <a:gd name="T52" fmla="*/ 0 w 16"/>
                <a:gd name="T53" fmla="*/ 1 h 33"/>
                <a:gd name="T54" fmla="*/ 1 w 16"/>
                <a:gd name="T55" fmla="*/ 4 h 33"/>
                <a:gd name="T56" fmla="*/ 6 w 16"/>
                <a:gd name="T57" fmla="*/ 3 h 33"/>
                <a:gd name="T58" fmla="*/ 4 w 16"/>
                <a:gd name="T59" fmla="*/ 0 h 33"/>
                <a:gd name="T60" fmla="*/ 4 w 16"/>
                <a:gd name="T61" fmla="*/ 0 h 33"/>
                <a:gd name="T62" fmla="*/ 4 w 16"/>
                <a:gd name="T6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33">
                  <a:moveTo>
                    <a:pt x="16" y="32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3"/>
                  </a:cubicBezTo>
                  <a:cubicBezTo>
                    <a:pt x="16" y="32"/>
                    <a:pt x="16" y="32"/>
                    <a:pt x="16" y="32"/>
                  </a:cubicBezTo>
                  <a:moveTo>
                    <a:pt x="13" y="24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11" y="27"/>
                    <a:pt x="13" y="29"/>
                    <a:pt x="14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0" y="16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8" y="9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9"/>
                    <a:pt x="8" y="9"/>
                    <a:pt x="8" y="9"/>
                  </a:cubicBezTo>
                  <a:moveTo>
                    <a:pt x="6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íṧlîḓe">
              <a:extLst>
                <a:ext uri="{FF2B5EF4-FFF2-40B4-BE49-F238E27FC236}">
                  <a16:creationId xmlns:a16="http://schemas.microsoft.com/office/drawing/2014/main" id="{7DAF9045-B6AE-4FD0-8B38-2B1470557EC0}"/>
                </a:ext>
              </a:extLst>
            </p:cNvPr>
            <p:cNvSpPr/>
            <p:nvPr/>
          </p:nvSpPr>
          <p:spPr bwMode="auto">
            <a:xfrm>
              <a:off x="6840538" y="3022600"/>
              <a:ext cx="46037" cy="101600"/>
            </a:xfrm>
            <a:custGeom>
              <a:avLst/>
              <a:gdLst>
                <a:gd name="T0" fmla="*/ 26 w 29"/>
                <a:gd name="T1" fmla="*/ 56 h 64"/>
                <a:gd name="T2" fmla="*/ 19 w 29"/>
                <a:gd name="T3" fmla="*/ 57 h 64"/>
                <a:gd name="T4" fmla="*/ 22 w 29"/>
                <a:gd name="T5" fmla="*/ 64 h 64"/>
                <a:gd name="T6" fmla="*/ 27 w 29"/>
                <a:gd name="T7" fmla="*/ 63 h 64"/>
                <a:gd name="T8" fmla="*/ 29 w 29"/>
                <a:gd name="T9" fmla="*/ 63 h 64"/>
                <a:gd name="T10" fmla="*/ 26 w 29"/>
                <a:gd name="T11" fmla="*/ 56 h 64"/>
                <a:gd name="T12" fmla="*/ 22 w 29"/>
                <a:gd name="T13" fmla="*/ 44 h 64"/>
                <a:gd name="T14" fmla="*/ 16 w 29"/>
                <a:gd name="T15" fmla="*/ 46 h 64"/>
                <a:gd name="T16" fmla="*/ 19 w 29"/>
                <a:gd name="T17" fmla="*/ 54 h 64"/>
                <a:gd name="T18" fmla="*/ 26 w 29"/>
                <a:gd name="T19" fmla="*/ 53 h 64"/>
                <a:gd name="T20" fmla="*/ 22 w 29"/>
                <a:gd name="T21" fmla="*/ 44 h 64"/>
                <a:gd name="T22" fmla="*/ 19 w 29"/>
                <a:gd name="T23" fmla="*/ 33 h 64"/>
                <a:gd name="T24" fmla="*/ 11 w 29"/>
                <a:gd name="T25" fmla="*/ 36 h 64"/>
                <a:gd name="T26" fmla="*/ 14 w 29"/>
                <a:gd name="T27" fmla="*/ 44 h 64"/>
                <a:gd name="T28" fmla="*/ 22 w 29"/>
                <a:gd name="T29" fmla="*/ 43 h 64"/>
                <a:gd name="T30" fmla="*/ 19 w 29"/>
                <a:gd name="T31" fmla="*/ 33 h 64"/>
                <a:gd name="T32" fmla="*/ 14 w 29"/>
                <a:gd name="T33" fmla="*/ 23 h 64"/>
                <a:gd name="T34" fmla="*/ 7 w 29"/>
                <a:gd name="T35" fmla="*/ 24 h 64"/>
                <a:gd name="T36" fmla="*/ 11 w 29"/>
                <a:gd name="T37" fmla="*/ 33 h 64"/>
                <a:gd name="T38" fmla="*/ 17 w 29"/>
                <a:gd name="T39" fmla="*/ 32 h 64"/>
                <a:gd name="T40" fmla="*/ 14 w 29"/>
                <a:gd name="T41" fmla="*/ 23 h 64"/>
                <a:gd name="T42" fmla="*/ 11 w 29"/>
                <a:gd name="T43" fmla="*/ 13 h 64"/>
                <a:gd name="T44" fmla="*/ 4 w 29"/>
                <a:gd name="T45" fmla="*/ 16 h 64"/>
                <a:gd name="T46" fmla="*/ 7 w 29"/>
                <a:gd name="T47" fmla="*/ 23 h 64"/>
                <a:gd name="T48" fmla="*/ 14 w 29"/>
                <a:gd name="T49" fmla="*/ 22 h 64"/>
                <a:gd name="T50" fmla="*/ 11 w 29"/>
                <a:gd name="T51" fmla="*/ 13 h 64"/>
                <a:gd name="T52" fmla="*/ 9 w 29"/>
                <a:gd name="T53" fmla="*/ 6 h 64"/>
                <a:gd name="T54" fmla="*/ 1 w 29"/>
                <a:gd name="T55" fmla="*/ 9 h 64"/>
                <a:gd name="T56" fmla="*/ 4 w 29"/>
                <a:gd name="T57" fmla="*/ 13 h 64"/>
                <a:gd name="T58" fmla="*/ 10 w 29"/>
                <a:gd name="T59" fmla="*/ 12 h 64"/>
                <a:gd name="T60" fmla="*/ 9 w 29"/>
                <a:gd name="T61" fmla="*/ 6 h 64"/>
                <a:gd name="T62" fmla="*/ 6 w 29"/>
                <a:gd name="T63" fmla="*/ 0 h 64"/>
                <a:gd name="T64" fmla="*/ 0 w 29"/>
                <a:gd name="T65" fmla="*/ 2 h 64"/>
                <a:gd name="T66" fmla="*/ 1 w 29"/>
                <a:gd name="T67" fmla="*/ 6 h 64"/>
                <a:gd name="T68" fmla="*/ 9 w 29"/>
                <a:gd name="T69" fmla="*/ 4 h 64"/>
                <a:gd name="T70" fmla="*/ 6 w 2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" h="64">
                  <a:moveTo>
                    <a:pt x="26" y="56"/>
                  </a:moveTo>
                  <a:lnTo>
                    <a:pt x="19" y="57"/>
                  </a:lnTo>
                  <a:lnTo>
                    <a:pt x="22" y="64"/>
                  </a:lnTo>
                  <a:lnTo>
                    <a:pt x="27" y="63"/>
                  </a:lnTo>
                  <a:lnTo>
                    <a:pt x="29" y="63"/>
                  </a:lnTo>
                  <a:lnTo>
                    <a:pt x="26" y="56"/>
                  </a:lnTo>
                  <a:close/>
                  <a:moveTo>
                    <a:pt x="22" y="44"/>
                  </a:moveTo>
                  <a:lnTo>
                    <a:pt x="16" y="46"/>
                  </a:lnTo>
                  <a:lnTo>
                    <a:pt x="19" y="54"/>
                  </a:lnTo>
                  <a:lnTo>
                    <a:pt x="26" y="53"/>
                  </a:lnTo>
                  <a:lnTo>
                    <a:pt x="22" y="44"/>
                  </a:lnTo>
                  <a:close/>
                  <a:moveTo>
                    <a:pt x="19" y="33"/>
                  </a:moveTo>
                  <a:lnTo>
                    <a:pt x="11" y="36"/>
                  </a:lnTo>
                  <a:lnTo>
                    <a:pt x="14" y="44"/>
                  </a:lnTo>
                  <a:lnTo>
                    <a:pt x="22" y="43"/>
                  </a:lnTo>
                  <a:lnTo>
                    <a:pt x="19" y="33"/>
                  </a:lnTo>
                  <a:close/>
                  <a:moveTo>
                    <a:pt x="14" y="23"/>
                  </a:moveTo>
                  <a:lnTo>
                    <a:pt x="7" y="24"/>
                  </a:lnTo>
                  <a:lnTo>
                    <a:pt x="11" y="33"/>
                  </a:lnTo>
                  <a:lnTo>
                    <a:pt x="17" y="32"/>
                  </a:lnTo>
                  <a:lnTo>
                    <a:pt x="14" y="23"/>
                  </a:lnTo>
                  <a:close/>
                  <a:moveTo>
                    <a:pt x="11" y="13"/>
                  </a:moveTo>
                  <a:lnTo>
                    <a:pt x="4" y="16"/>
                  </a:lnTo>
                  <a:lnTo>
                    <a:pt x="7" y="23"/>
                  </a:lnTo>
                  <a:lnTo>
                    <a:pt x="14" y="22"/>
                  </a:lnTo>
                  <a:lnTo>
                    <a:pt x="11" y="13"/>
                  </a:lnTo>
                  <a:close/>
                  <a:moveTo>
                    <a:pt x="9" y="6"/>
                  </a:moveTo>
                  <a:lnTo>
                    <a:pt x="1" y="9"/>
                  </a:lnTo>
                  <a:lnTo>
                    <a:pt x="4" y="13"/>
                  </a:lnTo>
                  <a:lnTo>
                    <a:pt x="10" y="12"/>
                  </a:lnTo>
                  <a:lnTo>
                    <a:pt x="9" y="6"/>
                  </a:lnTo>
                  <a:close/>
                  <a:moveTo>
                    <a:pt x="6" y="0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9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iṥḻidè">
              <a:extLst>
                <a:ext uri="{FF2B5EF4-FFF2-40B4-BE49-F238E27FC236}">
                  <a16:creationId xmlns:a16="http://schemas.microsoft.com/office/drawing/2014/main" id="{58D52387-1FC6-4F9D-871C-647EE1CFAD34}"/>
                </a:ext>
              </a:extLst>
            </p:cNvPr>
            <p:cNvSpPr/>
            <p:nvPr/>
          </p:nvSpPr>
          <p:spPr bwMode="auto">
            <a:xfrm>
              <a:off x="6840538" y="3022600"/>
              <a:ext cx="46037" cy="101600"/>
            </a:xfrm>
            <a:custGeom>
              <a:avLst/>
              <a:gdLst>
                <a:gd name="T0" fmla="*/ 26 w 29"/>
                <a:gd name="T1" fmla="*/ 56 h 64"/>
                <a:gd name="T2" fmla="*/ 19 w 29"/>
                <a:gd name="T3" fmla="*/ 57 h 64"/>
                <a:gd name="T4" fmla="*/ 22 w 29"/>
                <a:gd name="T5" fmla="*/ 64 h 64"/>
                <a:gd name="T6" fmla="*/ 27 w 29"/>
                <a:gd name="T7" fmla="*/ 63 h 64"/>
                <a:gd name="T8" fmla="*/ 29 w 29"/>
                <a:gd name="T9" fmla="*/ 63 h 64"/>
                <a:gd name="T10" fmla="*/ 26 w 29"/>
                <a:gd name="T11" fmla="*/ 56 h 64"/>
                <a:gd name="T12" fmla="*/ 22 w 29"/>
                <a:gd name="T13" fmla="*/ 44 h 64"/>
                <a:gd name="T14" fmla="*/ 16 w 29"/>
                <a:gd name="T15" fmla="*/ 46 h 64"/>
                <a:gd name="T16" fmla="*/ 19 w 29"/>
                <a:gd name="T17" fmla="*/ 54 h 64"/>
                <a:gd name="T18" fmla="*/ 26 w 29"/>
                <a:gd name="T19" fmla="*/ 53 h 64"/>
                <a:gd name="T20" fmla="*/ 22 w 29"/>
                <a:gd name="T21" fmla="*/ 44 h 64"/>
                <a:gd name="T22" fmla="*/ 19 w 29"/>
                <a:gd name="T23" fmla="*/ 33 h 64"/>
                <a:gd name="T24" fmla="*/ 11 w 29"/>
                <a:gd name="T25" fmla="*/ 36 h 64"/>
                <a:gd name="T26" fmla="*/ 14 w 29"/>
                <a:gd name="T27" fmla="*/ 44 h 64"/>
                <a:gd name="T28" fmla="*/ 22 w 29"/>
                <a:gd name="T29" fmla="*/ 43 h 64"/>
                <a:gd name="T30" fmla="*/ 19 w 29"/>
                <a:gd name="T31" fmla="*/ 33 h 64"/>
                <a:gd name="T32" fmla="*/ 14 w 29"/>
                <a:gd name="T33" fmla="*/ 23 h 64"/>
                <a:gd name="T34" fmla="*/ 7 w 29"/>
                <a:gd name="T35" fmla="*/ 24 h 64"/>
                <a:gd name="T36" fmla="*/ 11 w 29"/>
                <a:gd name="T37" fmla="*/ 33 h 64"/>
                <a:gd name="T38" fmla="*/ 17 w 29"/>
                <a:gd name="T39" fmla="*/ 32 h 64"/>
                <a:gd name="T40" fmla="*/ 14 w 29"/>
                <a:gd name="T41" fmla="*/ 23 h 64"/>
                <a:gd name="T42" fmla="*/ 11 w 29"/>
                <a:gd name="T43" fmla="*/ 13 h 64"/>
                <a:gd name="T44" fmla="*/ 4 w 29"/>
                <a:gd name="T45" fmla="*/ 16 h 64"/>
                <a:gd name="T46" fmla="*/ 7 w 29"/>
                <a:gd name="T47" fmla="*/ 23 h 64"/>
                <a:gd name="T48" fmla="*/ 14 w 29"/>
                <a:gd name="T49" fmla="*/ 22 h 64"/>
                <a:gd name="T50" fmla="*/ 11 w 29"/>
                <a:gd name="T51" fmla="*/ 13 h 64"/>
                <a:gd name="T52" fmla="*/ 9 w 29"/>
                <a:gd name="T53" fmla="*/ 6 h 64"/>
                <a:gd name="T54" fmla="*/ 1 w 29"/>
                <a:gd name="T55" fmla="*/ 9 h 64"/>
                <a:gd name="T56" fmla="*/ 4 w 29"/>
                <a:gd name="T57" fmla="*/ 13 h 64"/>
                <a:gd name="T58" fmla="*/ 10 w 29"/>
                <a:gd name="T59" fmla="*/ 12 h 64"/>
                <a:gd name="T60" fmla="*/ 9 w 29"/>
                <a:gd name="T61" fmla="*/ 6 h 64"/>
                <a:gd name="T62" fmla="*/ 6 w 29"/>
                <a:gd name="T63" fmla="*/ 0 h 64"/>
                <a:gd name="T64" fmla="*/ 0 w 29"/>
                <a:gd name="T65" fmla="*/ 2 h 64"/>
                <a:gd name="T66" fmla="*/ 1 w 29"/>
                <a:gd name="T67" fmla="*/ 6 h 64"/>
                <a:gd name="T68" fmla="*/ 9 w 29"/>
                <a:gd name="T69" fmla="*/ 4 h 64"/>
                <a:gd name="T70" fmla="*/ 6 w 2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" h="64">
                  <a:moveTo>
                    <a:pt x="26" y="56"/>
                  </a:moveTo>
                  <a:lnTo>
                    <a:pt x="19" y="57"/>
                  </a:lnTo>
                  <a:lnTo>
                    <a:pt x="22" y="64"/>
                  </a:lnTo>
                  <a:lnTo>
                    <a:pt x="27" y="63"/>
                  </a:lnTo>
                  <a:lnTo>
                    <a:pt x="29" y="63"/>
                  </a:lnTo>
                  <a:lnTo>
                    <a:pt x="26" y="56"/>
                  </a:lnTo>
                  <a:moveTo>
                    <a:pt x="22" y="44"/>
                  </a:moveTo>
                  <a:lnTo>
                    <a:pt x="16" y="46"/>
                  </a:lnTo>
                  <a:lnTo>
                    <a:pt x="19" y="54"/>
                  </a:lnTo>
                  <a:lnTo>
                    <a:pt x="26" y="53"/>
                  </a:lnTo>
                  <a:lnTo>
                    <a:pt x="22" y="44"/>
                  </a:lnTo>
                  <a:moveTo>
                    <a:pt x="19" y="33"/>
                  </a:moveTo>
                  <a:lnTo>
                    <a:pt x="11" y="36"/>
                  </a:lnTo>
                  <a:lnTo>
                    <a:pt x="14" y="44"/>
                  </a:lnTo>
                  <a:lnTo>
                    <a:pt x="22" y="43"/>
                  </a:lnTo>
                  <a:lnTo>
                    <a:pt x="19" y="33"/>
                  </a:lnTo>
                  <a:moveTo>
                    <a:pt x="14" y="23"/>
                  </a:moveTo>
                  <a:lnTo>
                    <a:pt x="7" y="24"/>
                  </a:lnTo>
                  <a:lnTo>
                    <a:pt x="11" y="33"/>
                  </a:lnTo>
                  <a:lnTo>
                    <a:pt x="17" y="32"/>
                  </a:lnTo>
                  <a:lnTo>
                    <a:pt x="14" y="23"/>
                  </a:lnTo>
                  <a:moveTo>
                    <a:pt x="11" y="13"/>
                  </a:moveTo>
                  <a:lnTo>
                    <a:pt x="4" y="16"/>
                  </a:lnTo>
                  <a:lnTo>
                    <a:pt x="7" y="23"/>
                  </a:lnTo>
                  <a:lnTo>
                    <a:pt x="14" y="22"/>
                  </a:lnTo>
                  <a:lnTo>
                    <a:pt x="11" y="13"/>
                  </a:lnTo>
                  <a:moveTo>
                    <a:pt x="9" y="6"/>
                  </a:moveTo>
                  <a:lnTo>
                    <a:pt x="1" y="9"/>
                  </a:lnTo>
                  <a:lnTo>
                    <a:pt x="4" y="13"/>
                  </a:lnTo>
                  <a:lnTo>
                    <a:pt x="10" y="12"/>
                  </a:lnTo>
                  <a:lnTo>
                    <a:pt x="9" y="6"/>
                  </a:lnTo>
                  <a:moveTo>
                    <a:pt x="6" y="0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9" y="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îṥľïdê">
              <a:extLst>
                <a:ext uri="{FF2B5EF4-FFF2-40B4-BE49-F238E27FC236}">
                  <a16:creationId xmlns:a16="http://schemas.microsoft.com/office/drawing/2014/main" id="{603CA7B7-B9FC-4043-9EAB-3BB6A4118702}"/>
                </a:ext>
              </a:extLst>
            </p:cNvPr>
            <p:cNvSpPr/>
            <p:nvPr/>
          </p:nvSpPr>
          <p:spPr bwMode="auto">
            <a:xfrm>
              <a:off x="6938963" y="3000375"/>
              <a:ext cx="44450" cy="101600"/>
            </a:xfrm>
            <a:custGeom>
              <a:avLst/>
              <a:gdLst>
                <a:gd name="T0" fmla="*/ 25 w 28"/>
                <a:gd name="T1" fmla="*/ 54 h 64"/>
                <a:gd name="T2" fmla="*/ 18 w 28"/>
                <a:gd name="T3" fmla="*/ 56 h 64"/>
                <a:gd name="T4" fmla="*/ 21 w 28"/>
                <a:gd name="T5" fmla="*/ 64 h 64"/>
                <a:gd name="T6" fmla="*/ 24 w 28"/>
                <a:gd name="T7" fmla="*/ 63 h 64"/>
                <a:gd name="T8" fmla="*/ 24 w 28"/>
                <a:gd name="T9" fmla="*/ 63 h 64"/>
                <a:gd name="T10" fmla="*/ 28 w 28"/>
                <a:gd name="T11" fmla="*/ 63 h 64"/>
                <a:gd name="T12" fmla="*/ 25 w 28"/>
                <a:gd name="T13" fmla="*/ 54 h 64"/>
                <a:gd name="T14" fmla="*/ 22 w 28"/>
                <a:gd name="T15" fmla="*/ 44 h 64"/>
                <a:gd name="T16" fmla="*/ 15 w 28"/>
                <a:gd name="T17" fmla="*/ 46 h 64"/>
                <a:gd name="T18" fmla="*/ 18 w 28"/>
                <a:gd name="T19" fmla="*/ 54 h 64"/>
                <a:gd name="T20" fmla="*/ 25 w 28"/>
                <a:gd name="T21" fmla="*/ 53 h 64"/>
                <a:gd name="T22" fmla="*/ 22 w 28"/>
                <a:gd name="T23" fmla="*/ 44 h 64"/>
                <a:gd name="T24" fmla="*/ 18 w 28"/>
                <a:gd name="T25" fmla="*/ 33 h 64"/>
                <a:gd name="T26" fmla="*/ 11 w 28"/>
                <a:gd name="T27" fmla="*/ 34 h 64"/>
                <a:gd name="T28" fmla="*/ 14 w 28"/>
                <a:gd name="T29" fmla="*/ 44 h 64"/>
                <a:gd name="T30" fmla="*/ 21 w 28"/>
                <a:gd name="T31" fmla="*/ 41 h 64"/>
                <a:gd name="T32" fmla="*/ 18 w 28"/>
                <a:gd name="T33" fmla="*/ 33 h 64"/>
                <a:gd name="T34" fmla="*/ 14 w 28"/>
                <a:gd name="T35" fmla="*/ 23 h 64"/>
                <a:gd name="T36" fmla="*/ 8 w 28"/>
                <a:gd name="T37" fmla="*/ 24 h 64"/>
                <a:gd name="T38" fmla="*/ 11 w 28"/>
                <a:gd name="T39" fmla="*/ 33 h 64"/>
                <a:gd name="T40" fmla="*/ 17 w 28"/>
                <a:gd name="T41" fmla="*/ 31 h 64"/>
                <a:gd name="T42" fmla="*/ 14 w 28"/>
                <a:gd name="T43" fmla="*/ 23 h 64"/>
                <a:gd name="T44" fmla="*/ 11 w 28"/>
                <a:gd name="T45" fmla="*/ 14 h 64"/>
                <a:gd name="T46" fmla="*/ 4 w 28"/>
                <a:gd name="T47" fmla="*/ 16 h 64"/>
                <a:gd name="T48" fmla="*/ 4 w 28"/>
                <a:gd name="T49" fmla="*/ 16 h 64"/>
                <a:gd name="T50" fmla="*/ 7 w 28"/>
                <a:gd name="T51" fmla="*/ 23 h 64"/>
                <a:gd name="T52" fmla="*/ 14 w 28"/>
                <a:gd name="T53" fmla="*/ 21 h 64"/>
                <a:gd name="T54" fmla="*/ 11 w 28"/>
                <a:gd name="T55" fmla="*/ 14 h 64"/>
                <a:gd name="T56" fmla="*/ 10 w 28"/>
                <a:gd name="T57" fmla="*/ 7 h 64"/>
                <a:gd name="T58" fmla="*/ 2 w 28"/>
                <a:gd name="T59" fmla="*/ 8 h 64"/>
                <a:gd name="T60" fmla="*/ 4 w 28"/>
                <a:gd name="T61" fmla="*/ 14 h 64"/>
                <a:gd name="T62" fmla="*/ 11 w 28"/>
                <a:gd name="T63" fmla="*/ 11 h 64"/>
                <a:gd name="T64" fmla="*/ 10 w 28"/>
                <a:gd name="T65" fmla="*/ 7 h 64"/>
                <a:gd name="T66" fmla="*/ 7 w 28"/>
                <a:gd name="T67" fmla="*/ 0 h 64"/>
                <a:gd name="T68" fmla="*/ 1 w 28"/>
                <a:gd name="T69" fmla="*/ 1 h 64"/>
                <a:gd name="T70" fmla="*/ 1 w 28"/>
                <a:gd name="T71" fmla="*/ 1 h 64"/>
                <a:gd name="T72" fmla="*/ 0 w 28"/>
                <a:gd name="T73" fmla="*/ 1 h 64"/>
                <a:gd name="T74" fmla="*/ 1 w 28"/>
                <a:gd name="T75" fmla="*/ 7 h 64"/>
                <a:gd name="T76" fmla="*/ 8 w 28"/>
                <a:gd name="T77" fmla="*/ 6 h 64"/>
                <a:gd name="T78" fmla="*/ 7 w 28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" h="64">
                  <a:moveTo>
                    <a:pt x="25" y="54"/>
                  </a:moveTo>
                  <a:lnTo>
                    <a:pt x="18" y="56"/>
                  </a:lnTo>
                  <a:lnTo>
                    <a:pt x="21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8" y="63"/>
                  </a:lnTo>
                  <a:lnTo>
                    <a:pt x="25" y="54"/>
                  </a:lnTo>
                  <a:close/>
                  <a:moveTo>
                    <a:pt x="22" y="44"/>
                  </a:moveTo>
                  <a:lnTo>
                    <a:pt x="15" y="46"/>
                  </a:lnTo>
                  <a:lnTo>
                    <a:pt x="18" y="54"/>
                  </a:lnTo>
                  <a:lnTo>
                    <a:pt x="25" y="53"/>
                  </a:lnTo>
                  <a:lnTo>
                    <a:pt x="22" y="44"/>
                  </a:lnTo>
                  <a:close/>
                  <a:moveTo>
                    <a:pt x="18" y="33"/>
                  </a:moveTo>
                  <a:lnTo>
                    <a:pt x="11" y="34"/>
                  </a:lnTo>
                  <a:lnTo>
                    <a:pt x="14" y="44"/>
                  </a:lnTo>
                  <a:lnTo>
                    <a:pt x="21" y="41"/>
                  </a:lnTo>
                  <a:lnTo>
                    <a:pt x="18" y="33"/>
                  </a:lnTo>
                  <a:close/>
                  <a:moveTo>
                    <a:pt x="14" y="23"/>
                  </a:moveTo>
                  <a:lnTo>
                    <a:pt x="8" y="24"/>
                  </a:lnTo>
                  <a:lnTo>
                    <a:pt x="11" y="33"/>
                  </a:lnTo>
                  <a:lnTo>
                    <a:pt x="17" y="31"/>
                  </a:lnTo>
                  <a:lnTo>
                    <a:pt x="14" y="23"/>
                  </a:lnTo>
                  <a:close/>
                  <a:moveTo>
                    <a:pt x="11" y="14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7" y="23"/>
                  </a:lnTo>
                  <a:lnTo>
                    <a:pt x="14" y="21"/>
                  </a:lnTo>
                  <a:lnTo>
                    <a:pt x="11" y="14"/>
                  </a:lnTo>
                  <a:close/>
                  <a:moveTo>
                    <a:pt x="10" y="7"/>
                  </a:moveTo>
                  <a:lnTo>
                    <a:pt x="2" y="8"/>
                  </a:lnTo>
                  <a:lnTo>
                    <a:pt x="4" y="14"/>
                  </a:lnTo>
                  <a:lnTo>
                    <a:pt x="11" y="11"/>
                  </a:lnTo>
                  <a:lnTo>
                    <a:pt x="10" y="7"/>
                  </a:lnTo>
                  <a:close/>
                  <a:moveTo>
                    <a:pt x="7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7"/>
                  </a:lnTo>
                  <a:lnTo>
                    <a:pt x="8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iṡľîďê">
              <a:extLst>
                <a:ext uri="{FF2B5EF4-FFF2-40B4-BE49-F238E27FC236}">
                  <a16:creationId xmlns:a16="http://schemas.microsoft.com/office/drawing/2014/main" id="{F35F6509-52C9-433F-AE2C-A72FA5804BF1}"/>
                </a:ext>
              </a:extLst>
            </p:cNvPr>
            <p:cNvSpPr/>
            <p:nvPr/>
          </p:nvSpPr>
          <p:spPr bwMode="auto">
            <a:xfrm>
              <a:off x="6938963" y="3000375"/>
              <a:ext cx="44450" cy="101600"/>
            </a:xfrm>
            <a:custGeom>
              <a:avLst/>
              <a:gdLst>
                <a:gd name="T0" fmla="*/ 25 w 28"/>
                <a:gd name="T1" fmla="*/ 54 h 64"/>
                <a:gd name="T2" fmla="*/ 18 w 28"/>
                <a:gd name="T3" fmla="*/ 56 h 64"/>
                <a:gd name="T4" fmla="*/ 21 w 28"/>
                <a:gd name="T5" fmla="*/ 64 h 64"/>
                <a:gd name="T6" fmla="*/ 24 w 28"/>
                <a:gd name="T7" fmla="*/ 63 h 64"/>
                <a:gd name="T8" fmla="*/ 24 w 28"/>
                <a:gd name="T9" fmla="*/ 63 h 64"/>
                <a:gd name="T10" fmla="*/ 28 w 28"/>
                <a:gd name="T11" fmla="*/ 63 h 64"/>
                <a:gd name="T12" fmla="*/ 25 w 28"/>
                <a:gd name="T13" fmla="*/ 54 h 64"/>
                <a:gd name="T14" fmla="*/ 22 w 28"/>
                <a:gd name="T15" fmla="*/ 44 h 64"/>
                <a:gd name="T16" fmla="*/ 15 w 28"/>
                <a:gd name="T17" fmla="*/ 46 h 64"/>
                <a:gd name="T18" fmla="*/ 18 w 28"/>
                <a:gd name="T19" fmla="*/ 54 h 64"/>
                <a:gd name="T20" fmla="*/ 25 w 28"/>
                <a:gd name="T21" fmla="*/ 53 h 64"/>
                <a:gd name="T22" fmla="*/ 22 w 28"/>
                <a:gd name="T23" fmla="*/ 44 h 64"/>
                <a:gd name="T24" fmla="*/ 18 w 28"/>
                <a:gd name="T25" fmla="*/ 33 h 64"/>
                <a:gd name="T26" fmla="*/ 11 w 28"/>
                <a:gd name="T27" fmla="*/ 34 h 64"/>
                <a:gd name="T28" fmla="*/ 14 w 28"/>
                <a:gd name="T29" fmla="*/ 44 h 64"/>
                <a:gd name="T30" fmla="*/ 21 w 28"/>
                <a:gd name="T31" fmla="*/ 41 h 64"/>
                <a:gd name="T32" fmla="*/ 18 w 28"/>
                <a:gd name="T33" fmla="*/ 33 h 64"/>
                <a:gd name="T34" fmla="*/ 14 w 28"/>
                <a:gd name="T35" fmla="*/ 23 h 64"/>
                <a:gd name="T36" fmla="*/ 8 w 28"/>
                <a:gd name="T37" fmla="*/ 24 h 64"/>
                <a:gd name="T38" fmla="*/ 11 w 28"/>
                <a:gd name="T39" fmla="*/ 33 h 64"/>
                <a:gd name="T40" fmla="*/ 17 w 28"/>
                <a:gd name="T41" fmla="*/ 31 h 64"/>
                <a:gd name="T42" fmla="*/ 14 w 28"/>
                <a:gd name="T43" fmla="*/ 23 h 64"/>
                <a:gd name="T44" fmla="*/ 11 w 28"/>
                <a:gd name="T45" fmla="*/ 14 h 64"/>
                <a:gd name="T46" fmla="*/ 4 w 28"/>
                <a:gd name="T47" fmla="*/ 16 h 64"/>
                <a:gd name="T48" fmla="*/ 4 w 28"/>
                <a:gd name="T49" fmla="*/ 16 h 64"/>
                <a:gd name="T50" fmla="*/ 7 w 28"/>
                <a:gd name="T51" fmla="*/ 23 h 64"/>
                <a:gd name="T52" fmla="*/ 14 w 28"/>
                <a:gd name="T53" fmla="*/ 21 h 64"/>
                <a:gd name="T54" fmla="*/ 11 w 28"/>
                <a:gd name="T55" fmla="*/ 14 h 64"/>
                <a:gd name="T56" fmla="*/ 10 w 28"/>
                <a:gd name="T57" fmla="*/ 7 h 64"/>
                <a:gd name="T58" fmla="*/ 2 w 28"/>
                <a:gd name="T59" fmla="*/ 8 h 64"/>
                <a:gd name="T60" fmla="*/ 4 w 28"/>
                <a:gd name="T61" fmla="*/ 14 h 64"/>
                <a:gd name="T62" fmla="*/ 11 w 28"/>
                <a:gd name="T63" fmla="*/ 11 h 64"/>
                <a:gd name="T64" fmla="*/ 10 w 28"/>
                <a:gd name="T65" fmla="*/ 7 h 64"/>
                <a:gd name="T66" fmla="*/ 7 w 28"/>
                <a:gd name="T67" fmla="*/ 0 h 64"/>
                <a:gd name="T68" fmla="*/ 1 w 28"/>
                <a:gd name="T69" fmla="*/ 1 h 64"/>
                <a:gd name="T70" fmla="*/ 1 w 28"/>
                <a:gd name="T71" fmla="*/ 1 h 64"/>
                <a:gd name="T72" fmla="*/ 0 w 28"/>
                <a:gd name="T73" fmla="*/ 1 h 64"/>
                <a:gd name="T74" fmla="*/ 1 w 28"/>
                <a:gd name="T75" fmla="*/ 7 h 64"/>
                <a:gd name="T76" fmla="*/ 8 w 28"/>
                <a:gd name="T77" fmla="*/ 6 h 64"/>
                <a:gd name="T78" fmla="*/ 7 w 28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" h="64">
                  <a:moveTo>
                    <a:pt x="25" y="54"/>
                  </a:moveTo>
                  <a:lnTo>
                    <a:pt x="18" y="56"/>
                  </a:lnTo>
                  <a:lnTo>
                    <a:pt x="21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8" y="63"/>
                  </a:lnTo>
                  <a:lnTo>
                    <a:pt x="25" y="54"/>
                  </a:lnTo>
                  <a:moveTo>
                    <a:pt x="22" y="44"/>
                  </a:moveTo>
                  <a:lnTo>
                    <a:pt x="15" y="46"/>
                  </a:lnTo>
                  <a:lnTo>
                    <a:pt x="18" y="54"/>
                  </a:lnTo>
                  <a:lnTo>
                    <a:pt x="25" y="53"/>
                  </a:lnTo>
                  <a:lnTo>
                    <a:pt x="22" y="44"/>
                  </a:lnTo>
                  <a:moveTo>
                    <a:pt x="18" y="33"/>
                  </a:moveTo>
                  <a:lnTo>
                    <a:pt x="11" y="34"/>
                  </a:lnTo>
                  <a:lnTo>
                    <a:pt x="14" y="44"/>
                  </a:lnTo>
                  <a:lnTo>
                    <a:pt x="21" y="41"/>
                  </a:lnTo>
                  <a:lnTo>
                    <a:pt x="18" y="33"/>
                  </a:lnTo>
                  <a:moveTo>
                    <a:pt x="14" y="23"/>
                  </a:moveTo>
                  <a:lnTo>
                    <a:pt x="8" y="24"/>
                  </a:lnTo>
                  <a:lnTo>
                    <a:pt x="11" y="33"/>
                  </a:lnTo>
                  <a:lnTo>
                    <a:pt x="17" y="31"/>
                  </a:lnTo>
                  <a:lnTo>
                    <a:pt x="14" y="23"/>
                  </a:lnTo>
                  <a:moveTo>
                    <a:pt x="11" y="14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7" y="23"/>
                  </a:lnTo>
                  <a:lnTo>
                    <a:pt x="14" y="21"/>
                  </a:lnTo>
                  <a:lnTo>
                    <a:pt x="11" y="14"/>
                  </a:lnTo>
                  <a:moveTo>
                    <a:pt x="10" y="7"/>
                  </a:moveTo>
                  <a:lnTo>
                    <a:pt x="2" y="8"/>
                  </a:lnTo>
                  <a:lnTo>
                    <a:pt x="4" y="14"/>
                  </a:lnTo>
                  <a:lnTo>
                    <a:pt x="11" y="11"/>
                  </a:lnTo>
                  <a:lnTo>
                    <a:pt x="10" y="7"/>
                  </a:lnTo>
                  <a:moveTo>
                    <a:pt x="7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7"/>
                  </a:lnTo>
                  <a:lnTo>
                    <a:pt x="8" y="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îśļide">
              <a:extLst>
                <a:ext uri="{FF2B5EF4-FFF2-40B4-BE49-F238E27FC236}">
                  <a16:creationId xmlns:a16="http://schemas.microsoft.com/office/drawing/2014/main" id="{DF0EED89-AF54-43A1-A4BD-70459DB62652}"/>
                </a:ext>
              </a:extLst>
            </p:cNvPr>
            <p:cNvSpPr/>
            <p:nvPr/>
          </p:nvSpPr>
          <p:spPr bwMode="auto">
            <a:xfrm>
              <a:off x="6323013" y="3136900"/>
              <a:ext cx="49212" cy="112713"/>
            </a:xfrm>
            <a:custGeom>
              <a:avLst/>
              <a:gdLst>
                <a:gd name="T0" fmla="*/ 30 w 31"/>
                <a:gd name="T1" fmla="*/ 64 h 71"/>
                <a:gd name="T2" fmla="*/ 23 w 31"/>
                <a:gd name="T3" fmla="*/ 65 h 71"/>
                <a:gd name="T4" fmla="*/ 24 w 31"/>
                <a:gd name="T5" fmla="*/ 71 h 71"/>
                <a:gd name="T6" fmla="*/ 28 w 31"/>
                <a:gd name="T7" fmla="*/ 70 h 71"/>
                <a:gd name="T8" fmla="*/ 31 w 31"/>
                <a:gd name="T9" fmla="*/ 68 h 71"/>
                <a:gd name="T10" fmla="*/ 30 w 31"/>
                <a:gd name="T11" fmla="*/ 64 h 71"/>
                <a:gd name="T12" fmla="*/ 25 w 31"/>
                <a:gd name="T13" fmla="*/ 51 h 71"/>
                <a:gd name="T14" fmla="*/ 18 w 31"/>
                <a:gd name="T15" fmla="*/ 52 h 71"/>
                <a:gd name="T16" fmla="*/ 21 w 31"/>
                <a:gd name="T17" fmla="*/ 64 h 71"/>
                <a:gd name="T18" fmla="*/ 28 w 31"/>
                <a:gd name="T19" fmla="*/ 61 h 71"/>
                <a:gd name="T20" fmla="*/ 25 w 31"/>
                <a:gd name="T21" fmla="*/ 51 h 71"/>
                <a:gd name="T22" fmla="*/ 20 w 31"/>
                <a:gd name="T23" fmla="*/ 38 h 71"/>
                <a:gd name="T24" fmla="*/ 14 w 31"/>
                <a:gd name="T25" fmla="*/ 40 h 71"/>
                <a:gd name="T26" fmla="*/ 17 w 31"/>
                <a:gd name="T27" fmla="*/ 51 h 71"/>
                <a:gd name="T28" fmla="*/ 24 w 31"/>
                <a:gd name="T29" fmla="*/ 50 h 71"/>
                <a:gd name="T30" fmla="*/ 20 w 31"/>
                <a:gd name="T31" fmla="*/ 38 h 71"/>
                <a:gd name="T32" fmla="*/ 15 w 31"/>
                <a:gd name="T33" fmla="*/ 27 h 71"/>
                <a:gd name="T34" fmla="*/ 10 w 31"/>
                <a:gd name="T35" fmla="*/ 28 h 71"/>
                <a:gd name="T36" fmla="*/ 13 w 31"/>
                <a:gd name="T37" fmla="*/ 38 h 71"/>
                <a:gd name="T38" fmla="*/ 20 w 31"/>
                <a:gd name="T39" fmla="*/ 37 h 71"/>
                <a:gd name="T40" fmla="*/ 15 w 31"/>
                <a:gd name="T41" fmla="*/ 27 h 71"/>
                <a:gd name="T42" fmla="*/ 11 w 31"/>
                <a:gd name="T43" fmla="*/ 14 h 71"/>
                <a:gd name="T44" fmla="*/ 5 w 31"/>
                <a:gd name="T45" fmla="*/ 15 h 71"/>
                <a:gd name="T46" fmla="*/ 8 w 31"/>
                <a:gd name="T47" fmla="*/ 25 h 71"/>
                <a:gd name="T48" fmla="*/ 15 w 31"/>
                <a:gd name="T49" fmla="*/ 24 h 71"/>
                <a:gd name="T50" fmla="*/ 11 w 31"/>
                <a:gd name="T51" fmla="*/ 14 h 71"/>
                <a:gd name="T52" fmla="*/ 8 w 31"/>
                <a:gd name="T53" fmla="*/ 4 h 71"/>
                <a:gd name="T54" fmla="*/ 1 w 31"/>
                <a:gd name="T55" fmla="*/ 5 h 71"/>
                <a:gd name="T56" fmla="*/ 4 w 31"/>
                <a:gd name="T57" fmla="*/ 14 h 71"/>
                <a:gd name="T58" fmla="*/ 11 w 31"/>
                <a:gd name="T59" fmla="*/ 12 h 71"/>
                <a:gd name="T60" fmla="*/ 8 w 31"/>
                <a:gd name="T61" fmla="*/ 4 h 71"/>
                <a:gd name="T62" fmla="*/ 7 w 31"/>
                <a:gd name="T63" fmla="*/ 0 h 71"/>
                <a:gd name="T64" fmla="*/ 0 w 31"/>
                <a:gd name="T65" fmla="*/ 1 h 71"/>
                <a:gd name="T66" fmla="*/ 0 w 31"/>
                <a:gd name="T67" fmla="*/ 1 h 71"/>
                <a:gd name="T68" fmla="*/ 1 w 31"/>
                <a:gd name="T69" fmla="*/ 4 h 71"/>
                <a:gd name="T70" fmla="*/ 8 w 31"/>
                <a:gd name="T71" fmla="*/ 2 h 71"/>
                <a:gd name="T72" fmla="*/ 7 w 31"/>
                <a:gd name="T73" fmla="*/ 0 h 71"/>
                <a:gd name="T74" fmla="*/ 7 w 31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" h="71">
                  <a:moveTo>
                    <a:pt x="30" y="64"/>
                  </a:moveTo>
                  <a:lnTo>
                    <a:pt x="23" y="65"/>
                  </a:lnTo>
                  <a:lnTo>
                    <a:pt x="24" y="71"/>
                  </a:lnTo>
                  <a:lnTo>
                    <a:pt x="28" y="70"/>
                  </a:lnTo>
                  <a:lnTo>
                    <a:pt x="31" y="68"/>
                  </a:lnTo>
                  <a:lnTo>
                    <a:pt x="30" y="64"/>
                  </a:lnTo>
                  <a:close/>
                  <a:moveTo>
                    <a:pt x="25" y="51"/>
                  </a:moveTo>
                  <a:lnTo>
                    <a:pt x="18" y="52"/>
                  </a:lnTo>
                  <a:lnTo>
                    <a:pt x="21" y="64"/>
                  </a:lnTo>
                  <a:lnTo>
                    <a:pt x="28" y="61"/>
                  </a:lnTo>
                  <a:lnTo>
                    <a:pt x="25" y="51"/>
                  </a:lnTo>
                  <a:close/>
                  <a:moveTo>
                    <a:pt x="20" y="38"/>
                  </a:moveTo>
                  <a:lnTo>
                    <a:pt x="14" y="40"/>
                  </a:lnTo>
                  <a:lnTo>
                    <a:pt x="17" y="51"/>
                  </a:lnTo>
                  <a:lnTo>
                    <a:pt x="24" y="50"/>
                  </a:lnTo>
                  <a:lnTo>
                    <a:pt x="20" y="38"/>
                  </a:lnTo>
                  <a:close/>
                  <a:moveTo>
                    <a:pt x="15" y="27"/>
                  </a:moveTo>
                  <a:lnTo>
                    <a:pt x="10" y="28"/>
                  </a:lnTo>
                  <a:lnTo>
                    <a:pt x="13" y="38"/>
                  </a:lnTo>
                  <a:lnTo>
                    <a:pt x="20" y="37"/>
                  </a:lnTo>
                  <a:lnTo>
                    <a:pt x="15" y="27"/>
                  </a:lnTo>
                  <a:close/>
                  <a:moveTo>
                    <a:pt x="11" y="14"/>
                  </a:moveTo>
                  <a:lnTo>
                    <a:pt x="5" y="15"/>
                  </a:lnTo>
                  <a:lnTo>
                    <a:pt x="8" y="25"/>
                  </a:lnTo>
                  <a:lnTo>
                    <a:pt x="15" y="24"/>
                  </a:lnTo>
                  <a:lnTo>
                    <a:pt x="11" y="14"/>
                  </a:lnTo>
                  <a:close/>
                  <a:moveTo>
                    <a:pt x="8" y="4"/>
                  </a:moveTo>
                  <a:lnTo>
                    <a:pt x="1" y="5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8" y="4"/>
                  </a:lnTo>
                  <a:close/>
                  <a:moveTo>
                    <a:pt x="7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8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î$liḓé">
              <a:extLst>
                <a:ext uri="{FF2B5EF4-FFF2-40B4-BE49-F238E27FC236}">
                  <a16:creationId xmlns:a16="http://schemas.microsoft.com/office/drawing/2014/main" id="{B7B7E0B2-78BE-4A73-A451-27EA04ECAF4D}"/>
                </a:ext>
              </a:extLst>
            </p:cNvPr>
            <p:cNvSpPr/>
            <p:nvPr/>
          </p:nvSpPr>
          <p:spPr bwMode="auto">
            <a:xfrm>
              <a:off x="6323013" y="3136900"/>
              <a:ext cx="49212" cy="112713"/>
            </a:xfrm>
            <a:custGeom>
              <a:avLst/>
              <a:gdLst>
                <a:gd name="T0" fmla="*/ 30 w 31"/>
                <a:gd name="T1" fmla="*/ 64 h 71"/>
                <a:gd name="T2" fmla="*/ 23 w 31"/>
                <a:gd name="T3" fmla="*/ 65 h 71"/>
                <a:gd name="T4" fmla="*/ 24 w 31"/>
                <a:gd name="T5" fmla="*/ 71 h 71"/>
                <a:gd name="T6" fmla="*/ 28 w 31"/>
                <a:gd name="T7" fmla="*/ 70 h 71"/>
                <a:gd name="T8" fmla="*/ 31 w 31"/>
                <a:gd name="T9" fmla="*/ 68 h 71"/>
                <a:gd name="T10" fmla="*/ 30 w 31"/>
                <a:gd name="T11" fmla="*/ 64 h 71"/>
                <a:gd name="T12" fmla="*/ 25 w 31"/>
                <a:gd name="T13" fmla="*/ 51 h 71"/>
                <a:gd name="T14" fmla="*/ 18 w 31"/>
                <a:gd name="T15" fmla="*/ 52 h 71"/>
                <a:gd name="T16" fmla="*/ 21 w 31"/>
                <a:gd name="T17" fmla="*/ 64 h 71"/>
                <a:gd name="T18" fmla="*/ 28 w 31"/>
                <a:gd name="T19" fmla="*/ 61 h 71"/>
                <a:gd name="T20" fmla="*/ 25 w 31"/>
                <a:gd name="T21" fmla="*/ 51 h 71"/>
                <a:gd name="T22" fmla="*/ 20 w 31"/>
                <a:gd name="T23" fmla="*/ 38 h 71"/>
                <a:gd name="T24" fmla="*/ 14 w 31"/>
                <a:gd name="T25" fmla="*/ 40 h 71"/>
                <a:gd name="T26" fmla="*/ 17 w 31"/>
                <a:gd name="T27" fmla="*/ 51 h 71"/>
                <a:gd name="T28" fmla="*/ 24 w 31"/>
                <a:gd name="T29" fmla="*/ 50 h 71"/>
                <a:gd name="T30" fmla="*/ 20 w 31"/>
                <a:gd name="T31" fmla="*/ 38 h 71"/>
                <a:gd name="T32" fmla="*/ 15 w 31"/>
                <a:gd name="T33" fmla="*/ 27 h 71"/>
                <a:gd name="T34" fmla="*/ 10 w 31"/>
                <a:gd name="T35" fmla="*/ 28 h 71"/>
                <a:gd name="T36" fmla="*/ 13 w 31"/>
                <a:gd name="T37" fmla="*/ 38 h 71"/>
                <a:gd name="T38" fmla="*/ 20 w 31"/>
                <a:gd name="T39" fmla="*/ 37 h 71"/>
                <a:gd name="T40" fmla="*/ 15 w 31"/>
                <a:gd name="T41" fmla="*/ 27 h 71"/>
                <a:gd name="T42" fmla="*/ 11 w 31"/>
                <a:gd name="T43" fmla="*/ 14 h 71"/>
                <a:gd name="T44" fmla="*/ 5 w 31"/>
                <a:gd name="T45" fmla="*/ 15 h 71"/>
                <a:gd name="T46" fmla="*/ 8 w 31"/>
                <a:gd name="T47" fmla="*/ 25 h 71"/>
                <a:gd name="T48" fmla="*/ 15 w 31"/>
                <a:gd name="T49" fmla="*/ 24 h 71"/>
                <a:gd name="T50" fmla="*/ 11 w 31"/>
                <a:gd name="T51" fmla="*/ 14 h 71"/>
                <a:gd name="T52" fmla="*/ 8 w 31"/>
                <a:gd name="T53" fmla="*/ 4 h 71"/>
                <a:gd name="T54" fmla="*/ 1 w 31"/>
                <a:gd name="T55" fmla="*/ 5 h 71"/>
                <a:gd name="T56" fmla="*/ 4 w 31"/>
                <a:gd name="T57" fmla="*/ 14 h 71"/>
                <a:gd name="T58" fmla="*/ 11 w 31"/>
                <a:gd name="T59" fmla="*/ 12 h 71"/>
                <a:gd name="T60" fmla="*/ 8 w 31"/>
                <a:gd name="T61" fmla="*/ 4 h 71"/>
                <a:gd name="T62" fmla="*/ 7 w 31"/>
                <a:gd name="T63" fmla="*/ 0 h 71"/>
                <a:gd name="T64" fmla="*/ 0 w 31"/>
                <a:gd name="T65" fmla="*/ 1 h 71"/>
                <a:gd name="T66" fmla="*/ 0 w 31"/>
                <a:gd name="T67" fmla="*/ 1 h 71"/>
                <a:gd name="T68" fmla="*/ 1 w 31"/>
                <a:gd name="T69" fmla="*/ 4 h 71"/>
                <a:gd name="T70" fmla="*/ 8 w 31"/>
                <a:gd name="T71" fmla="*/ 2 h 71"/>
                <a:gd name="T72" fmla="*/ 7 w 31"/>
                <a:gd name="T73" fmla="*/ 0 h 71"/>
                <a:gd name="T74" fmla="*/ 7 w 31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" h="71">
                  <a:moveTo>
                    <a:pt x="30" y="64"/>
                  </a:moveTo>
                  <a:lnTo>
                    <a:pt x="23" y="65"/>
                  </a:lnTo>
                  <a:lnTo>
                    <a:pt x="24" y="71"/>
                  </a:lnTo>
                  <a:lnTo>
                    <a:pt x="28" y="70"/>
                  </a:lnTo>
                  <a:lnTo>
                    <a:pt x="31" y="68"/>
                  </a:lnTo>
                  <a:lnTo>
                    <a:pt x="30" y="64"/>
                  </a:lnTo>
                  <a:moveTo>
                    <a:pt x="25" y="51"/>
                  </a:moveTo>
                  <a:lnTo>
                    <a:pt x="18" y="52"/>
                  </a:lnTo>
                  <a:lnTo>
                    <a:pt x="21" y="64"/>
                  </a:lnTo>
                  <a:lnTo>
                    <a:pt x="28" y="61"/>
                  </a:lnTo>
                  <a:lnTo>
                    <a:pt x="25" y="51"/>
                  </a:lnTo>
                  <a:moveTo>
                    <a:pt x="20" y="38"/>
                  </a:moveTo>
                  <a:lnTo>
                    <a:pt x="14" y="40"/>
                  </a:lnTo>
                  <a:lnTo>
                    <a:pt x="17" y="51"/>
                  </a:lnTo>
                  <a:lnTo>
                    <a:pt x="24" y="50"/>
                  </a:lnTo>
                  <a:lnTo>
                    <a:pt x="20" y="38"/>
                  </a:lnTo>
                  <a:moveTo>
                    <a:pt x="15" y="27"/>
                  </a:moveTo>
                  <a:lnTo>
                    <a:pt x="10" y="28"/>
                  </a:lnTo>
                  <a:lnTo>
                    <a:pt x="13" y="38"/>
                  </a:lnTo>
                  <a:lnTo>
                    <a:pt x="20" y="37"/>
                  </a:lnTo>
                  <a:lnTo>
                    <a:pt x="15" y="27"/>
                  </a:lnTo>
                  <a:moveTo>
                    <a:pt x="11" y="14"/>
                  </a:moveTo>
                  <a:lnTo>
                    <a:pt x="5" y="15"/>
                  </a:lnTo>
                  <a:lnTo>
                    <a:pt x="8" y="25"/>
                  </a:lnTo>
                  <a:lnTo>
                    <a:pt x="15" y="24"/>
                  </a:lnTo>
                  <a:lnTo>
                    <a:pt x="11" y="14"/>
                  </a:lnTo>
                  <a:moveTo>
                    <a:pt x="8" y="4"/>
                  </a:moveTo>
                  <a:lnTo>
                    <a:pt x="1" y="5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8" y="4"/>
                  </a:lnTo>
                  <a:moveTo>
                    <a:pt x="7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8" y="2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ïṣļïḋê">
              <a:extLst>
                <a:ext uri="{FF2B5EF4-FFF2-40B4-BE49-F238E27FC236}">
                  <a16:creationId xmlns:a16="http://schemas.microsoft.com/office/drawing/2014/main" id="{7C8C5D17-63CD-47A9-A858-B4C01192C8CA}"/>
                </a:ext>
              </a:extLst>
            </p:cNvPr>
            <p:cNvSpPr/>
            <p:nvPr/>
          </p:nvSpPr>
          <p:spPr bwMode="auto">
            <a:xfrm>
              <a:off x="6388100" y="3122613"/>
              <a:ext cx="47625" cy="111125"/>
            </a:xfrm>
            <a:custGeom>
              <a:avLst/>
              <a:gdLst>
                <a:gd name="T0" fmla="*/ 29 w 30"/>
                <a:gd name="T1" fmla="*/ 63 h 70"/>
                <a:gd name="T2" fmla="*/ 22 w 30"/>
                <a:gd name="T3" fmla="*/ 64 h 70"/>
                <a:gd name="T4" fmla="*/ 24 w 30"/>
                <a:gd name="T5" fmla="*/ 70 h 70"/>
                <a:gd name="T6" fmla="*/ 24 w 30"/>
                <a:gd name="T7" fmla="*/ 70 h 70"/>
                <a:gd name="T8" fmla="*/ 27 w 30"/>
                <a:gd name="T9" fmla="*/ 69 h 70"/>
                <a:gd name="T10" fmla="*/ 30 w 30"/>
                <a:gd name="T11" fmla="*/ 69 h 70"/>
                <a:gd name="T12" fmla="*/ 29 w 30"/>
                <a:gd name="T13" fmla="*/ 63 h 70"/>
                <a:gd name="T14" fmla="*/ 24 w 30"/>
                <a:gd name="T15" fmla="*/ 50 h 70"/>
                <a:gd name="T16" fmla="*/ 17 w 30"/>
                <a:gd name="T17" fmla="*/ 51 h 70"/>
                <a:gd name="T18" fmla="*/ 22 w 30"/>
                <a:gd name="T19" fmla="*/ 63 h 70"/>
                <a:gd name="T20" fmla="*/ 27 w 30"/>
                <a:gd name="T21" fmla="*/ 60 h 70"/>
                <a:gd name="T22" fmla="*/ 24 w 30"/>
                <a:gd name="T23" fmla="*/ 50 h 70"/>
                <a:gd name="T24" fmla="*/ 20 w 30"/>
                <a:gd name="T25" fmla="*/ 37 h 70"/>
                <a:gd name="T26" fmla="*/ 13 w 30"/>
                <a:gd name="T27" fmla="*/ 39 h 70"/>
                <a:gd name="T28" fmla="*/ 17 w 30"/>
                <a:gd name="T29" fmla="*/ 50 h 70"/>
                <a:gd name="T30" fmla="*/ 23 w 30"/>
                <a:gd name="T31" fmla="*/ 49 h 70"/>
                <a:gd name="T32" fmla="*/ 20 w 30"/>
                <a:gd name="T33" fmla="*/ 37 h 70"/>
                <a:gd name="T34" fmla="*/ 16 w 30"/>
                <a:gd name="T35" fmla="*/ 26 h 70"/>
                <a:gd name="T36" fmla="*/ 9 w 30"/>
                <a:gd name="T37" fmla="*/ 27 h 70"/>
                <a:gd name="T38" fmla="*/ 12 w 30"/>
                <a:gd name="T39" fmla="*/ 37 h 70"/>
                <a:gd name="T40" fmla="*/ 19 w 30"/>
                <a:gd name="T41" fmla="*/ 36 h 70"/>
                <a:gd name="T42" fmla="*/ 16 w 30"/>
                <a:gd name="T43" fmla="*/ 26 h 70"/>
                <a:gd name="T44" fmla="*/ 12 w 30"/>
                <a:gd name="T45" fmla="*/ 14 h 70"/>
                <a:gd name="T46" fmla="*/ 4 w 30"/>
                <a:gd name="T47" fmla="*/ 16 h 70"/>
                <a:gd name="T48" fmla="*/ 9 w 30"/>
                <a:gd name="T49" fmla="*/ 26 h 70"/>
                <a:gd name="T50" fmla="*/ 14 w 30"/>
                <a:gd name="T51" fmla="*/ 24 h 70"/>
                <a:gd name="T52" fmla="*/ 12 w 30"/>
                <a:gd name="T53" fmla="*/ 14 h 70"/>
                <a:gd name="T54" fmla="*/ 7 w 30"/>
                <a:gd name="T55" fmla="*/ 4 h 70"/>
                <a:gd name="T56" fmla="*/ 2 w 30"/>
                <a:gd name="T57" fmla="*/ 6 h 70"/>
                <a:gd name="T58" fmla="*/ 4 w 30"/>
                <a:gd name="T59" fmla="*/ 14 h 70"/>
                <a:gd name="T60" fmla="*/ 10 w 30"/>
                <a:gd name="T61" fmla="*/ 13 h 70"/>
                <a:gd name="T62" fmla="*/ 7 w 30"/>
                <a:gd name="T63" fmla="*/ 4 h 70"/>
                <a:gd name="T64" fmla="*/ 6 w 30"/>
                <a:gd name="T65" fmla="*/ 0 h 70"/>
                <a:gd name="T66" fmla="*/ 6 w 30"/>
                <a:gd name="T67" fmla="*/ 0 h 70"/>
                <a:gd name="T68" fmla="*/ 0 w 30"/>
                <a:gd name="T69" fmla="*/ 1 h 70"/>
                <a:gd name="T70" fmla="*/ 0 w 30"/>
                <a:gd name="T71" fmla="*/ 4 h 70"/>
                <a:gd name="T72" fmla="*/ 7 w 30"/>
                <a:gd name="T73" fmla="*/ 3 h 70"/>
                <a:gd name="T74" fmla="*/ 6 w 30"/>
                <a:gd name="T7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70">
                  <a:moveTo>
                    <a:pt x="29" y="63"/>
                  </a:moveTo>
                  <a:lnTo>
                    <a:pt x="22" y="64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7" y="69"/>
                  </a:lnTo>
                  <a:lnTo>
                    <a:pt x="30" y="69"/>
                  </a:lnTo>
                  <a:lnTo>
                    <a:pt x="29" y="63"/>
                  </a:lnTo>
                  <a:close/>
                  <a:moveTo>
                    <a:pt x="24" y="50"/>
                  </a:moveTo>
                  <a:lnTo>
                    <a:pt x="17" y="51"/>
                  </a:lnTo>
                  <a:lnTo>
                    <a:pt x="22" y="63"/>
                  </a:lnTo>
                  <a:lnTo>
                    <a:pt x="27" y="60"/>
                  </a:lnTo>
                  <a:lnTo>
                    <a:pt x="24" y="50"/>
                  </a:lnTo>
                  <a:close/>
                  <a:moveTo>
                    <a:pt x="20" y="37"/>
                  </a:moveTo>
                  <a:lnTo>
                    <a:pt x="13" y="39"/>
                  </a:lnTo>
                  <a:lnTo>
                    <a:pt x="17" y="50"/>
                  </a:lnTo>
                  <a:lnTo>
                    <a:pt x="23" y="49"/>
                  </a:lnTo>
                  <a:lnTo>
                    <a:pt x="20" y="37"/>
                  </a:lnTo>
                  <a:close/>
                  <a:moveTo>
                    <a:pt x="16" y="26"/>
                  </a:moveTo>
                  <a:lnTo>
                    <a:pt x="9" y="27"/>
                  </a:lnTo>
                  <a:lnTo>
                    <a:pt x="12" y="37"/>
                  </a:lnTo>
                  <a:lnTo>
                    <a:pt x="19" y="36"/>
                  </a:lnTo>
                  <a:lnTo>
                    <a:pt x="16" y="26"/>
                  </a:lnTo>
                  <a:close/>
                  <a:moveTo>
                    <a:pt x="12" y="14"/>
                  </a:moveTo>
                  <a:lnTo>
                    <a:pt x="4" y="16"/>
                  </a:lnTo>
                  <a:lnTo>
                    <a:pt x="9" y="26"/>
                  </a:lnTo>
                  <a:lnTo>
                    <a:pt x="14" y="24"/>
                  </a:lnTo>
                  <a:lnTo>
                    <a:pt x="12" y="14"/>
                  </a:lnTo>
                  <a:close/>
                  <a:moveTo>
                    <a:pt x="7" y="4"/>
                  </a:moveTo>
                  <a:lnTo>
                    <a:pt x="2" y="6"/>
                  </a:lnTo>
                  <a:lnTo>
                    <a:pt x="4" y="14"/>
                  </a:lnTo>
                  <a:lnTo>
                    <a:pt x="10" y="13"/>
                  </a:lnTo>
                  <a:lnTo>
                    <a:pt x="7" y="4"/>
                  </a:lnTo>
                  <a:close/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7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îṣḷîḑé">
              <a:extLst>
                <a:ext uri="{FF2B5EF4-FFF2-40B4-BE49-F238E27FC236}">
                  <a16:creationId xmlns:a16="http://schemas.microsoft.com/office/drawing/2014/main" id="{67D907DC-4C53-4E01-A34E-FE0FA67239A3}"/>
                </a:ext>
              </a:extLst>
            </p:cNvPr>
            <p:cNvSpPr/>
            <p:nvPr/>
          </p:nvSpPr>
          <p:spPr bwMode="auto">
            <a:xfrm>
              <a:off x="6388100" y="3122613"/>
              <a:ext cx="47625" cy="111125"/>
            </a:xfrm>
            <a:custGeom>
              <a:avLst/>
              <a:gdLst>
                <a:gd name="T0" fmla="*/ 29 w 30"/>
                <a:gd name="T1" fmla="*/ 63 h 70"/>
                <a:gd name="T2" fmla="*/ 22 w 30"/>
                <a:gd name="T3" fmla="*/ 64 h 70"/>
                <a:gd name="T4" fmla="*/ 24 w 30"/>
                <a:gd name="T5" fmla="*/ 70 h 70"/>
                <a:gd name="T6" fmla="*/ 24 w 30"/>
                <a:gd name="T7" fmla="*/ 70 h 70"/>
                <a:gd name="T8" fmla="*/ 27 w 30"/>
                <a:gd name="T9" fmla="*/ 69 h 70"/>
                <a:gd name="T10" fmla="*/ 30 w 30"/>
                <a:gd name="T11" fmla="*/ 69 h 70"/>
                <a:gd name="T12" fmla="*/ 29 w 30"/>
                <a:gd name="T13" fmla="*/ 63 h 70"/>
                <a:gd name="T14" fmla="*/ 24 w 30"/>
                <a:gd name="T15" fmla="*/ 50 h 70"/>
                <a:gd name="T16" fmla="*/ 17 w 30"/>
                <a:gd name="T17" fmla="*/ 51 h 70"/>
                <a:gd name="T18" fmla="*/ 22 w 30"/>
                <a:gd name="T19" fmla="*/ 63 h 70"/>
                <a:gd name="T20" fmla="*/ 27 w 30"/>
                <a:gd name="T21" fmla="*/ 60 h 70"/>
                <a:gd name="T22" fmla="*/ 24 w 30"/>
                <a:gd name="T23" fmla="*/ 50 h 70"/>
                <a:gd name="T24" fmla="*/ 20 w 30"/>
                <a:gd name="T25" fmla="*/ 37 h 70"/>
                <a:gd name="T26" fmla="*/ 13 w 30"/>
                <a:gd name="T27" fmla="*/ 39 h 70"/>
                <a:gd name="T28" fmla="*/ 17 w 30"/>
                <a:gd name="T29" fmla="*/ 50 h 70"/>
                <a:gd name="T30" fmla="*/ 23 w 30"/>
                <a:gd name="T31" fmla="*/ 49 h 70"/>
                <a:gd name="T32" fmla="*/ 20 w 30"/>
                <a:gd name="T33" fmla="*/ 37 h 70"/>
                <a:gd name="T34" fmla="*/ 16 w 30"/>
                <a:gd name="T35" fmla="*/ 26 h 70"/>
                <a:gd name="T36" fmla="*/ 9 w 30"/>
                <a:gd name="T37" fmla="*/ 27 h 70"/>
                <a:gd name="T38" fmla="*/ 12 w 30"/>
                <a:gd name="T39" fmla="*/ 37 h 70"/>
                <a:gd name="T40" fmla="*/ 19 w 30"/>
                <a:gd name="T41" fmla="*/ 36 h 70"/>
                <a:gd name="T42" fmla="*/ 16 w 30"/>
                <a:gd name="T43" fmla="*/ 26 h 70"/>
                <a:gd name="T44" fmla="*/ 12 w 30"/>
                <a:gd name="T45" fmla="*/ 14 h 70"/>
                <a:gd name="T46" fmla="*/ 4 w 30"/>
                <a:gd name="T47" fmla="*/ 16 h 70"/>
                <a:gd name="T48" fmla="*/ 9 w 30"/>
                <a:gd name="T49" fmla="*/ 26 h 70"/>
                <a:gd name="T50" fmla="*/ 14 w 30"/>
                <a:gd name="T51" fmla="*/ 24 h 70"/>
                <a:gd name="T52" fmla="*/ 12 w 30"/>
                <a:gd name="T53" fmla="*/ 14 h 70"/>
                <a:gd name="T54" fmla="*/ 7 w 30"/>
                <a:gd name="T55" fmla="*/ 4 h 70"/>
                <a:gd name="T56" fmla="*/ 2 w 30"/>
                <a:gd name="T57" fmla="*/ 6 h 70"/>
                <a:gd name="T58" fmla="*/ 4 w 30"/>
                <a:gd name="T59" fmla="*/ 14 h 70"/>
                <a:gd name="T60" fmla="*/ 10 w 30"/>
                <a:gd name="T61" fmla="*/ 13 h 70"/>
                <a:gd name="T62" fmla="*/ 7 w 30"/>
                <a:gd name="T63" fmla="*/ 4 h 70"/>
                <a:gd name="T64" fmla="*/ 6 w 30"/>
                <a:gd name="T65" fmla="*/ 0 h 70"/>
                <a:gd name="T66" fmla="*/ 6 w 30"/>
                <a:gd name="T67" fmla="*/ 0 h 70"/>
                <a:gd name="T68" fmla="*/ 0 w 30"/>
                <a:gd name="T69" fmla="*/ 1 h 70"/>
                <a:gd name="T70" fmla="*/ 0 w 30"/>
                <a:gd name="T71" fmla="*/ 4 h 70"/>
                <a:gd name="T72" fmla="*/ 7 w 30"/>
                <a:gd name="T73" fmla="*/ 3 h 70"/>
                <a:gd name="T74" fmla="*/ 6 w 30"/>
                <a:gd name="T7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70">
                  <a:moveTo>
                    <a:pt x="29" y="63"/>
                  </a:moveTo>
                  <a:lnTo>
                    <a:pt x="22" y="64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7" y="69"/>
                  </a:lnTo>
                  <a:lnTo>
                    <a:pt x="30" y="69"/>
                  </a:lnTo>
                  <a:lnTo>
                    <a:pt x="29" y="63"/>
                  </a:lnTo>
                  <a:moveTo>
                    <a:pt x="24" y="50"/>
                  </a:moveTo>
                  <a:lnTo>
                    <a:pt x="17" y="51"/>
                  </a:lnTo>
                  <a:lnTo>
                    <a:pt x="22" y="63"/>
                  </a:lnTo>
                  <a:lnTo>
                    <a:pt x="27" y="60"/>
                  </a:lnTo>
                  <a:lnTo>
                    <a:pt x="24" y="50"/>
                  </a:lnTo>
                  <a:moveTo>
                    <a:pt x="20" y="37"/>
                  </a:moveTo>
                  <a:lnTo>
                    <a:pt x="13" y="39"/>
                  </a:lnTo>
                  <a:lnTo>
                    <a:pt x="17" y="50"/>
                  </a:lnTo>
                  <a:lnTo>
                    <a:pt x="23" y="49"/>
                  </a:lnTo>
                  <a:lnTo>
                    <a:pt x="20" y="37"/>
                  </a:lnTo>
                  <a:moveTo>
                    <a:pt x="16" y="26"/>
                  </a:moveTo>
                  <a:lnTo>
                    <a:pt x="9" y="27"/>
                  </a:lnTo>
                  <a:lnTo>
                    <a:pt x="12" y="37"/>
                  </a:lnTo>
                  <a:lnTo>
                    <a:pt x="19" y="36"/>
                  </a:lnTo>
                  <a:lnTo>
                    <a:pt x="16" y="26"/>
                  </a:lnTo>
                  <a:moveTo>
                    <a:pt x="12" y="14"/>
                  </a:moveTo>
                  <a:lnTo>
                    <a:pt x="4" y="16"/>
                  </a:lnTo>
                  <a:lnTo>
                    <a:pt x="9" y="26"/>
                  </a:lnTo>
                  <a:lnTo>
                    <a:pt x="14" y="24"/>
                  </a:lnTo>
                  <a:lnTo>
                    <a:pt x="12" y="14"/>
                  </a:lnTo>
                  <a:moveTo>
                    <a:pt x="7" y="4"/>
                  </a:moveTo>
                  <a:lnTo>
                    <a:pt x="2" y="6"/>
                  </a:lnTo>
                  <a:lnTo>
                    <a:pt x="4" y="14"/>
                  </a:lnTo>
                  <a:lnTo>
                    <a:pt x="10" y="13"/>
                  </a:lnTo>
                  <a:lnTo>
                    <a:pt x="7" y="4"/>
                  </a:lnTo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7" y="3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ïṣlíḑé">
              <a:extLst>
                <a:ext uri="{FF2B5EF4-FFF2-40B4-BE49-F238E27FC236}">
                  <a16:creationId xmlns:a16="http://schemas.microsoft.com/office/drawing/2014/main" id="{645C9357-D291-4E5E-9E0F-0B27FC8DE9A9}"/>
                </a:ext>
              </a:extLst>
            </p:cNvPr>
            <p:cNvSpPr/>
            <p:nvPr/>
          </p:nvSpPr>
          <p:spPr bwMode="auto">
            <a:xfrm>
              <a:off x="6262688" y="3149600"/>
              <a:ext cx="50800" cy="114300"/>
            </a:xfrm>
            <a:custGeom>
              <a:avLst/>
              <a:gdLst>
                <a:gd name="T0" fmla="*/ 29 w 32"/>
                <a:gd name="T1" fmla="*/ 64 h 72"/>
                <a:gd name="T2" fmla="*/ 23 w 32"/>
                <a:gd name="T3" fmla="*/ 66 h 72"/>
                <a:gd name="T4" fmla="*/ 25 w 32"/>
                <a:gd name="T5" fmla="*/ 72 h 72"/>
                <a:gd name="T6" fmla="*/ 29 w 32"/>
                <a:gd name="T7" fmla="*/ 70 h 72"/>
                <a:gd name="T8" fmla="*/ 32 w 32"/>
                <a:gd name="T9" fmla="*/ 70 h 72"/>
                <a:gd name="T10" fmla="*/ 29 w 32"/>
                <a:gd name="T11" fmla="*/ 64 h 72"/>
                <a:gd name="T12" fmla="*/ 25 w 32"/>
                <a:gd name="T13" fmla="*/ 52 h 72"/>
                <a:gd name="T14" fmla="*/ 19 w 32"/>
                <a:gd name="T15" fmla="*/ 53 h 72"/>
                <a:gd name="T16" fmla="*/ 22 w 32"/>
                <a:gd name="T17" fmla="*/ 64 h 72"/>
                <a:gd name="T18" fmla="*/ 29 w 32"/>
                <a:gd name="T19" fmla="*/ 63 h 72"/>
                <a:gd name="T20" fmla="*/ 25 w 32"/>
                <a:gd name="T21" fmla="*/ 52 h 72"/>
                <a:gd name="T22" fmla="*/ 20 w 32"/>
                <a:gd name="T23" fmla="*/ 39 h 72"/>
                <a:gd name="T24" fmla="*/ 13 w 32"/>
                <a:gd name="T25" fmla="*/ 40 h 72"/>
                <a:gd name="T26" fmla="*/ 18 w 32"/>
                <a:gd name="T27" fmla="*/ 52 h 72"/>
                <a:gd name="T28" fmla="*/ 25 w 32"/>
                <a:gd name="T29" fmla="*/ 50 h 72"/>
                <a:gd name="T30" fmla="*/ 20 w 32"/>
                <a:gd name="T31" fmla="*/ 39 h 72"/>
                <a:gd name="T32" fmla="*/ 16 w 32"/>
                <a:gd name="T33" fmla="*/ 27 h 72"/>
                <a:gd name="T34" fmla="*/ 9 w 32"/>
                <a:gd name="T35" fmla="*/ 29 h 72"/>
                <a:gd name="T36" fmla="*/ 13 w 32"/>
                <a:gd name="T37" fmla="*/ 39 h 72"/>
                <a:gd name="T38" fmla="*/ 20 w 32"/>
                <a:gd name="T39" fmla="*/ 37 h 72"/>
                <a:gd name="T40" fmla="*/ 16 w 32"/>
                <a:gd name="T41" fmla="*/ 27 h 72"/>
                <a:gd name="T42" fmla="*/ 12 w 32"/>
                <a:gd name="T43" fmla="*/ 14 h 72"/>
                <a:gd name="T44" fmla="*/ 5 w 32"/>
                <a:gd name="T45" fmla="*/ 16 h 72"/>
                <a:gd name="T46" fmla="*/ 9 w 32"/>
                <a:gd name="T47" fmla="*/ 26 h 72"/>
                <a:gd name="T48" fmla="*/ 16 w 32"/>
                <a:gd name="T49" fmla="*/ 24 h 72"/>
                <a:gd name="T50" fmla="*/ 12 w 32"/>
                <a:gd name="T51" fmla="*/ 14 h 72"/>
                <a:gd name="T52" fmla="*/ 9 w 32"/>
                <a:gd name="T53" fmla="*/ 4 h 72"/>
                <a:gd name="T54" fmla="*/ 2 w 32"/>
                <a:gd name="T55" fmla="*/ 6 h 72"/>
                <a:gd name="T56" fmla="*/ 5 w 32"/>
                <a:gd name="T57" fmla="*/ 14 h 72"/>
                <a:gd name="T58" fmla="*/ 12 w 32"/>
                <a:gd name="T59" fmla="*/ 13 h 72"/>
                <a:gd name="T60" fmla="*/ 9 w 32"/>
                <a:gd name="T61" fmla="*/ 4 h 72"/>
                <a:gd name="T62" fmla="*/ 6 w 32"/>
                <a:gd name="T63" fmla="*/ 0 h 72"/>
                <a:gd name="T64" fmla="*/ 6 w 32"/>
                <a:gd name="T65" fmla="*/ 0 h 72"/>
                <a:gd name="T66" fmla="*/ 0 w 32"/>
                <a:gd name="T67" fmla="*/ 2 h 72"/>
                <a:gd name="T68" fmla="*/ 0 w 32"/>
                <a:gd name="T69" fmla="*/ 2 h 72"/>
                <a:gd name="T70" fmla="*/ 0 w 32"/>
                <a:gd name="T71" fmla="*/ 4 h 72"/>
                <a:gd name="T72" fmla="*/ 8 w 32"/>
                <a:gd name="T73" fmla="*/ 3 h 72"/>
                <a:gd name="T74" fmla="*/ 6 w 32"/>
                <a:gd name="T7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72">
                  <a:moveTo>
                    <a:pt x="29" y="64"/>
                  </a:moveTo>
                  <a:lnTo>
                    <a:pt x="23" y="66"/>
                  </a:lnTo>
                  <a:lnTo>
                    <a:pt x="25" y="72"/>
                  </a:lnTo>
                  <a:lnTo>
                    <a:pt x="29" y="70"/>
                  </a:lnTo>
                  <a:lnTo>
                    <a:pt x="32" y="70"/>
                  </a:lnTo>
                  <a:lnTo>
                    <a:pt x="29" y="64"/>
                  </a:lnTo>
                  <a:close/>
                  <a:moveTo>
                    <a:pt x="25" y="52"/>
                  </a:moveTo>
                  <a:lnTo>
                    <a:pt x="19" y="53"/>
                  </a:lnTo>
                  <a:lnTo>
                    <a:pt x="22" y="64"/>
                  </a:lnTo>
                  <a:lnTo>
                    <a:pt x="29" y="63"/>
                  </a:lnTo>
                  <a:lnTo>
                    <a:pt x="25" y="52"/>
                  </a:lnTo>
                  <a:close/>
                  <a:moveTo>
                    <a:pt x="20" y="39"/>
                  </a:moveTo>
                  <a:lnTo>
                    <a:pt x="13" y="40"/>
                  </a:lnTo>
                  <a:lnTo>
                    <a:pt x="18" y="52"/>
                  </a:lnTo>
                  <a:lnTo>
                    <a:pt x="25" y="50"/>
                  </a:lnTo>
                  <a:lnTo>
                    <a:pt x="20" y="39"/>
                  </a:lnTo>
                  <a:close/>
                  <a:moveTo>
                    <a:pt x="16" y="27"/>
                  </a:moveTo>
                  <a:lnTo>
                    <a:pt x="9" y="29"/>
                  </a:lnTo>
                  <a:lnTo>
                    <a:pt x="13" y="39"/>
                  </a:lnTo>
                  <a:lnTo>
                    <a:pt x="20" y="37"/>
                  </a:lnTo>
                  <a:lnTo>
                    <a:pt x="16" y="27"/>
                  </a:lnTo>
                  <a:close/>
                  <a:moveTo>
                    <a:pt x="12" y="14"/>
                  </a:moveTo>
                  <a:lnTo>
                    <a:pt x="5" y="16"/>
                  </a:lnTo>
                  <a:lnTo>
                    <a:pt x="9" y="26"/>
                  </a:lnTo>
                  <a:lnTo>
                    <a:pt x="16" y="24"/>
                  </a:lnTo>
                  <a:lnTo>
                    <a:pt x="12" y="14"/>
                  </a:lnTo>
                  <a:close/>
                  <a:moveTo>
                    <a:pt x="9" y="4"/>
                  </a:moveTo>
                  <a:lnTo>
                    <a:pt x="2" y="6"/>
                  </a:lnTo>
                  <a:lnTo>
                    <a:pt x="5" y="14"/>
                  </a:lnTo>
                  <a:lnTo>
                    <a:pt x="12" y="13"/>
                  </a:lnTo>
                  <a:lnTo>
                    <a:pt x="9" y="4"/>
                  </a:lnTo>
                  <a:close/>
                  <a:moveTo>
                    <a:pt x="6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8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ïŝḷíďé">
              <a:extLst>
                <a:ext uri="{FF2B5EF4-FFF2-40B4-BE49-F238E27FC236}">
                  <a16:creationId xmlns:a16="http://schemas.microsoft.com/office/drawing/2014/main" id="{41EA4D6E-7F02-4951-870A-759B06EBCE66}"/>
                </a:ext>
              </a:extLst>
            </p:cNvPr>
            <p:cNvSpPr/>
            <p:nvPr/>
          </p:nvSpPr>
          <p:spPr bwMode="auto">
            <a:xfrm>
              <a:off x="6262688" y="3149600"/>
              <a:ext cx="50800" cy="114300"/>
            </a:xfrm>
            <a:custGeom>
              <a:avLst/>
              <a:gdLst>
                <a:gd name="T0" fmla="*/ 29 w 32"/>
                <a:gd name="T1" fmla="*/ 64 h 72"/>
                <a:gd name="T2" fmla="*/ 23 w 32"/>
                <a:gd name="T3" fmla="*/ 66 h 72"/>
                <a:gd name="T4" fmla="*/ 25 w 32"/>
                <a:gd name="T5" fmla="*/ 72 h 72"/>
                <a:gd name="T6" fmla="*/ 29 w 32"/>
                <a:gd name="T7" fmla="*/ 70 h 72"/>
                <a:gd name="T8" fmla="*/ 32 w 32"/>
                <a:gd name="T9" fmla="*/ 70 h 72"/>
                <a:gd name="T10" fmla="*/ 29 w 32"/>
                <a:gd name="T11" fmla="*/ 64 h 72"/>
                <a:gd name="T12" fmla="*/ 25 w 32"/>
                <a:gd name="T13" fmla="*/ 52 h 72"/>
                <a:gd name="T14" fmla="*/ 19 w 32"/>
                <a:gd name="T15" fmla="*/ 53 h 72"/>
                <a:gd name="T16" fmla="*/ 22 w 32"/>
                <a:gd name="T17" fmla="*/ 64 h 72"/>
                <a:gd name="T18" fmla="*/ 29 w 32"/>
                <a:gd name="T19" fmla="*/ 63 h 72"/>
                <a:gd name="T20" fmla="*/ 25 w 32"/>
                <a:gd name="T21" fmla="*/ 52 h 72"/>
                <a:gd name="T22" fmla="*/ 20 w 32"/>
                <a:gd name="T23" fmla="*/ 39 h 72"/>
                <a:gd name="T24" fmla="*/ 13 w 32"/>
                <a:gd name="T25" fmla="*/ 40 h 72"/>
                <a:gd name="T26" fmla="*/ 18 w 32"/>
                <a:gd name="T27" fmla="*/ 52 h 72"/>
                <a:gd name="T28" fmla="*/ 25 w 32"/>
                <a:gd name="T29" fmla="*/ 50 h 72"/>
                <a:gd name="T30" fmla="*/ 20 w 32"/>
                <a:gd name="T31" fmla="*/ 39 h 72"/>
                <a:gd name="T32" fmla="*/ 16 w 32"/>
                <a:gd name="T33" fmla="*/ 27 h 72"/>
                <a:gd name="T34" fmla="*/ 9 w 32"/>
                <a:gd name="T35" fmla="*/ 29 h 72"/>
                <a:gd name="T36" fmla="*/ 13 w 32"/>
                <a:gd name="T37" fmla="*/ 39 h 72"/>
                <a:gd name="T38" fmla="*/ 20 w 32"/>
                <a:gd name="T39" fmla="*/ 37 h 72"/>
                <a:gd name="T40" fmla="*/ 16 w 32"/>
                <a:gd name="T41" fmla="*/ 27 h 72"/>
                <a:gd name="T42" fmla="*/ 12 w 32"/>
                <a:gd name="T43" fmla="*/ 14 h 72"/>
                <a:gd name="T44" fmla="*/ 5 w 32"/>
                <a:gd name="T45" fmla="*/ 16 h 72"/>
                <a:gd name="T46" fmla="*/ 9 w 32"/>
                <a:gd name="T47" fmla="*/ 26 h 72"/>
                <a:gd name="T48" fmla="*/ 16 w 32"/>
                <a:gd name="T49" fmla="*/ 24 h 72"/>
                <a:gd name="T50" fmla="*/ 12 w 32"/>
                <a:gd name="T51" fmla="*/ 14 h 72"/>
                <a:gd name="T52" fmla="*/ 9 w 32"/>
                <a:gd name="T53" fmla="*/ 4 h 72"/>
                <a:gd name="T54" fmla="*/ 2 w 32"/>
                <a:gd name="T55" fmla="*/ 6 h 72"/>
                <a:gd name="T56" fmla="*/ 5 w 32"/>
                <a:gd name="T57" fmla="*/ 14 h 72"/>
                <a:gd name="T58" fmla="*/ 12 w 32"/>
                <a:gd name="T59" fmla="*/ 13 h 72"/>
                <a:gd name="T60" fmla="*/ 9 w 32"/>
                <a:gd name="T61" fmla="*/ 4 h 72"/>
                <a:gd name="T62" fmla="*/ 6 w 32"/>
                <a:gd name="T63" fmla="*/ 0 h 72"/>
                <a:gd name="T64" fmla="*/ 6 w 32"/>
                <a:gd name="T65" fmla="*/ 0 h 72"/>
                <a:gd name="T66" fmla="*/ 0 w 32"/>
                <a:gd name="T67" fmla="*/ 2 h 72"/>
                <a:gd name="T68" fmla="*/ 0 w 32"/>
                <a:gd name="T69" fmla="*/ 2 h 72"/>
                <a:gd name="T70" fmla="*/ 0 w 32"/>
                <a:gd name="T71" fmla="*/ 4 h 72"/>
                <a:gd name="T72" fmla="*/ 8 w 32"/>
                <a:gd name="T73" fmla="*/ 3 h 72"/>
                <a:gd name="T74" fmla="*/ 6 w 32"/>
                <a:gd name="T7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72">
                  <a:moveTo>
                    <a:pt x="29" y="64"/>
                  </a:moveTo>
                  <a:lnTo>
                    <a:pt x="23" y="66"/>
                  </a:lnTo>
                  <a:lnTo>
                    <a:pt x="25" y="72"/>
                  </a:lnTo>
                  <a:lnTo>
                    <a:pt x="29" y="70"/>
                  </a:lnTo>
                  <a:lnTo>
                    <a:pt x="32" y="70"/>
                  </a:lnTo>
                  <a:lnTo>
                    <a:pt x="29" y="64"/>
                  </a:lnTo>
                  <a:moveTo>
                    <a:pt x="25" y="52"/>
                  </a:moveTo>
                  <a:lnTo>
                    <a:pt x="19" y="53"/>
                  </a:lnTo>
                  <a:lnTo>
                    <a:pt x="22" y="64"/>
                  </a:lnTo>
                  <a:lnTo>
                    <a:pt x="29" y="63"/>
                  </a:lnTo>
                  <a:lnTo>
                    <a:pt x="25" y="52"/>
                  </a:lnTo>
                  <a:moveTo>
                    <a:pt x="20" y="39"/>
                  </a:moveTo>
                  <a:lnTo>
                    <a:pt x="13" y="40"/>
                  </a:lnTo>
                  <a:lnTo>
                    <a:pt x="18" y="52"/>
                  </a:lnTo>
                  <a:lnTo>
                    <a:pt x="25" y="50"/>
                  </a:lnTo>
                  <a:lnTo>
                    <a:pt x="20" y="39"/>
                  </a:lnTo>
                  <a:moveTo>
                    <a:pt x="16" y="27"/>
                  </a:moveTo>
                  <a:lnTo>
                    <a:pt x="9" y="29"/>
                  </a:lnTo>
                  <a:lnTo>
                    <a:pt x="13" y="39"/>
                  </a:lnTo>
                  <a:lnTo>
                    <a:pt x="20" y="37"/>
                  </a:lnTo>
                  <a:lnTo>
                    <a:pt x="16" y="27"/>
                  </a:lnTo>
                  <a:moveTo>
                    <a:pt x="12" y="14"/>
                  </a:moveTo>
                  <a:lnTo>
                    <a:pt x="5" y="16"/>
                  </a:lnTo>
                  <a:lnTo>
                    <a:pt x="9" y="26"/>
                  </a:lnTo>
                  <a:lnTo>
                    <a:pt x="16" y="24"/>
                  </a:lnTo>
                  <a:lnTo>
                    <a:pt x="12" y="14"/>
                  </a:lnTo>
                  <a:moveTo>
                    <a:pt x="9" y="4"/>
                  </a:moveTo>
                  <a:lnTo>
                    <a:pt x="2" y="6"/>
                  </a:lnTo>
                  <a:lnTo>
                    <a:pt x="5" y="14"/>
                  </a:lnTo>
                  <a:lnTo>
                    <a:pt x="12" y="13"/>
                  </a:lnTo>
                  <a:lnTo>
                    <a:pt x="9" y="4"/>
                  </a:lnTo>
                  <a:moveTo>
                    <a:pt x="6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8" y="3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íşľîḑê">
              <a:extLst>
                <a:ext uri="{FF2B5EF4-FFF2-40B4-BE49-F238E27FC236}">
                  <a16:creationId xmlns:a16="http://schemas.microsoft.com/office/drawing/2014/main" id="{9F362D44-4BB9-4790-8768-A5A7DD1C2A29}"/>
                </a:ext>
              </a:extLst>
            </p:cNvPr>
            <p:cNvSpPr/>
            <p:nvPr/>
          </p:nvSpPr>
          <p:spPr bwMode="auto">
            <a:xfrm>
              <a:off x="6454775" y="3106738"/>
              <a:ext cx="49212" cy="111125"/>
            </a:xfrm>
            <a:custGeom>
              <a:avLst/>
              <a:gdLst>
                <a:gd name="T0" fmla="*/ 30 w 31"/>
                <a:gd name="T1" fmla="*/ 61 h 70"/>
                <a:gd name="T2" fmla="*/ 23 w 31"/>
                <a:gd name="T3" fmla="*/ 63 h 70"/>
                <a:gd name="T4" fmla="*/ 24 w 31"/>
                <a:gd name="T5" fmla="*/ 70 h 70"/>
                <a:gd name="T6" fmla="*/ 28 w 31"/>
                <a:gd name="T7" fmla="*/ 69 h 70"/>
                <a:gd name="T8" fmla="*/ 31 w 31"/>
                <a:gd name="T9" fmla="*/ 69 h 70"/>
                <a:gd name="T10" fmla="*/ 30 w 31"/>
                <a:gd name="T11" fmla="*/ 61 h 70"/>
                <a:gd name="T12" fmla="*/ 25 w 31"/>
                <a:gd name="T13" fmla="*/ 50 h 70"/>
                <a:gd name="T14" fmla="*/ 18 w 31"/>
                <a:gd name="T15" fmla="*/ 51 h 70"/>
                <a:gd name="T16" fmla="*/ 21 w 31"/>
                <a:gd name="T17" fmla="*/ 61 h 70"/>
                <a:gd name="T18" fmla="*/ 28 w 31"/>
                <a:gd name="T19" fmla="*/ 60 h 70"/>
                <a:gd name="T20" fmla="*/ 25 w 31"/>
                <a:gd name="T21" fmla="*/ 50 h 70"/>
                <a:gd name="T22" fmla="*/ 20 w 31"/>
                <a:gd name="T23" fmla="*/ 37 h 70"/>
                <a:gd name="T24" fmla="*/ 14 w 31"/>
                <a:gd name="T25" fmla="*/ 39 h 70"/>
                <a:gd name="T26" fmla="*/ 17 w 31"/>
                <a:gd name="T27" fmla="*/ 50 h 70"/>
                <a:gd name="T28" fmla="*/ 24 w 31"/>
                <a:gd name="T29" fmla="*/ 49 h 70"/>
                <a:gd name="T30" fmla="*/ 20 w 31"/>
                <a:gd name="T31" fmla="*/ 37 h 70"/>
                <a:gd name="T32" fmla="*/ 17 w 31"/>
                <a:gd name="T33" fmla="*/ 26 h 70"/>
                <a:gd name="T34" fmla="*/ 10 w 31"/>
                <a:gd name="T35" fmla="*/ 27 h 70"/>
                <a:gd name="T36" fmla="*/ 13 w 31"/>
                <a:gd name="T37" fmla="*/ 37 h 70"/>
                <a:gd name="T38" fmla="*/ 20 w 31"/>
                <a:gd name="T39" fmla="*/ 36 h 70"/>
                <a:gd name="T40" fmla="*/ 17 w 31"/>
                <a:gd name="T41" fmla="*/ 26 h 70"/>
                <a:gd name="T42" fmla="*/ 13 w 31"/>
                <a:gd name="T43" fmla="*/ 14 h 70"/>
                <a:gd name="T44" fmla="*/ 5 w 31"/>
                <a:gd name="T45" fmla="*/ 16 h 70"/>
                <a:gd name="T46" fmla="*/ 8 w 31"/>
                <a:gd name="T47" fmla="*/ 26 h 70"/>
                <a:gd name="T48" fmla="*/ 15 w 31"/>
                <a:gd name="T49" fmla="*/ 24 h 70"/>
                <a:gd name="T50" fmla="*/ 13 w 31"/>
                <a:gd name="T51" fmla="*/ 14 h 70"/>
                <a:gd name="T52" fmla="*/ 10 w 31"/>
                <a:gd name="T53" fmla="*/ 6 h 70"/>
                <a:gd name="T54" fmla="*/ 3 w 31"/>
                <a:gd name="T55" fmla="*/ 7 h 70"/>
                <a:gd name="T56" fmla="*/ 5 w 31"/>
                <a:gd name="T57" fmla="*/ 14 h 70"/>
                <a:gd name="T58" fmla="*/ 11 w 31"/>
                <a:gd name="T59" fmla="*/ 13 h 70"/>
                <a:gd name="T60" fmla="*/ 10 w 31"/>
                <a:gd name="T61" fmla="*/ 6 h 70"/>
                <a:gd name="T62" fmla="*/ 7 w 31"/>
                <a:gd name="T63" fmla="*/ 0 h 70"/>
                <a:gd name="T64" fmla="*/ 3 w 31"/>
                <a:gd name="T65" fmla="*/ 1 h 70"/>
                <a:gd name="T66" fmla="*/ 0 w 31"/>
                <a:gd name="T67" fmla="*/ 1 h 70"/>
                <a:gd name="T68" fmla="*/ 1 w 31"/>
                <a:gd name="T69" fmla="*/ 4 h 70"/>
                <a:gd name="T70" fmla="*/ 8 w 31"/>
                <a:gd name="T71" fmla="*/ 3 h 70"/>
                <a:gd name="T72" fmla="*/ 7 w 31"/>
                <a:gd name="T7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70">
                  <a:moveTo>
                    <a:pt x="30" y="61"/>
                  </a:moveTo>
                  <a:lnTo>
                    <a:pt x="23" y="63"/>
                  </a:lnTo>
                  <a:lnTo>
                    <a:pt x="24" y="70"/>
                  </a:lnTo>
                  <a:lnTo>
                    <a:pt x="28" y="69"/>
                  </a:lnTo>
                  <a:lnTo>
                    <a:pt x="31" y="69"/>
                  </a:lnTo>
                  <a:lnTo>
                    <a:pt x="30" y="61"/>
                  </a:lnTo>
                  <a:close/>
                  <a:moveTo>
                    <a:pt x="25" y="50"/>
                  </a:moveTo>
                  <a:lnTo>
                    <a:pt x="18" y="51"/>
                  </a:lnTo>
                  <a:lnTo>
                    <a:pt x="21" y="61"/>
                  </a:lnTo>
                  <a:lnTo>
                    <a:pt x="28" y="60"/>
                  </a:lnTo>
                  <a:lnTo>
                    <a:pt x="25" y="50"/>
                  </a:lnTo>
                  <a:close/>
                  <a:moveTo>
                    <a:pt x="20" y="37"/>
                  </a:moveTo>
                  <a:lnTo>
                    <a:pt x="14" y="39"/>
                  </a:lnTo>
                  <a:lnTo>
                    <a:pt x="17" y="50"/>
                  </a:lnTo>
                  <a:lnTo>
                    <a:pt x="24" y="49"/>
                  </a:lnTo>
                  <a:lnTo>
                    <a:pt x="20" y="37"/>
                  </a:lnTo>
                  <a:close/>
                  <a:moveTo>
                    <a:pt x="17" y="26"/>
                  </a:moveTo>
                  <a:lnTo>
                    <a:pt x="10" y="27"/>
                  </a:lnTo>
                  <a:lnTo>
                    <a:pt x="13" y="37"/>
                  </a:lnTo>
                  <a:lnTo>
                    <a:pt x="20" y="36"/>
                  </a:lnTo>
                  <a:lnTo>
                    <a:pt x="17" y="26"/>
                  </a:lnTo>
                  <a:close/>
                  <a:moveTo>
                    <a:pt x="13" y="14"/>
                  </a:moveTo>
                  <a:lnTo>
                    <a:pt x="5" y="16"/>
                  </a:lnTo>
                  <a:lnTo>
                    <a:pt x="8" y="26"/>
                  </a:lnTo>
                  <a:lnTo>
                    <a:pt x="15" y="24"/>
                  </a:lnTo>
                  <a:lnTo>
                    <a:pt x="13" y="14"/>
                  </a:lnTo>
                  <a:close/>
                  <a:moveTo>
                    <a:pt x="10" y="6"/>
                  </a:moveTo>
                  <a:lnTo>
                    <a:pt x="3" y="7"/>
                  </a:lnTo>
                  <a:lnTo>
                    <a:pt x="5" y="14"/>
                  </a:lnTo>
                  <a:lnTo>
                    <a:pt x="11" y="13"/>
                  </a:lnTo>
                  <a:lnTo>
                    <a:pt x="10" y="6"/>
                  </a:lnTo>
                  <a:close/>
                  <a:moveTo>
                    <a:pt x="7" y="0"/>
                  </a:moveTo>
                  <a:lnTo>
                    <a:pt x="3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8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iŝḷïdé">
              <a:extLst>
                <a:ext uri="{FF2B5EF4-FFF2-40B4-BE49-F238E27FC236}">
                  <a16:creationId xmlns:a16="http://schemas.microsoft.com/office/drawing/2014/main" id="{B7682DF5-D4DD-48AE-AA26-B7CA7336E0F0}"/>
                </a:ext>
              </a:extLst>
            </p:cNvPr>
            <p:cNvSpPr/>
            <p:nvPr/>
          </p:nvSpPr>
          <p:spPr bwMode="auto">
            <a:xfrm>
              <a:off x="6454775" y="3106738"/>
              <a:ext cx="49212" cy="111125"/>
            </a:xfrm>
            <a:custGeom>
              <a:avLst/>
              <a:gdLst>
                <a:gd name="T0" fmla="*/ 30 w 31"/>
                <a:gd name="T1" fmla="*/ 61 h 70"/>
                <a:gd name="T2" fmla="*/ 23 w 31"/>
                <a:gd name="T3" fmla="*/ 63 h 70"/>
                <a:gd name="T4" fmla="*/ 24 w 31"/>
                <a:gd name="T5" fmla="*/ 70 h 70"/>
                <a:gd name="T6" fmla="*/ 28 w 31"/>
                <a:gd name="T7" fmla="*/ 69 h 70"/>
                <a:gd name="T8" fmla="*/ 31 w 31"/>
                <a:gd name="T9" fmla="*/ 69 h 70"/>
                <a:gd name="T10" fmla="*/ 30 w 31"/>
                <a:gd name="T11" fmla="*/ 61 h 70"/>
                <a:gd name="T12" fmla="*/ 25 w 31"/>
                <a:gd name="T13" fmla="*/ 50 h 70"/>
                <a:gd name="T14" fmla="*/ 18 w 31"/>
                <a:gd name="T15" fmla="*/ 51 h 70"/>
                <a:gd name="T16" fmla="*/ 21 w 31"/>
                <a:gd name="T17" fmla="*/ 61 h 70"/>
                <a:gd name="T18" fmla="*/ 28 w 31"/>
                <a:gd name="T19" fmla="*/ 60 h 70"/>
                <a:gd name="T20" fmla="*/ 25 w 31"/>
                <a:gd name="T21" fmla="*/ 50 h 70"/>
                <a:gd name="T22" fmla="*/ 20 w 31"/>
                <a:gd name="T23" fmla="*/ 37 h 70"/>
                <a:gd name="T24" fmla="*/ 14 w 31"/>
                <a:gd name="T25" fmla="*/ 39 h 70"/>
                <a:gd name="T26" fmla="*/ 17 w 31"/>
                <a:gd name="T27" fmla="*/ 50 h 70"/>
                <a:gd name="T28" fmla="*/ 24 w 31"/>
                <a:gd name="T29" fmla="*/ 49 h 70"/>
                <a:gd name="T30" fmla="*/ 20 w 31"/>
                <a:gd name="T31" fmla="*/ 37 h 70"/>
                <a:gd name="T32" fmla="*/ 17 w 31"/>
                <a:gd name="T33" fmla="*/ 26 h 70"/>
                <a:gd name="T34" fmla="*/ 10 w 31"/>
                <a:gd name="T35" fmla="*/ 27 h 70"/>
                <a:gd name="T36" fmla="*/ 13 w 31"/>
                <a:gd name="T37" fmla="*/ 37 h 70"/>
                <a:gd name="T38" fmla="*/ 20 w 31"/>
                <a:gd name="T39" fmla="*/ 36 h 70"/>
                <a:gd name="T40" fmla="*/ 17 w 31"/>
                <a:gd name="T41" fmla="*/ 26 h 70"/>
                <a:gd name="T42" fmla="*/ 13 w 31"/>
                <a:gd name="T43" fmla="*/ 14 h 70"/>
                <a:gd name="T44" fmla="*/ 5 w 31"/>
                <a:gd name="T45" fmla="*/ 16 h 70"/>
                <a:gd name="T46" fmla="*/ 8 w 31"/>
                <a:gd name="T47" fmla="*/ 26 h 70"/>
                <a:gd name="T48" fmla="*/ 15 w 31"/>
                <a:gd name="T49" fmla="*/ 24 h 70"/>
                <a:gd name="T50" fmla="*/ 13 w 31"/>
                <a:gd name="T51" fmla="*/ 14 h 70"/>
                <a:gd name="T52" fmla="*/ 10 w 31"/>
                <a:gd name="T53" fmla="*/ 6 h 70"/>
                <a:gd name="T54" fmla="*/ 3 w 31"/>
                <a:gd name="T55" fmla="*/ 7 h 70"/>
                <a:gd name="T56" fmla="*/ 5 w 31"/>
                <a:gd name="T57" fmla="*/ 14 h 70"/>
                <a:gd name="T58" fmla="*/ 11 w 31"/>
                <a:gd name="T59" fmla="*/ 13 h 70"/>
                <a:gd name="T60" fmla="*/ 10 w 31"/>
                <a:gd name="T61" fmla="*/ 6 h 70"/>
                <a:gd name="T62" fmla="*/ 7 w 31"/>
                <a:gd name="T63" fmla="*/ 0 h 70"/>
                <a:gd name="T64" fmla="*/ 3 w 31"/>
                <a:gd name="T65" fmla="*/ 1 h 70"/>
                <a:gd name="T66" fmla="*/ 0 w 31"/>
                <a:gd name="T67" fmla="*/ 1 h 70"/>
                <a:gd name="T68" fmla="*/ 1 w 31"/>
                <a:gd name="T69" fmla="*/ 4 h 70"/>
                <a:gd name="T70" fmla="*/ 8 w 31"/>
                <a:gd name="T71" fmla="*/ 3 h 70"/>
                <a:gd name="T72" fmla="*/ 7 w 31"/>
                <a:gd name="T7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70">
                  <a:moveTo>
                    <a:pt x="30" y="61"/>
                  </a:moveTo>
                  <a:lnTo>
                    <a:pt x="23" y="63"/>
                  </a:lnTo>
                  <a:lnTo>
                    <a:pt x="24" y="70"/>
                  </a:lnTo>
                  <a:lnTo>
                    <a:pt x="28" y="69"/>
                  </a:lnTo>
                  <a:lnTo>
                    <a:pt x="31" y="69"/>
                  </a:lnTo>
                  <a:lnTo>
                    <a:pt x="30" y="61"/>
                  </a:lnTo>
                  <a:moveTo>
                    <a:pt x="25" y="50"/>
                  </a:moveTo>
                  <a:lnTo>
                    <a:pt x="18" y="51"/>
                  </a:lnTo>
                  <a:lnTo>
                    <a:pt x="21" y="61"/>
                  </a:lnTo>
                  <a:lnTo>
                    <a:pt x="28" y="60"/>
                  </a:lnTo>
                  <a:lnTo>
                    <a:pt x="25" y="50"/>
                  </a:lnTo>
                  <a:moveTo>
                    <a:pt x="20" y="37"/>
                  </a:moveTo>
                  <a:lnTo>
                    <a:pt x="14" y="39"/>
                  </a:lnTo>
                  <a:lnTo>
                    <a:pt x="17" y="50"/>
                  </a:lnTo>
                  <a:lnTo>
                    <a:pt x="24" y="49"/>
                  </a:lnTo>
                  <a:lnTo>
                    <a:pt x="20" y="37"/>
                  </a:lnTo>
                  <a:moveTo>
                    <a:pt x="17" y="26"/>
                  </a:moveTo>
                  <a:lnTo>
                    <a:pt x="10" y="27"/>
                  </a:lnTo>
                  <a:lnTo>
                    <a:pt x="13" y="37"/>
                  </a:lnTo>
                  <a:lnTo>
                    <a:pt x="20" y="36"/>
                  </a:lnTo>
                  <a:lnTo>
                    <a:pt x="17" y="26"/>
                  </a:lnTo>
                  <a:moveTo>
                    <a:pt x="13" y="14"/>
                  </a:moveTo>
                  <a:lnTo>
                    <a:pt x="5" y="16"/>
                  </a:lnTo>
                  <a:lnTo>
                    <a:pt x="8" y="26"/>
                  </a:lnTo>
                  <a:lnTo>
                    <a:pt x="15" y="24"/>
                  </a:lnTo>
                  <a:lnTo>
                    <a:pt x="13" y="14"/>
                  </a:lnTo>
                  <a:moveTo>
                    <a:pt x="10" y="6"/>
                  </a:moveTo>
                  <a:lnTo>
                    <a:pt x="3" y="7"/>
                  </a:lnTo>
                  <a:lnTo>
                    <a:pt x="5" y="14"/>
                  </a:lnTo>
                  <a:lnTo>
                    <a:pt x="11" y="13"/>
                  </a:lnTo>
                  <a:lnTo>
                    <a:pt x="10" y="6"/>
                  </a:lnTo>
                  <a:moveTo>
                    <a:pt x="7" y="0"/>
                  </a:moveTo>
                  <a:lnTo>
                    <a:pt x="3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8" y="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íṩlîďè">
              <a:extLst>
                <a:ext uri="{FF2B5EF4-FFF2-40B4-BE49-F238E27FC236}">
                  <a16:creationId xmlns:a16="http://schemas.microsoft.com/office/drawing/2014/main" id="{F13DC3A2-4241-4481-9923-302B7D444298}"/>
                </a:ext>
              </a:extLst>
            </p:cNvPr>
            <p:cNvSpPr/>
            <p:nvPr/>
          </p:nvSpPr>
          <p:spPr bwMode="auto">
            <a:xfrm>
              <a:off x="6523038" y="3092450"/>
              <a:ext cx="47625" cy="109538"/>
            </a:xfrm>
            <a:custGeom>
              <a:avLst/>
              <a:gdLst>
                <a:gd name="T0" fmla="*/ 28 w 30"/>
                <a:gd name="T1" fmla="*/ 60 h 69"/>
                <a:gd name="T2" fmla="*/ 21 w 30"/>
                <a:gd name="T3" fmla="*/ 62 h 69"/>
                <a:gd name="T4" fmla="*/ 24 w 30"/>
                <a:gd name="T5" fmla="*/ 69 h 69"/>
                <a:gd name="T6" fmla="*/ 30 w 30"/>
                <a:gd name="T7" fmla="*/ 66 h 69"/>
                <a:gd name="T8" fmla="*/ 30 w 30"/>
                <a:gd name="T9" fmla="*/ 66 h 69"/>
                <a:gd name="T10" fmla="*/ 28 w 30"/>
                <a:gd name="T11" fmla="*/ 60 h 69"/>
                <a:gd name="T12" fmla="*/ 24 w 30"/>
                <a:gd name="T13" fmla="*/ 49 h 69"/>
                <a:gd name="T14" fmla="*/ 17 w 30"/>
                <a:gd name="T15" fmla="*/ 50 h 69"/>
                <a:gd name="T16" fmla="*/ 21 w 30"/>
                <a:gd name="T17" fmla="*/ 60 h 69"/>
                <a:gd name="T18" fmla="*/ 27 w 30"/>
                <a:gd name="T19" fmla="*/ 59 h 69"/>
                <a:gd name="T20" fmla="*/ 24 w 30"/>
                <a:gd name="T21" fmla="*/ 49 h 69"/>
                <a:gd name="T22" fmla="*/ 20 w 30"/>
                <a:gd name="T23" fmla="*/ 36 h 69"/>
                <a:gd name="T24" fmla="*/ 12 w 30"/>
                <a:gd name="T25" fmla="*/ 38 h 69"/>
                <a:gd name="T26" fmla="*/ 17 w 30"/>
                <a:gd name="T27" fmla="*/ 49 h 69"/>
                <a:gd name="T28" fmla="*/ 23 w 30"/>
                <a:gd name="T29" fmla="*/ 46 h 69"/>
                <a:gd name="T30" fmla="*/ 20 w 30"/>
                <a:gd name="T31" fmla="*/ 36 h 69"/>
                <a:gd name="T32" fmla="*/ 15 w 30"/>
                <a:gd name="T33" fmla="*/ 25 h 69"/>
                <a:gd name="T34" fmla="*/ 8 w 30"/>
                <a:gd name="T35" fmla="*/ 26 h 69"/>
                <a:gd name="T36" fmla="*/ 12 w 30"/>
                <a:gd name="T37" fmla="*/ 36 h 69"/>
                <a:gd name="T38" fmla="*/ 18 w 30"/>
                <a:gd name="T39" fmla="*/ 35 h 69"/>
                <a:gd name="T40" fmla="*/ 15 w 30"/>
                <a:gd name="T41" fmla="*/ 25 h 69"/>
                <a:gd name="T42" fmla="*/ 11 w 30"/>
                <a:gd name="T43" fmla="*/ 15 h 69"/>
                <a:gd name="T44" fmla="*/ 4 w 30"/>
                <a:gd name="T45" fmla="*/ 16 h 69"/>
                <a:gd name="T46" fmla="*/ 8 w 30"/>
                <a:gd name="T47" fmla="*/ 25 h 69"/>
                <a:gd name="T48" fmla="*/ 15 w 30"/>
                <a:gd name="T49" fmla="*/ 23 h 69"/>
                <a:gd name="T50" fmla="*/ 11 w 30"/>
                <a:gd name="T51" fmla="*/ 15 h 69"/>
                <a:gd name="T52" fmla="*/ 8 w 30"/>
                <a:gd name="T53" fmla="*/ 5 h 69"/>
                <a:gd name="T54" fmla="*/ 1 w 30"/>
                <a:gd name="T55" fmla="*/ 6 h 69"/>
                <a:gd name="T56" fmla="*/ 4 w 30"/>
                <a:gd name="T57" fmla="*/ 13 h 69"/>
                <a:gd name="T58" fmla="*/ 11 w 30"/>
                <a:gd name="T59" fmla="*/ 12 h 69"/>
                <a:gd name="T60" fmla="*/ 8 w 30"/>
                <a:gd name="T61" fmla="*/ 5 h 69"/>
                <a:gd name="T62" fmla="*/ 7 w 30"/>
                <a:gd name="T63" fmla="*/ 0 h 69"/>
                <a:gd name="T64" fmla="*/ 4 w 30"/>
                <a:gd name="T65" fmla="*/ 0 h 69"/>
                <a:gd name="T66" fmla="*/ 0 w 30"/>
                <a:gd name="T67" fmla="*/ 2 h 69"/>
                <a:gd name="T68" fmla="*/ 1 w 30"/>
                <a:gd name="T69" fmla="*/ 5 h 69"/>
                <a:gd name="T70" fmla="*/ 8 w 30"/>
                <a:gd name="T71" fmla="*/ 3 h 69"/>
                <a:gd name="T72" fmla="*/ 7 w 30"/>
                <a:gd name="T7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69">
                  <a:moveTo>
                    <a:pt x="28" y="60"/>
                  </a:moveTo>
                  <a:lnTo>
                    <a:pt x="21" y="62"/>
                  </a:lnTo>
                  <a:lnTo>
                    <a:pt x="24" y="69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8" y="60"/>
                  </a:lnTo>
                  <a:close/>
                  <a:moveTo>
                    <a:pt x="24" y="49"/>
                  </a:moveTo>
                  <a:lnTo>
                    <a:pt x="17" y="50"/>
                  </a:lnTo>
                  <a:lnTo>
                    <a:pt x="21" y="60"/>
                  </a:lnTo>
                  <a:lnTo>
                    <a:pt x="27" y="59"/>
                  </a:lnTo>
                  <a:lnTo>
                    <a:pt x="24" y="49"/>
                  </a:lnTo>
                  <a:close/>
                  <a:moveTo>
                    <a:pt x="20" y="36"/>
                  </a:moveTo>
                  <a:lnTo>
                    <a:pt x="12" y="38"/>
                  </a:lnTo>
                  <a:lnTo>
                    <a:pt x="17" y="49"/>
                  </a:lnTo>
                  <a:lnTo>
                    <a:pt x="23" y="46"/>
                  </a:lnTo>
                  <a:lnTo>
                    <a:pt x="20" y="36"/>
                  </a:lnTo>
                  <a:close/>
                  <a:moveTo>
                    <a:pt x="15" y="25"/>
                  </a:moveTo>
                  <a:lnTo>
                    <a:pt x="8" y="26"/>
                  </a:lnTo>
                  <a:lnTo>
                    <a:pt x="12" y="36"/>
                  </a:lnTo>
                  <a:lnTo>
                    <a:pt x="18" y="35"/>
                  </a:lnTo>
                  <a:lnTo>
                    <a:pt x="15" y="25"/>
                  </a:lnTo>
                  <a:close/>
                  <a:moveTo>
                    <a:pt x="11" y="15"/>
                  </a:moveTo>
                  <a:lnTo>
                    <a:pt x="4" y="16"/>
                  </a:lnTo>
                  <a:lnTo>
                    <a:pt x="8" y="25"/>
                  </a:lnTo>
                  <a:lnTo>
                    <a:pt x="15" y="23"/>
                  </a:lnTo>
                  <a:lnTo>
                    <a:pt x="11" y="15"/>
                  </a:lnTo>
                  <a:close/>
                  <a:moveTo>
                    <a:pt x="8" y="5"/>
                  </a:moveTo>
                  <a:lnTo>
                    <a:pt x="1" y="6"/>
                  </a:lnTo>
                  <a:lnTo>
                    <a:pt x="4" y="13"/>
                  </a:lnTo>
                  <a:lnTo>
                    <a:pt x="11" y="12"/>
                  </a:lnTo>
                  <a:lnTo>
                    <a:pt x="8" y="5"/>
                  </a:lnTo>
                  <a:close/>
                  <a:moveTo>
                    <a:pt x="7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8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išḷïḋè">
              <a:extLst>
                <a:ext uri="{FF2B5EF4-FFF2-40B4-BE49-F238E27FC236}">
                  <a16:creationId xmlns:a16="http://schemas.microsoft.com/office/drawing/2014/main" id="{C81E4AC4-FA1C-4589-B75B-CFA98A823E80}"/>
                </a:ext>
              </a:extLst>
            </p:cNvPr>
            <p:cNvSpPr/>
            <p:nvPr/>
          </p:nvSpPr>
          <p:spPr bwMode="auto">
            <a:xfrm>
              <a:off x="6523038" y="3092450"/>
              <a:ext cx="47625" cy="109538"/>
            </a:xfrm>
            <a:custGeom>
              <a:avLst/>
              <a:gdLst>
                <a:gd name="T0" fmla="*/ 28 w 30"/>
                <a:gd name="T1" fmla="*/ 60 h 69"/>
                <a:gd name="T2" fmla="*/ 21 w 30"/>
                <a:gd name="T3" fmla="*/ 62 h 69"/>
                <a:gd name="T4" fmla="*/ 24 w 30"/>
                <a:gd name="T5" fmla="*/ 69 h 69"/>
                <a:gd name="T6" fmla="*/ 30 w 30"/>
                <a:gd name="T7" fmla="*/ 66 h 69"/>
                <a:gd name="T8" fmla="*/ 30 w 30"/>
                <a:gd name="T9" fmla="*/ 66 h 69"/>
                <a:gd name="T10" fmla="*/ 28 w 30"/>
                <a:gd name="T11" fmla="*/ 60 h 69"/>
                <a:gd name="T12" fmla="*/ 24 w 30"/>
                <a:gd name="T13" fmla="*/ 49 h 69"/>
                <a:gd name="T14" fmla="*/ 17 w 30"/>
                <a:gd name="T15" fmla="*/ 50 h 69"/>
                <a:gd name="T16" fmla="*/ 21 w 30"/>
                <a:gd name="T17" fmla="*/ 60 h 69"/>
                <a:gd name="T18" fmla="*/ 27 w 30"/>
                <a:gd name="T19" fmla="*/ 59 h 69"/>
                <a:gd name="T20" fmla="*/ 24 w 30"/>
                <a:gd name="T21" fmla="*/ 49 h 69"/>
                <a:gd name="T22" fmla="*/ 20 w 30"/>
                <a:gd name="T23" fmla="*/ 36 h 69"/>
                <a:gd name="T24" fmla="*/ 12 w 30"/>
                <a:gd name="T25" fmla="*/ 38 h 69"/>
                <a:gd name="T26" fmla="*/ 17 w 30"/>
                <a:gd name="T27" fmla="*/ 49 h 69"/>
                <a:gd name="T28" fmla="*/ 23 w 30"/>
                <a:gd name="T29" fmla="*/ 46 h 69"/>
                <a:gd name="T30" fmla="*/ 20 w 30"/>
                <a:gd name="T31" fmla="*/ 36 h 69"/>
                <a:gd name="T32" fmla="*/ 15 w 30"/>
                <a:gd name="T33" fmla="*/ 25 h 69"/>
                <a:gd name="T34" fmla="*/ 8 w 30"/>
                <a:gd name="T35" fmla="*/ 26 h 69"/>
                <a:gd name="T36" fmla="*/ 12 w 30"/>
                <a:gd name="T37" fmla="*/ 36 h 69"/>
                <a:gd name="T38" fmla="*/ 18 w 30"/>
                <a:gd name="T39" fmla="*/ 35 h 69"/>
                <a:gd name="T40" fmla="*/ 15 w 30"/>
                <a:gd name="T41" fmla="*/ 25 h 69"/>
                <a:gd name="T42" fmla="*/ 11 w 30"/>
                <a:gd name="T43" fmla="*/ 15 h 69"/>
                <a:gd name="T44" fmla="*/ 4 w 30"/>
                <a:gd name="T45" fmla="*/ 16 h 69"/>
                <a:gd name="T46" fmla="*/ 8 w 30"/>
                <a:gd name="T47" fmla="*/ 25 h 69"/>
                <a:gd name="T48" fmla="*/ 15 w 30"/>
                <a:gd name="T49" fmla="*/ 23 h 69"/>
                <a:gd name="T50" fmla="*/ 11 w 30"/>
                <a:gd name="T51" fmla="*/ 15 h 69"/>
                <a:gd name="T52" fmla="*/ 8 w 30"/>
                <a:gd name="T53" fmla="*/ 5 h 69"/>
                <a:gd name="T54" fmla="*/ 1 w 30"/>
                <a:gd name="T55" fmla="*/ 6 h 69"/>
                <a:gd name="T56" fmla="*/ 4 w 30"/>
                <a:gd name="T57" fmla="*/ 13 h 69"/>
                <a:gd name="T58" fmla="*/ 11 w 30"/>
                <a:gd name="T59" fmla="*/ 12 h 69"/>
                <a:gd name="T60" fmla="*/ 8 w 30"/>
                <a:gd name="T61" fmla="*/ 5 h 69"/>
                <a:gd name="T62" fmla="*/ 7 w 30"/>
                <a:gd name="T63" fmla="*/ 0 h 69"/>
                <a:gd name="T64" fmla="*/ 4 w 30"/>
                <a:gd name="T65" fmla="*/ 0 h 69"/>
                <a:gd name="T66" fmla="*/ 0 w 30"/>
                <a:gd name="T67" fmla="*/ 2 h 69"/>
                <a:gd name="T68" fmla="*/ 1 w 30"/>
                <a:gd name="T69" fmla="*/ 5 h 69"/>
                <a:gd name="T70" fmla="*/ 8 w 30"/>
                <a:gd name="T71" fmla="*/ 3 h 69"/>
                <a:gd name="T72" fmla="*/ 7 w 30"/>
                <a:gd name="T7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69">
                  <a:moveTo>
                    <a:pt x="28" y="60"/>
                  </a:moveTo>
                  <a:lnTo>
                    <a:pt x="21" y="62"/>
                  </a:lnTo>
                  <a:lnTo>
                    <a:pt x="24" y="69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8" y="60"/>
                  </a:lnTo>
                  <a:moveTo>
                    <a:pt x="24" y="49"/>
                  </a:moveTo>
                  <a:lnTo>
                    <a:pt x="17" y="50"/>
                  </a:lnTo>
                  <a:lnTo>
                    <a:pt x="21" y="60"/>
                  </a:lnTo>
                  <a:lnTo>
                    <a:pt x="27" y="59"/>
                  </a:lnTo>
                  <a:lnTo>
                    <a:pt x="24" y="49"/>
                  </a:lnTo>
                  <a:moveTo>
                    <a:pt x="20" y="36"/>
                  </a:moveTo>
                  <a:lnTo>
                    <a:pt x="12" y="38"/>
                  </a:lnTo>
                  <a:lnTo>
                    <a:pt x="17" y="49"/>
                  </a:lnTo>
                  <a:lnTo>
                    <a:pt x="23" y="46"/>
                  </a:lnTo>
                  <a:lnTo>
                    <a:pt x="20" y="36"/>
                  </a:lnTo>
                  <a:moveTo>
                    <a:pt x="15" y="25"/>
                  </a:moveTo>
                  <a:lnTo>
                    <a:pt x="8" y="26"/>
                  </a:lnTo>
                  <a:lnTo>
                    <a:pt x="12" y="36"/>
                  </a:lnTo>
                  <a:lnTo>
                    <a:pt x="18" y="35"/>
                  </a:lnTo>
                  <a:lnTo>
                    <a:pt x="15" y="25"/>
                  </a:lnTo>
                  <a:moveTo>
                    <a:pt x="11" y="15"/>
                  </a:moveTo>
                  <a:lnTo>
                    <a:pt x="4" y="16"/>
                  </a:lnTo>
                  <a:lnTo>
                    <a:pt x="8" y="25"/>
                  </a:lnTo>
                  <a:lnTo>
                    <a:pt x="15" y="23"/>
                  </a:lnTo>
                  <a:lnTo>
                    <a:pt x="11" y="15"/>
                  </a:lnTo>
                  <a:moveTo>
                    <a:pt x="8" y="5"/>
                  </a:moveTo>
                  <a:lnTo>
                    <a:pt x="1" y="6"/>
                  </a:lnTo>
                  <a:lnTo>
                    <a:pt x="4" y="13"/>
                  </a:lnTo>
                  <a:lnTo>
                    <a:pt x="11" y="12"/>
                  </a:lnTo>
                  <a:lnTo>
                    <a:pt x="8" y="5"/>
                  </a:lnTo>
                  <a:moveTo>
                    <a:pt x="7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8" y="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ïśļîḋe">
              <a:extLst>
                <a:ext uri="{FF2B5EF4-FFF2-40B4-BE49-F238E27FC236}">
                  <a16:creationId xmlns:a16="http://schemas.microsoft.com/office/drawing/2014/main" id="{E594D126-3A57-4053-A6DC-6250E357D35C}"/>
                </a:ext>
              </a:extLst>
            </p:cNvPr>
            <p:cNvSpPr/>
            <p:nvPr/>
          </p:nvSpPr>
          <p:spPr bwMode="auto">
            <a:xfrm>
              <a:off x="5260975" y="3048000"/>
              <a:ext cx="1963737" cy="465138"/>
            </a:xfrm>
            <a:custGeom>
              <a:avLst/>
              <a:gdLst>
                <a:gd name="T0" fmla="*/ 38 w 864"/>
                <a:gd name="T1" fmla="*/ 194 h 205"/>
                <a:gd name="T2" fmla="*/ 20 w 864"/>
                <a:gd name="T3" fmla="*/ 198 h 205"/>
                <a:gd name="T4" fmla="*/ 3 w 864"/>
                <a:gd name="T5" fmla="*/ 203 h 205"/>
                <a:gd name="T6" fmla="*/ 0 w 864"/>
                <a:gd name="T7" fmla="*/ 205 h 205"/>
                <a:gd name="T8" fmla="*/ 14 w 864"/>
                <a:gd name="T9" fmla="*/ 201 h 205"/>
                <a:gd name="T10" fmla="*/ 27 w 864"/>
                <a:gd name="T11" fmla="*/ 198 h 205"/>
                <a:gd name="T12" fmla="*/ 51 w 864"/>
                <a:gd name="T13" fmla="*/ 192 h 205"/>
                <a:gd name="T14" fmla="*/ 619 w 864"/>
                <a:gd name="T15" fmla="*/ 50 h 205"/>
                <a:gd name="T16" fmla="*/ 604 w 864"/>
                <a:gd name="T17" fmla="*/ 53 h 205"/>
                <a:gd name="T18" fmla="*/ 574 w 864"/>
                <a:gd name="T19" fmla="*/ 61 h 205"/>
                <a:gd name="T20" fmla="*/ 545 w 864"/>
                <a:gd name="T21" fmla="*/ 68 h 205"/>
                <a:gd name="T22" fmla="*/ 515 w 864"/>
                <a:gd name="T23" fmla="*/ 75 h 205"/>
                <a:gd name="T24" fmla="*/ 487 w 864"/>
                <a:gd name="T25" fmla="*/ 82 h 205"/>
                <a:gd name="T26" fmla="*/ 461 w 864"/>
                <a:gd name="T27" fmla="*/ 89 h 205"/>
                <a:gd name="T28" fmla="*/ 436 w 864"/>
                <a:gd name="T29" fmla="*/ 95 h 205"/>
                <a:gd name="T30" fmla="*/ 413 w 864"/>
                <a:gd name="T31" fmla="*/ 101 h 205"/>
                <a:gd name="T32" fmla="*/ 392 w 864"/>
                <a:gd name="T33" fmla="*/ 106 h 205"/>
                <a:gd name="T34" fmla="*/ 368 w 864"/>
                <a:gd name="T35" fmla="*/ 112 h 205"/>
                <a:gd name="T36" fmla="*/ 349 w 864"/>
                <a:gd name="T37" fmla="*/ 117 h 205"/>
                <a:gd name="T38" fmla="*/ 331 w 864"/>
                <a:gd name="T39" fmla="*/ 121 h 205"/>
                <a:gd name="T40" fmla="*/ 316 w 864"/>
                <a:gd name="T41" fmla="*/ 125 h 205"/>
                <a:gd name="T42" fmla="*/ 299 w 864"/>
                <a:gd name="T43" fmla="*/ 129 h 205"/>
                <a:gd name="T44" fmla="*/ 282 w 864"/>
                <a:gd name="T45" fmla="*/ 133 h 205"/>
                <a:gd name="T46" fmla="*/ 269 w 864"/>
                <a:gd name="T47" fmla="*/ 137 h 205"/>
                <a:gd name="T48" fmla="*/ 244 w 864"/>
                <a:gd name="T49" fmla="*/ 143 h 205"/>
                <a:gd name="T50" fmla="*/ 149 w 864"/>
                <a:gd name="T51" fmla="*/ 168 h 205"/>
                <a:gd name="T52" fmla="*/ 265 w 864"/>
                <a:gd name="T53" fmla="*/ 139 h 205"/>
                <a:gd name="T54" fmla="*/ 278 w 864"/>
                <a:gd name="T55" fmla="*/ 136 h 205"/>
                <a:gd name="T56" fmla="*/ 295 w 864"/>
                <a:gd name="T57" fmla="*/ 132 h 205"/>
                <a:gd name="T58" fmla="*/ 312 w 864"/>
                <a:gd name="T59" fmla="*/ 127 h 205"/>
                <a:gd name="T60" fmla="*/ 327 w 864"/>
                <a:gd name="T61" fmla="*/ 124 h 205"/>
                <a:gd name="T62" fmla="*/ 345 w 864"/>
                <a:gd name="T63" fmla="*/ 119 h 205"/>
                <a:gd name="T64" fmla="*/ 364 w 864"/>
                <a:gd name="T65" fmla="*/ 114 h 205"/>
                <a:gd name="T66" fmla="*/ 387 w 864"/>
                <a:gd name="T67" fmla="*/ 109 h 205"/>
                <a:gd name="T68" fmla="*/ 409 w 864"/>
                <a:gd name="T69" fmla="*/ 103 h 205"/>
                <a:gd name="T70" fmla="*/ 432 w 864"/>
                <a:gd name="T71" fmla="*/ 98 h 205"/>
                <a:gd name="T72" fmla="*/ 457 w 864"/>
                <a:gd name="T73" fmla="*/ 91 h 205"/>
                <a:gd name="T74" fmla="*/ 483 w 864"/>
                <a:gd name="T75" fmla="*/ 85 h 205"/>
                <a:gd name="T76" fmla="*/ 511 w 864"/>
                <a:gd name="T77" fmla="*/ 78 h 205"/>
                <a:gd name="T78" fmla="*/ 541 w 864"/>
                <a:gd name="T79" fmla="*/ 70 h 205"/>
                <a:gd name="T80" fmla="*/ 570 w 864"/>
                <a:gd name="T81" fmla="*/ 63 h 205"/>
                <a:gd name="T82" fmla="*/ 595 w 864"/>
                <a:gd name="T83" fmla="*/ 57 h 205"/>
                <a:gd name="T84" fmla="*/ 609 w 864"/>
                <a:gd name="T85" fmla="*/ 53 h 205"/>
                <a:gd name="T86" fmla="*/ 619 w 864"/>
                <a:gd name="T87" fmla="*/ 50 h 205"/>
                <a:gd name="T88" fmla="*/ 680 w 864"/>
                <a:gd name="T89" fmla="*/ 35 h 205"/>
                <a:gd name="T90" fmla="*/ 685 w 864"/>
                <a:gd name="T91" fmla="*/ 34 h 205"/>
                <a:gd name="T92" fmla="*/ 864 w 864"/>
                <a:gd name="T93" fmla="*/ 0 h 205"/>
                <a:gd name="T94" fmla="*/ 807 w 864"/>
                <a:gd name="T95" fmla="*/ 4 h 205"/>
                <a:gd name="T96" fmla="*/ 797 w 864"/>
                <a:gd name="T97" fmla="*/ 5 h 205"/>
                <a:gd name="T98" fmla="*/ 756 w 864"/>
                <a:gd name="T99" fmla="*/ 16 h 205"/>
                <a:gd name="T100" fmla="*/ 741 w 864"/>
                <a:gd name="T101" fmla="*/ 19 h 205"/>
                <a:gd name="T102" fmla="*/ 708 w 864"/>
                <a:gd name="T103" fmla="*/ 27 h 205"/>
                <a:gd name="T104" fmla="*/ 705 w 864"/>
                <a:gd name="T105" fmla="*/ 30 h 205"/>
                <a:gd name="T106" fmla="*/ 713 w 864"/>
                <a:gd name="T107" fmla="*/ 28 h 205"/>
                <a:gd name="T108" fmla="*/ 751 w 864"/>
                <a:gd name="T109" fmla="*/ 18 h 205"/>
                <a:gd name="T110" fmla="*/ 797 w 864"/>
                <a:gd name="T111" fmla="*/ 7 h 205"/>
                <a:gd name="T112" fmla="*/ 798 w 864"/>
                <a:gd name="T113" fmla="*/ 7 h 205"/>
                <a:gd name="T114" fmla="*/ 808 w 864"/>
                <a:gd name="T115" fmla="*/ 5 h 205"/>
                <a:gd name="T116" fmla="*/ 864 w 864"/>
                <a:gd name="T117" fmla="*/ 1 h 205"/>
                <a:gd name="T118" fmla="*/ 864 w 864"/>
                <a:gd name="T11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4" h="205">
                  <a:moveTo>
                    <a:pt x="50" y="191"/>
                  </a:moveTo>
                  <a:cubicBezTo>
                    <a:pt x="38" y="194"/>
                    <a:pt x="38" y="194"/>
                    <a:pt x="38" y="194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20" y="198"/>
                    <a:pt x="20" y="198"/>
                    <a:pt x="20" y="198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3" y="203"/>
                    <a:pt x="3" y="203"/>
                    <a:pt x="3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4"/>
                    <a:pt x="0" y="204"/>
                    <a:pt x="0" y="205"/>
                  </a:cubicBezTo>
                  <a:cubicBezTo>
                    <a:pt x="3" y="204"/>
                    <a:pt x="3" y="204"/>
                    <a:pt x="3" y="204"/>
                  </a:cubicBezTo>
                  <a:cubicBezTo>
                    <a:pt x="14" y="201"/>
                    <a:pt x="14" y="201"/>
                    <a:pt x="14" y="201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27" y="198"/>
                    <a:pt x="27" y="198"/>
                    <a:pt x="27" y="198"/>
                  </a:cubicBezTo>
                  <a:cubicBezTo>
                    <a:pt x="40" y="195"/>
                    <a:pt x="40" y="195"/>
                    <a:pt x="40" y="195"/>
                  </a:cubicBezTo>
                  <a:cubicBezTo>
                    <a:pt x="51" y="192"/>
                    <a:pt x="51" y="192"/>
                    <a:pt x="51" y="192"/>
                  </a:cubicBezTo>
                  <a:cubicBezTo>
                    <a:pt x="51" y="192"/>
                    <a:pt x="50" y="191"/>
                    <a:pt x="50" y="191"/>
                  </a:cubicBezTo>
                  <a:moveTo>
                    <a:pt x="619" y="50"/>
                  </a:moveTo>
                  <a:cubicBezTo>
                    <a:pt x="609" y="52"/>
                    <a:pt x="609" y="52"/>
                    <a:pt x="609" y="52"/>
                  </a:cubicBezTo>
                  <a:cubicBezTo>
                    <a:pt x="604" y="53"/>
                    <a:pt x="604" y="53"/>
                    <a:pt x="604" y="53"/>
                  </a:cubicBezTo>
                  <a:cubicBezTo>
                    <a:pt x="596" y="55"/>
                    <a:pt x="596" y="55"/>
                    <a:pt x="596" y="55"/>
                  </a:cubicBezTo>
                  <a:cubicBezTo>
                    <a:pt x="574" y="61"/>
                    <a:pt x="574" y="61"/>
                    <a:pt x="574" y="61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45" y="68"/>
                    <a:pt x="545" y="68"/>
                    <a:pt x="545" y="68"/>
                  </a:cubicBezTo>
                  <a:cubicBezTo>
                    <a:pt x="540" y="69"/>
                    <a:pt x="540" y="69"/>
                    <a:pt x="540" y="69"/>
                  </a:cubicBezTo>
                  <a:cubicBezTo>
                    <a:pt x="515" y="75"/>
                    <a:pt x="515" y="75"/>
                    <a:pt x="515" y="75"/>
                  </a:cubicBezTo>
                  <a:cubicBezTo>
                    <a:pt x="511" y="77"/>
                    <a:pt x="511" y="77"/>
                    <a:pt x="511" y="77"/>
                  </a:cubicBezTo>
                  <a:cubicBezTo>
                    <a:pt x="487" y="82"/>
                    <a:pt x="487" y="82"/>
                    <a:pt x="487" y="82"/>
                  </a:cubicBezTo>
                  <a:cubicBezTo>
                    <a:pt x="482" y="84"/>
                    <a:pt x="482" y="84"/>
                    <a:pt x="482" y="84"/>
                  </a:cubicBezTo>
                  <a:cubicBezTo>
                    <a:pt x="461" y="89"/>
                    <a:pt x="461" y="89"/>
                    <a:pt x="461" y="89"/>
                  </a:cubicBezTo>
                  <a:cubicBezTo>
                    <a:pt x="456" y="90"/>
                    <a:pt x="456" y="90"/>
                    <a:pt x="456" y="90"/>
                  </a:cubicBezTo>
                  <a:cubicBezTo>
                    <a:pt x="436" y="95"/>
                    <a:pt x="436" y="95"/>
                    <a:pt x="436" y="95"/>
                  </a:cubicBezTo>
                  <a:cubicBezTo>
                    <a:pt x="431" y="96"/>
                    <a:pt x="431" y="96"/>
                    <a:pt x="431" y="96"/>
                  </a:cubicBezTo>
                  <a:cubicBezTo>
                    <a:pt x="413" y="101"/>
                    <a:pt x="413" y="101"/>
                    <a:pt x="413" y="101"/>
                  </a:cubicBezTo>
                  <a:cubicBezTo>
                    <a:pt x="408" y="102"/>
                    <a:pt x="408" y="102"/>
                    <a:pt x="408" y="102"/>
                  </a:cubicBezTo>
                  <a:cubicBezTo>
                    <a:pt x="392" y="106"/>
                    <a:pt x="392" y="106"/>
                    <a:pt x="392" y="106"/>
                  </a:cubicBezTo>
                  <a:cubicBezTo>
                    <a:pt x="387" y="107"/>
                    <a:pt x="387" y="107"/>
                    <a:pt x="387" y="107"/>
                  </a:cubicBezTo>
                  <a:cubicBezTo>
                    <a:pt x="368" y="112"/>
                    <a:pt x="368" y="112"/>
                    <a:pt x="368" y="112"/>
                  </a:cubicBezTo>
                  <a:cubicBezTo>
                    <a:pt x="363" y="113"/>
                    <a:pt x="363" y="113"/>
                    <a:pt x="363" y="113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4" y="118"/>
                    <a:pt x="344" y="118"/>
                    <a:pt x="344" y="118"/>
                  </a:cubicBezTo>
                  <a:cubicBezTo>
                    <a:pt x="331" y="121"/>
                    <a:pt x="331" y="121"/>
                    <a:pt x="331" y="121"/>
                  </a:cubicBezTo>
                  <a:cubicBezTo>
                    <a:pt x="326" y="122"/>
                    <a:pt x="326" y="122"/>
                    <a:pt x="326" y="122"/>
                  </a:cubicBezTo>
                  <a:cubicBezTo>
                    <a:pt x="316" y="125"/>
                    <a:pt x="316" y="125"/>
                    <a:pt x="316" y="125"/>
                  </a:cubicBezTo>
                  <a:cubicBezTo>
                    <a:pt x="312" y="126"/>
                    <a:pt x="312" y="126"/>
                    <a:pt x="312" y="126"/>
                  </a:cubicBezTo>
                  <a:cubicBezTo>
                    <a:pt x="299" y="129"/>
                    <a:pt x="299" y="129"/>
                    <a:pt x="299" y="129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82" y="133"/>
                    <a:pt x="282" y="133"/>
                    <a:pt x="282" y="133"/>
                  </a:cubicBezTo>
                  <a:cubicBezTo>
                    <a:pt x="278" y="134"/>
                    <a:pt x="278" y="134"/>
                    <a:pt x="278" y="134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4" y="138"/>
                    <a:pt x="264" y="138"/>
                    <a:pt x="264" y="138"/>
                  </a:cubicBezTo>
                  <a:cubicBezTo>
                    <a:pt x="244" y="143"/>
                    <a:pt x="244" y="143"/>
                    <a:pt x="244" y="143"/>
                  </a:cubicBezTo>
                  <a:cubicBezTo>
                    <a:pt x="149" y="166"/>
                    <a:pt x="149" y="166"/>
                    <a:pt x="149" y="166"/>
                  </a:cubicBezTo>
                  <a:cubicBezTo>
                    <a:pt x="149" y="167"/>
                    <a:pt x="149" y="167"/>
                    <a:pt x="149" y="168"/>
                  </a:cubicBezTo>
                  <a:cubicBezTo>
                    <a:pt x="244" y="144"/>
                    <a:pt x="244" y="144"/>
                    <a:pt x="244" y="144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78" y="136"/>
                    <a:pt x="278" y="136"/>
                    <a:pt x="278" y="136"/>
                  </a:cubicBezTo>
                  <a:cubicBezTo>
                    <a:pt x="283" y="135"/>
                    <a:pt x="283" y="135"/>
                    <a:pt x="283" y="135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300" y="130"/>
                    <a:pt x="300" y="130"/>
                    <a:pt x="300" y="130"/>
                  </a:cubicBezTo>
                  <a:cubicBezTo>
                    <a:pt x="312" y="127"/>
                    <a:pt x="312" y="127"/>
                    <a:pt x="312" y="127"/>
                  </a:cubicBezTo>
                  <a:cubicBezTo>
                    <a:pt x="317" y="126"/>
                    <a:pt x="317" y="126"/>
                    <a:pt x="317" y="126"/>
                  </a:cubicBezTo>
                  <a:cubicBezTo>
                    <a:pt x="327" y="124"/>
                    <a:pt x="327" y="124"/>
                    <a:pt x="327" y="124"/>
                  </a:cubicBezTo>
                  <a:cubicBezTo>
                    <a:pt x="332" y="122"/>
                    <a:pt x="332" y="122"/>
                    <a:pt x="332" y="122"/>
                  </a:cubicBezTo>
                  <a:cubicBezTo>
                    <a:pt x="345" y="119"/>
                    <a:pt x="345" y="119"/>
                    <a:pt x="345" y="119"/>
                  </a:cubicBezTo>
                  <a:cubicBezTo>
                    <a:pt x="349" y="118"/>
                    <a:pt x="349" y="118"/>
                    <a:pt x="349" y="118"/>
                  </a:cubicBezTo>
                  <a:cubicBezTo>
                    <a:pt x="364" y="114"/>
                    <a:pt x="364" y="114"/>
                    <a:pt x="364" y="114"/>
                  </a:cubicBezTo>
                  <a:cubicBezTo>
                    <a:pt x="368" y="113"/>
                    <a:pt x="368" y="113"/>
                    <a:pt x="368" y="113"/>
                  </a:cubicBezTo>
                  <a:cubicBezTo>
                    <a:pt x="387" y="109"/>
                    <a:pt x="387" y="109"/>
                    <a:pt x="387" y="109"/>
                  </a:cubicBezTo>
                  <a:cubicBezTo>
                    <a:pt x="392" y="107"/>
                    <a:pt x="392" y="107"/>
                    <a:pt x="392" y="107"/>
                  </a:cubicBezTo>
                  <a:cubicBezTo>
                    <a:pt x="409" y="103"/>
                    <a:pt x="409" y="103"/>
                    <a:pt x="409" y="103"/>
                  </a:cubicBezTo>
                  <a:cubicBezTo>
                    <a:pt x="414" y="102"/>
                    <a:pt x="414" y="102"/>
                    <a:pt x="414" y="102"/>
                  </a:cubicBezTo>
                  <a:cubicBezTo>
                    <a:pt x="432" y="98"/>
                    <a:pt x="432" y="98"/>
                    <a:pt x="432" y="98"/>
                  </a:cubicBezTo>
                  <a:cubicBezTo>
                    <a:pt x="436" y="96"/>
                    <a:pt x="436" y="96"/>
                    <a:pt x="436" y="96"/>
                  </a:cubicBezTo>
                  <a:cubicBezTo>
                    <a:pt x="457" y="91"/>
                    <a:pt x="457" y="91"/>
                    <a:pt x="457" y="91"/>
                  </a:cubicBezTo>
                  <a:cubicBezTo>
                    <a:pt x="461" y="90"/>
                    <a:pt x="461" y="90"/>
                    <a:pt x="461" y="90"/>
                  </a:cubicBezTo>
                  <a:cubicBezTo>
                    <a:pt x="483" y="85"/>
                    <a:pt x="483" y="85"/>
                    <a:pt x="483" y="85"/>
                  </a:cubicBezTo>
                  <a:cubicBezTo>
                    <a:pt x="488" y="84"/>
                    <a:pt x="488" y="84"/>
                    <a:pt x="488" y="84"/>
                  </a:cubicBezTo>
                  <a:cubicBezTo>
                    <a:pt x="511" y="78"/>
                    <a:pt x="511" y="78"/>
                    <a:pt x="511" y="78"/>
                  </a:cubicBezTo>
                  <a:cubicBezTo>
                    <a:pt x="516" y="77"/>
                    <a:pt x="516" y="77"/>
                    <a:pt x="516" y="77"/>
                  </a:cubicBezTo>
                  <a:cubicBezTo>
                    <a:pt x="541" y="70"/>
                    <a:pt x="541" y="70"/>
                    <a:pt x="541" y="70"/>
                  </a:cubicBezTo>
                  <a:cubicBezTo>
                    <a:pt x="546" y="69"/>
                    <a:pt x="546" y="69"/>
                    <a:pt x="546" y="69"/>
                  </a:cubicBezTo>
                  <a:cubicBezTo>
                    <a:pt x="570" y="63"/>
                    <a:pt x="570" y="63"/>
                    <a:pt x="570" y="63"/>
                  </a:cubicBezTo>
                  <a:cubicBezTo>
                    <a:pt x="575" y="62"/>
                    <a:pt x="575" y="62"/>
                    <a:pt x="575" y="62"/>
                  </a:cubicBezTo>
                  <a:cubicBezTo>
                    <a:pt x="595" y="57"/>
                    <a:pt x="595" y="57"/>
                    <a:pt x="595" y="57"/>
                  </a:cubicBezTo>
                  <a:cubicBezTo>
                    <a:pt x="605" y="55"/>
                    <a:pt x="605" y="55"/>
                    <a:pt x="605" y="55"/>
                  </a:cubicBezTo>
                  <a:cubicBezTo>
                    <a:pt x="609" y="53"/>
                    <a:pt x="609" y="53"/>
                    <a:pt x="609" y="53"/>
                  </a:cubicBezTo>
                  <a:cubicBezTo>
                    <a:pt x="620" y="51"/>
                    <a:pt x="620" y="51"/>
                    <a:pt x="620" y="51"/>
                  </a:cubicBezTo>
                  <a:cubicBezTo>
                    <a:pt x="620" y="50"/>
                    <a:pt x="619" y="50"/>
                    <a:pt x="619" y="50"/>
                  </a:cubicBezTo>
                  <a:moveTo>
                    <a:pt x="685" y="33"/>
                  </a:moveTo>
                  <a:cubicBezTo>
                    <a:pt x="680" y="35"/>
                    <a:pt x="680" y="35"/>
                    <a:pt x="680" y="35"/>
                  </a:cubicBezTo>
                  <a:cubicBezTo>
                    <a:pt x="680" y="35"/>
                    <a:pt x="680" y="35"/>
                    <a:pt x="681" y="36"/>
                  </a:cubicBezTo>
                  <a:cubicBezTo>
                    <a:pt x="685" y="34"/>
                    <a:pt x="685" y="34"/>
                    <a:pt x="685" y="34"/>
                  </a:cubicBezTo>
                  <a:cubicBezTo>
                    <a:pt x="685" y="34"/>
                    <a:pt x="685" y="34"/>
                    <a:pt x="685" y="33"/>
                  </a:cubicBezTo>
                  <a:moveTo>
                    <a:pt x="864" y="0"/>
                  </a:moveTo>
                  <a:cubicBezTo>
                    <a:pt x="807" y="4"/>
                    <a:pt x="807" y="4"/>
                    <a:pt x="807" y="4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7" y="5"/>
                    <a:pt x="797" y="5"/>
                    <a:pt x="797" y="5"/>
                  </a:cubicBezTo>
                  <a:cubicBezTo>
                    <a:pt x="797" y="5"/>
                    <a:pt x="797" y="5"/>
                    <a:pt x="797" y="5"/>
                  </a:cubicBezTo>
                  <a:cubicBezTo>
                    <a:pt x="756" y="16"/>
                    <a:pt x="756" y="16"/>
                    <a:pt x="756" y="16"/>
                  </a:cubicBezTo>
                  <a:cubicBezTo>
                    <a:pt x="751" y="17"/>
                    <a:pt x="751" y="17"/>
                    <a:pt x="751" y="17"/>
                  </a:cubicBezTo>
                  <a:cubicBezTo>
                    <a:pt x="741" y="19"/>
                    <a:pt x="741" y="19"/>
                    <a:pt x="741" y="19"/>
                  </a:cubicBezTo>
                  <a:cubicBezTo>
                    <a:pt x="713" y="26"/>
                    <a:pt x="713" y="26"/>
                    <a:pt x="713" y="26"/>
                  </a:cubicBezTo>
                  <a:cubicBezTo>
                    <a:pt x="708" y="27"/>
                    <a:pt x="708" y="27"/>
                    <a:pt x="708" y="27"/>
                  </a:cubicBezTo>
                  <a:cubicBezTo>
                    <a:pt x="704" y="28"/>
                    <a:pt x="704" y="28"/>
                    <a:pt x="704" y="28"/>
                  </a:cubicBezTo>
                  <a:cubicBezTo>
                    <a:pt x="704" y="29"/>
                    <a:pt x="705" y="29"/>
                    <a:pt x="705" y="30"/>
                  </a:cubicBezTo>
                  <a:cubicBezTo>
                    <a:pt x="708" y="29"/>
                    <a:pt x="708" y="29"/>
                    <a:pt x="708" y="29"/>
                  </a:cubicBezTo>
                  <a:cubicBezTo>
                    <a:pt x="713" y="28"/>
                    <a:pt x="713" y="28"/>
                    <a:pt x="713" y="28"/>
                  </a:cubicBezTo>
                  <a:cubicBezTo>
                    <a:pt x="740" y="21"/>
                    <a:pt x="740" y="21"/>
                    <a:pt x="740" y="21"/>
                  </a:cubicBezTo>
                  <a:cubicBezTo>
                    <a:pt x="751" y="18"/>
                    <a:pt x="751" y="18"/>
                    <a:pt x="751" y="18"/>
                  </a:cubicBezTo>
                  <a:cubicBezTo>
                    <a:pt x="756" y="17"/>
                    <a:pt x="756" y="17"/>
                    <a:pt x="756" y="17"/>
                  </a:cubicBezTo>
                  <a:cubicBezTo>
                    <a:pt x="797" y="7"/>
                    <a:pt x="797" y="7"/>
                    <a:pt x="797" y="7"/>
                  </a:cubicBezTo>
                  <a:cubicBezTo>
                    <a:pt x="798" y="7"/>
                    <a:pt x="798" y="7"/>
                    <a:pt x="798" y="7"/>
                  </a:cubicBezTo>
                  <a:cubicBezTo>
                    <a:pt x="798" y="7"/>
                    <a:pt x="798" y="7"/>
                    <a:pt x="798" y="7"/>
                  </a:cubicBezTo>
                  <a:cubicBezTo>
                    <a:pt x="808" y="5"/>
                    <a:pt x="808" y="5"/>
                    <a:pt x="808" y="5"/>
                  </a:cubicBezTo>
                  <a:cubicBezTo>
                    <a:pt x="808" y="5"/>
                    <a:pt x="808" y="5"/>
                    <a:pt x="808" y="5"/>
                  </a:cubicBezTo>
                  <a:cubicBezTo>
                    <a:pt x="864" y="1"/>
                    <a:pt x="864" y="1"/>
                    <a:pt x="864" y="1"/>
                  </a:cubicBezTo>
                  <a:cubicBezTo>
                    <a:pt x="864" y="1"/>
                    <a:pt x="864" y="1"/>
                    <a:pt x="864" y="1"/>
                  </a:cubicBezTo>
                  <a:cubicBezTo>
                    <a:pt x="864" y="1"/>
                    <a:pt x="864" y="1"/>
                    <a:pt x="864" y="0"/>
                  </a:cubicBezTo>
                  <a:cubicBezTo>
                    <a:pt x="864" y="0"/>
                    <a:pt x="864" y="0"/>
                    <a:pt x="86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ïṩḷiḍè">
              <a:extLst>
                <a:ext uri="{FF2B5EF4-FFF2-40B4-BE49-F238E27FC236}">
                  <a16:creationId xmlns:a16="http://schemas.microsoft.com/office/drawing/2014/main" id="{C88350C4-56C2-4480-A282-DE3AF36906C2}"/>
                </a:ext>
              </a:extLst>
            </p:cNvPr>
            <p:cNvSpPr/>
            <p:nvPr/>
          </p:nvSpPr>
          <p:spPr bwMode="auto">
            <a:xfrm>
              <a:off x="5254625" y="3032125"/>
              <a:ext cx="2071687" cy="452438"/>
            </a:xfrm>
            <a:custGeom>
              <a:avLst/>
              <a:gdLst>
                <a:gd name="T0" fmla="*/ 27 w 912"/>
                <a:gd name="T1" fmla="*/ 192 h 200"/>
                <a:gd name="T2" fmla="*/ 13 w 912"/>
                <a:gd name="T3" fmla="*/ 196 h 200"/>
                <a:gd name="T4" fmla="*/ 0 w 912"/>
                <a:gd name="T5" fmla="*/ 199 h 200"/>
                <a:gd name="T6" fmla="*/ 8 w 912"/>
                <a:gd name="T7" fmla="*/ 198 h 200"/>
                <a:gd name="T8" fmla="*/ 20 w 912"/>
                <a:gd name="T9" fmla="*/ 195 h 200"/>
                <a:gd name="T10" fmla="*/ 27 w 912"/>
                <a:gd name="T11" fmla="*/ 194 h 200"/>
                <a:gd name="T12" fmla="*/ 48 w 912"/>
                <a:gd name="T13" fmla="*/ 187 h 200"/>
                <a:gd name="T14" fmla="*/ 609 w 912"/>
                <a:gd name="T15" fmla="*/ 51 h 200"/>
                <a:gd name="T16" fmla="*/ 603 w 912"/>
                <a:gd name="T17" fmla="*/ 53 h 200"/>
                <a:gd name="T18" fmla="*/ 570 w 912"/>
                <a:gd name="T19" fmla="*/ 61 h 200"/>
                <a:gd name="T20" fmla="*/ 540 w 912"/>
                <a:gd name="T21" fmla="*/ 68 h 200"/>
                <a:gd name="T22" fmla="*/ 511 w 912"/>
                <a:gd name="T23" fmla="*/ 75 h 200"/>
                <a:gd name="T24" fmla="*/ 482 w 912"/>
                <a:gd name="T25" fmla="*/ 82 h 200"/>
                <a:gd name="T26" fmla="*/ 456 w 912"/>
                <a:gd name="T27" fmla="*/ 88 h 200"/>
                <a:gd name="T28" fmla="*/ 431 w 912"/>
                <a:gd name="T29" fmla="*/ 94 h 200"/>
                <a:gd name="T30" fmla="*/ 408 w 912"/>
                <a:gd name="T31" fmla="*/ 100 h 200"/>
                <a:gd name="T32" fmla="*/ 386 w 912"/>
                <a:gd name="T33" fmla="*/ 105 h 200"/>
                <a:gd name="T34" fmla="*/ 363 w 912"/>
                <a:gd name="T35" fmla="*/ 111 h 200"/>
                <a:gd name="T36" fmla="*/ 344 w 912"/>
                <a:gd name="T37" fmla="*/ 115 h 200"/>
                <a:gd name="T38" fmla="*/ 326 w 912"/>
                <a:gd name="T39" fmla="*/ 120 h 200"/>
                <a:gd name="T40" fmla="*/ 311 w 912"/>
                <a:gd name="T41" fmla="*/ 123 h 200"/>
                <a:gd name="T42" fmla="*/ 294 w 912"/>
                <a:gd name="T43" fmla="*/ 127 h 200"/>
                <a:gd name="T44" fmla="*/ 277 w 912"/>
                <a:gd name="T45" fmla="*/ 132 h 200"/>
                <a:gd name="T46" fmla="*/ 264 w 912"/>
                <a:gd name="T47" fmla="*/ 135 h 200"/>
                <a:gd name="T48" fmla="*/ 150 w 912"/>
                <a:gd name="T49" fmla="*/ 162 h 200"/>
                <a:gd name="T50" fmla="*/ 246 w 912"/>
                <a:gd name="T51" fmla="*/ 140 h 200"/>
                <a:gd name="T52" fmla="*/ 269 w 912"/>
                <a:gd name="T53" fmla="*/ 135 h 200"/>
                <a:gd name="T54" fmla="*/ 282 w 912"/>
                <a:gd name="T55" fmla="*/ 132 h 200"/>
                <a:gd name="T56" fmla="*/ 299 w 912"/>
                <a:gd name="T57" fmla="*/ 128 h 200"/>
                <a:gd name="T58" fmla="*/ 316 w 912"/>
                <a:gd name="T59" fmla="*/ 123 h 200"/>
                <a:gd name="T60" fmla="*/ 331 w 912"/>
                <a:gd name="T61" fmla="*/ 120 h 200"/>
                <a:gd name="T62" fmla="*/ 349 w 912"/>
                <a:gd name="T63" fmla="*/ 116 h 200"/>
                <a:gd name="T64" fmla="*/ 368 w 912"/>
                <a:gd name="T65" fmla="*/ 111 h 200"/>
                <a:gd name="T66" fmla="*/ 392 w 912"/>
                <a:gd name="T67" fmla="*/ 105 h 200"/>
                <a:gd name="T68" fmla="*/ 413 w 912"/>
                <a:gd name="T69" fmla="*/ 100 h 200"/>
                <a:gd name="T70" fmla="*/ 436 w 912"/>
                <a:gd name="T71" fmla="*/ 94 h 200"/>
                <a:gd name="T72" fmla="*/ 461 w 912"/>
                <a:gd name="T73" fmla="*/ 88 h 200"/>
                <a:gd name="T74" fmla="*/ 488 w 912"/>
                <a:gd name="T75" fmla="*/ 82 h 200"/>
                <a:gd name="T76" fmla="*/ 516 w 912"/>
                <a:gd name="T77" fmla="*/ 75 h 200"/>
                <a:gd name="T78" fmla="*/ 546 w 912"/>
                <a:gd name="T79" fmla="*/ 68 h 200"/>
                <a:gd name="T80" fmla="*/ 575 w 912"/>
                <a:gd name="T81" fmla="*/ 61 h 200"/>
                <a:gd name="T82" fmla="*/ 605 w 912"/>
                <a:gd name="T83" fmla="*/ 53 h 200"/>
                <a:gd name="T84" fmla="*/ 621 w 912"/>
                <a:gd name="T85" fmla="*/ 49 h 200"/>
                <a:gd name="T86" fmla="*/ 686 w 912"/>
                <a:gd name="T87" fmla="*/ 32 h 200"/>
                <a:gd name="T88" fmla="*/ 676 w 912"/>
                <a:gd name="T89" fmla="*/ 35 h 200"/>
                <a:gd name="T90" fmla="*/ 678 w 912"/>
                <a:gd name="T91" fmla="*/ 36 h 200"/>
                <a:gd name="T92" fmla="*/ 686 w 912"/>
                <a:gd name="T93" fmla="*/ 32 h 200"/>
                <a:gd name="T94" fmla="*/ 756 w 912"/>
                <a:gd name="T95" fmla="*/ 15 h 200"/>
                <a:gd name="T96" fmla="*/ 745 w 912"/>
                <a:gd name="T97" fmla="*/ 18 h 200"/>
                <a:gd name="T98" fmla="*/ 708 w 912"/>
                <a:gd name="T99" fmla="*/ 27 h 200"/>
                <a:gd name="T100" fmla="*/ 705 w 912"/>
                <a:gd name="T101" fmla="*/ 29 h 200"/>
                <a:gd name="T102" fmla="*/ 713 w 912"/>
                <a:gd name="T103" fmla="*/ 27 h 200"/>
                <a:gd name="T104" fmla="*/ 752 w 912"/>
                <a:gd name="T105" fmla="*/ 18 h 200"/>
                <a:gd name="T106" fmla="*/ 798 w 912"/>
                <a:gd name="T107" fmla="*/ 6 h 200"/>
                <a:gd name="T108" fmla="*/ 912 w 912"/>
                <a:gd name="T109" fmla="*/ 0 h 200"/>
                <a:gd name="T110" fmla="*/ 808 w 912"/>
                <a:gd name="T111" fmla="*/ 3 h 200"/>
                <a:gd name="T112" fmla="*/ 798 w 912"/>
                <a:gd name="T113" fmla="*/ 5 h 200"/>
                <a:gd name="T114" fmla="*/ 798 w 912"/>
                <a:gd name="T115" fmla="*/ 6 h 200"/>
                <a:gd name="T116" fmla="*/ 808 w 912"/>
                <a:gd name="T117" fmla="*/ 4 h 200"/>
                <a:gd name="T118" fmla="*/ 869 w 912"/>
                <a:gd name="T119" fmla="*/ 3 h 200"/>
                <a:gd name="T120" fmla="*/ 874 w 912"/>
                <a:gd name="T121" fmla="*/ 1 h 200"/>
                <a:gd name="T122" fmla="*/ 878 w 912"/>
                <a:gd name="T123" fmla="*/ 2 h 200"/>
                <a:gd name="T124" fmla="*/ 912 w 912"/>
                <a:gd name="T125" fmla="*/ 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2" h="200">
                  <a:moveTo>
                    <a:pt x="48" y="187"/>
                  </a:moveTo>
                  <a:cubicBezTo>
                    <a:pt x="27" y="192"/>
                    <a:pt x="27" y="192"/>
                    <a:pt x="27" y="192"/>
                  </a:cubicBezTo>
                  <a:cubicBezTo>
                    <a:pt x="20" y="194"/>
                    <a:pt x="20" y="194"/>
                    <a:pt x="20" y="194"/>
                  </a:cubicBezTo>
                  <a:cubicBezTo>
                    <a:pt x="13" y="196"/>
                    <a:pt x="13" y="196"/>
                    <a:pt x="13" y="196"/>
                  </a:cubicBezTo>
                  <a:cubicBezTo>
                    <a:pt x="8" y="197"/>
                    <a:pt x="8" y="197"/>
                    <a:pt x="8" y="197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199"/>
                    <a:pt x="0" y="200"/>
                    <a:pt x="1" y="200"/>
                  </a:cubicBezTo>
                  <a:cubicBezTo>
                    <a:pt x="8" y="198"/>
                    <a:pt x="8" y="198"/>
                    <a:pt x="8" y="198"/>
                  </a:cubicBezTo>
                  <a:cubicBezTo>
                    <a:pt x="14" y="197"/>
                    <a:pt x="14" y="197"/>
                    <a:pt x="14" y="197"/>
                  </a:cubicBezTo>
                  <a:cubicBezTo>
                    <a:pt x="20" y="195"/>
                    <a:pt x="20" y="195"/>
                    <a:pt x="20" y="195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8" y="188"/>
                    <a:pt x="48" y="188"/>
                    <a:pt x="48" y="187"/>
                  </a:cubicBezTo>
                  <a:moveTo>
                    <a:pt x="621" y="48"/>
                  </a:moveTo>
                  <a:cubicBezTo>
                    <a:pt x="609" y="51"/>
                    <a:pt x="609" y="51"/>
                    <a:pt x="609" y="51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3" y="53"/>
                    <a:pt x="603" y="53"/>
                    <a:pt x="603" y="53"/>
                  </a:cubicBezTo>
                  <a:cubicBezTo>
                    <a:pt x="574" y="59"/>
                    <a:pt x="574" y="59"/>
                    <a:pt x="574" y="59"/>
                  </a:cubicBezTo>
                  <a:cubicBezTo>
                    <a:pt x="570" y="61"/>
                    <a:pt x="570" y="61"/>
                    <a:pt x="570" y="61"/>
                  </a:cubicBezTo>
                  <a:cubicBezTo>
                    <a:pt x="545" y="67"/>
                    <a:pt x="545" y="67"/>
                    <a:pt x="545" y="67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15" y="74"/>
                    <a:pt x="515" y="74"/>
                    <a:pt x="515" y="74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487" y="81"/>
                    <a:pt x="487" y="81"/>
                    <a:pt x="487" y="81"/>
                  </a:cubicBezTo>
                  <a:cubicBezTo>
                    <a:pt x="482" y="82"/>
                    <a:pt x="482" y="82"/>
                    <a:pt x="482" y="82"/>
                  </a:cubicBezTo>
                  <a:cubicBezTo>
                    <a:pt x="461" y="87"/>
                    <a:pt x="461" y="87"/>
                    <a:pt x="461" y="87"/>
                  </a:cubicBezTo>
                  <a:cubicBezTo>
                    <a:pt x="456" y="88"/>
                    <a:pt x="456" y="88"/>
                    <a:pt x="456" y="88"/>
                  </a:cubicBezTo>
                  <a:cubicBezTo>
                    <a:pt x="436" y="93"/>
                    <a:pt x="436" y="93"/>
                    <a:pt x="436" y="93"/>
                  </a:cubicBezTo>
                  <a:cubicBezTo>
                    <a:pt x="431" y="94"/>
                    <a:pt x="431" y="94"/>
                    <a:pt x="431" y="94"/>
                  </a:cubicBezTo>
                  <a:cubicBezTo>
                    <a:pt x="413" y="99"/>
                    <a:pt x="413" y="99"/>
                    <a:pt x="413" y="99"/>
                  </a:cubicBezTo>
                  <a:cubicBezTo>
                    <a:pt x="408" y="100"/>
                    <a:pt x="408" y="100"/>
                    <a:pt x="408" y="100"/>
                  </a:cubicBezTo>
                  <a:cubicBezTo>
                    <a:pt x="391" y="104"/>
                    <a:pt x="391" y="104"/>
                    <a:pt x="391" y="104"/>
                  </a:cubicBezTo>
                  <a:cubicBezTo>
                    <a:pt x="386" y="105"/>
                    <a:pt x="386" y="105"/>
                    <a:pt x="386" y="105"/>
                  </a:cubicBezTo>
                  <a:cubicBezTo>
                    <a:pt x="368" y="110"/>
                    <a:pt x="368" y="110"/>
                    <a:pt x="368" y="110"/>
                  </a:cubicBezTo>
                  <a:cubicBezTo>
                    <a:pt x="363" y="111"/>
                    <a:pt x="363" y="111"/>
                    <a:pt x="363" y="111"/>
                  </a:cubicBezTo>
                  <a:cubicBezTo>
                    <a:pt x="348" y="114"/>
                    <a:pt x="348" y="114"/>
                    <a:pt x="348" y="114"/>
                  </a:cubicBezTo>
                  <a:cubicBezTo>
                    <a:pt x="344" y="115"/>
                    <a:pt x="344" y="115"/>
                    <a:pt x="344" y="115"/>
                  </a:cubicBezTo>
                  <a:cubicBezTo>
                    <a:pt x="331" y="119"/>
                    <a:pt x="331" y="119"/>
                    <a:pt x="331" y="11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16" y="122"/>
                    <a:pt x="316" y="122"/>
                    <a:pt x="316" y="122"/>
                  </a:cubicBezTo>
                  <a:cubicBezTo>
                    <a:pt x="311" y="123"/>
                    <a:pt x="311" y="123"/>
                    <a:pt x="311" y="123"/>
                  </a:cubicBezTo>
                  <a:cubicBezTo>
                    <a:pt x="299" y="126"/>
                    <a:pt x="299" y="126"/>
                    <a:pt x="299" y="126"/>
                  </a:cubicBezTo>
                  <a:cubicBezTo>
                    <a:pt x="294" y="127"/>
                    <a:pt x="294" y="127"/>
                    <a:pt x="294" y="127"/>
                  </a:cubicBezTo>
                  <a:cubicBezTo>
                    <a:pt x="282" y="130"/>
                    <a:pt x="282" y="130"/>
                    <a:pt x="282" y="130"/>
                  </a:cubicBezTo>
                  <a:cubicBezTo>
                    <a:pt x="277" y="132"/>
                    <a:pt x="277" y="132"/>
                    <a:pt x="277" y="132"/>
                  </a:cubicBezTo>
                  <a:cubicBezTo>
                    <a:pt x="268" y="134"/>
                    <a:pt x="268" y="134"/>
                    <a:pt x="268" y="134"/>
                  </a:cubicBezTo>
                  <a:cubicBezTo>
                    <a:pt x="264" y="135"/>
                    <a:pt x="264" y="135"/>
                    <a:pt x="264" y="135"/>
                  </a:cubicBezTo>
                  <a:cubicBezTo>
                    <a:pt x="246" y="139"/>
                    <a:pt x="246" y="139"/>
                    <a:pt x="246" y="139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50" y="163"/>
                    <a:pt x="150" y="163"/>
                    <a:pt x="151" y="164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9" y="135"/>
                    <a:pt x="269" y="135"/>
                    <a:pt x="269" y="135"/>
                  </a:cubicBezTo>
                  <a:cubicBezTo>
                    <a:pt x="277" y="133"/>
                    <a:pt x="277" y="133"/>
                    <a:pt x="277" y="133"/>
                  </a:cubicBezTo>
                  <a:cubicBezTo>
                    <a:pt x="282" y="132"/>
                    <a:pt x="282" y="132"/>
                    <a:pt x="282" y="132"/>
                  </a:cubicBezTo>
                  <a:cubicBezTo>
                    <a:pt x="294" y="129"/>
                    <a:pt x="294" y="129"/>
                    <a:pt x="294" y="129"/>
                  </a:cubicBezTo>
                  <a:cubicBezTo>
                    <a:pt x="299" y="128"/>
                    <a:pt x="299" y="128"/>
                    <a:pt x="299" y="128"/>
                  </a:cubicBezTo>
                  <a:cubicBezTo>
                    <a:pt x="312" y="125"/>
                    <a:pt x="312" y="125"/>
                    <a:pt x="312" y="125"/>
                  </a:cubicBezTo>
                  <a:cubicBezTo>
                    <a:pt x="316" y="123"/>
                    <a:pt x="316" y="123"/>
                    <a:pt x="316" y="123"/>
                  </a:cubicBezTo>
                  <a:cubicBezTo>
                    <a:pt x="326" y="121"/>
                    <a:pt x="326" y="121"/>
                    <a:pt x="326" y="121"/>
                  </a:cubicBezTo>
                  <a:cubicBezTo>
                    <a:pt x="331" y="120"/>
                    <a:pt x="331" y="120"/>
                    <a:pt x="331" y="120"/>
                  </a:cubicBezTo>
                  <a:cubicBezTo>
                    <a:pt x="344" y="117"/>
                    <a:pt x="344" y="117"/>
                    <a:pt x="344" y="117"/>
                  </a:cubicBezTo>
                  <a:cubicBezTo>
                    <a:pt x="349" y="116"/>
                    <a:pt x="349" y="116"/>
                    <a:pt x="349" y="116"/>
                  </a:cubicBezTo>
                  <a:cubicBezTo>
                    <a:pt x="363" y="112"/>
                    <a:pt x="363" y="112"/>
                    <a:pt x="363" y="112"/>
                  </a:cubicBezTo>
                  <a:cubicBezTo>
                    <a:pt x="368" y="111"/>
                    <a:pt x="368" y="111"/>
                    <a:pt x="368" y="111"/>
                  </a:cubicBezTo>
                  <a:cubicBezTo>
                    <a:pt x="387" y="106"/>
                    <a:pt x="387" y="106"/>
                    <a:pt x="387" y="106"/>
                  </a:cubicBezTo>
                  <a:cubicBezTo>
                    <a:pt x="392" y="105"/>
                    <a:pt x="392" y="105"/>
                    <a:pt x="392" y="105"/>
                  </a:cubicBezTo>
                  <a:cubicBezTo>
                    <a:pt x="409" y="101"/>
                    <a:pt x="409" y="101"/>
                    <a:pt x="409" y="101"/>
                  </a:cubicBezTo>
                  <a:cubicBezTo>
                    <a:pt x="413" y="100"/>
                    <a:pt x="413" y="100"/>
                    <a:pt x="413" y="100"/>
                  </a:cubicBezTo>
                  <a:cubicBezTo>
                    <a:pt x="431" y="96"/>
                    <a:pt x="431" y="96"/>
                    <a:pt x="431" y="96"/>
                  </a:cubicBezTo>
                  <a:cubicBezTo>
                    <a:pt x="436" y="94"/>
                    <a:pt x="436" y="94"/>
                    <a:pt x="436" y="94"/>
                  </a:cubicBezTo>
                  <a:cubicBezTo>
                    <a:pt x="457" y="89"/>
                    <a:pt x="457" y="89"/>
                    <a:pt x="457" y="89"/>
                  </a:cubicBezTo>
                  <a:cubicBezTo>
                    <a:pt x="461" y="88"/>
                    <a:pt x="461" y="88"/>
                    <a:pt x="461" y="88"/>
                  </a:cubicBezTo>
                  <a:cubicBezTo>
                    <a:pt x="483" y="83"/>
                    <a:pt x="483" y="83"/>
                    <a:pt x="483" y="83"/>
                  </a:cubicBezTo>
                  <a:cubicBezTo>
                    <a:pt x="488" y="82"/>
                    <a:pt x="488" y="82"/>
                    <a:pt x="488" y="82"/>
                  </a:cubicBezTo>
                  <a:cubicBezTo>
                    <a:pt x="511" y="76"/>
                    <a:pt x="511" y="76"/>
                    <a:pt x="511" y="76"/>
                  </a:cubicBezTo>
                  <a:cubicBezTo>
                    <a:pt x="516" y="75"/>
                    <a:pt x="516" y="75"/>
                    <a:pt x="516" y="75"/>
                  </a:cubicBezTo>
                  <a:cubicBezTo>
                    <a:pt x="541" y="69"/>
                    <a:pt x="541" y="69"/>
                    <a:pt x="541" y="69"/>
                  </a:cubicBezTo>
                  <a:cubicBezTo>
                    <a:pt x="546" y="68"/>
                    <a:pt x="546" y="68"/>
                    <a:pt x="546" y="68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5" y="61"/>
                    <a:pt x="575" y="61"/>
                    <a:pt x="575" y="61"/>
                  </a:cubicBezTo>
                  <a:cubicBezTo>
                    <a:pt x="602" y="54"/>
                    <a:pt x="602" y="54"/>
                    <a:pt x="602" y="54"/>
                  </a:cubicBezTo>
                  <a:cubicBezTo>
                    <a:pt x="605" y="53"/>
                    <a:pt x="605" y="53"/>
                    <a:pt x="605" y="53"/>
                  </a:cubicBezTo>
                  <a:cubicBezTo>
                    <a:pt x="610" y="52"/>
                    <a:pt x="610" y="52"/>
                    <a:pt x="610" y="52"/>
                  </a:cubicBezTo>
                  <a:cubicBezTo>
                    <a:pt x="621" y="49"/>
                    <a:pt x="621" y="49"/>
                    <a:pt x="621" y="49"/>
                  </a:cubicBezTo>
                  <a:cubicBezTo>
                    <a:pt x="621" y="49"/>
                    <a:pt x="621" y="48"/>
                    <a:pt x="621" y="48"/>
                  </a:cubicBezTo>
                  <a:moveTo>
                    <a:pt x="686" y="32"/>
                  </a:moveTo>
                  <a:cubicBezTo>
                    <a:pt x="677" y="34"/>
                    <a:pt x="677" y="34"/>
                    <a:pt x="677" y="34"/>
                  </a:cubicBezTo>
                  <a:cubicBezTo>
                    <a:pt x="676" y="35"/>
                    <a:pt x="676" y="35"/>
                    <a:pt x="676" y="35"/>
                  </a:cubicBezTo>
                  <a:cubicBezTo>
                    <a:pt x="677" y="35"/>
                    <a:pt x="677" y="35"/>
                    <a:pt x="677" y="36"/>
                  </a:cubicBezTo>
                  <a:cubicBezTo>
                    <a:pt x="678" y="36"/>
                    <a:pt x="678" y="36"/>
                    <a:pt x="678" y="36"/>
                  </a:cubicBezTo>
                  <a:cubicBezTo>
                    <a:pt x="686" y="34"/>
                    <a:pt x="686" y="34"/>
                    <a:pt x="686" y="34"/>
                  </a:cubicBezTo>
                  <a:cubicBezTo>
                    <a:pt x="686" y="33"/>
                    <a:pt x="686" y="33"/>
                    <a:pt x="686" y="32"/>
                  </a:cubicBezTo>
                  <a:moveTo>
                    <a:pt x="798" y="5"/>
                  </a:moveTo>
                  <a:cubicBezTo>
                    <a:pt x="756" y="15"/>
                    <a:pt x="756" y="15"/>
                    <a:pt x="756" y="15"/>
                  </a:cubicBezTo>
                  <a:cubicBezTo>
                    <a:pt x="751" y="17"/>
                    <a:pt x="751" y="17"/>
                    <a:pt x="751" y="17"/>
                  </a:cubicBezTo>
                  <a:cubicBezTo>
                    <a:pt x="745" y="18"/>
                    <a:pt x="745" y="18"/>
                    <a:pt x="745" y="18"/>
                  </a:cubicBezTo>
                  <a:cubicBezTo>
                    <a:pt x="713" y="26"/>
                    <a:pt x="713" y="26"/>
                    <a:pt x="713" y="26"/>
                  </a:cubicBezTo>
                  <a:cubicBezTo>
                    <a:pt x="708" y="27"/>
                    <a:pt x="708" y="27"/>
                    <a:pt x="708" y="27"/>
                  </a:cubicBezTo>
                  <a:cubicBezTo>
                    <a:pt x="704" y="28"/>
                    <a:pt x="704" y="28"/>
                    <a:pt x="704" y="28"/>
                  </a:cubicBezTo>
                  <a:cubicBezTo>
                    <a:pt x="704" y="28"/>
                    <a:pt x="704" y="29"/>
                    <a:pt x="705" y="29"/>
                  </a:cubicBezTo>
                  <a:cubicBezTo>
                    <a:pt x="709" y="28"/>
                    <a:pt x="709" y="28"/>
                    <a:pt x="709" y="28"/>
                  </a:cubicBezTo>
                  <a:cubicBezTo>
                    <a:pt x="713" y="27"/>
                    <a:pt x="713" y="27"/>
                    <a:pt x="713" y="27"/>
                  </a:cubicBezTo>
                  <a:cubicBezTo>
                    <a:pt x="745" y="20"/>
                    <a:pt x="745" y="20"/>
                    <a:pt x="745" y="20"/>
                  </a:cubicBezTo>
                  <a:cubicBezTo>
                    <a:pt x="752" y="18"/>
                    <a:pt x="752" y="18"/>
                    <a:pt x="752" y="18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98" y="6"/>
                    <a:pt x="798" y="6"/>
                    <a:pt x="798" y="6"/>
                  </a:cubicBezTo>
                  <a:cubicBezTo>
                    <a:pt x="798" y="5"/>
                    <a:pt x="798" y="5"/>
                    <a:pt x="798" y="5"/>
                  </a:cubicBezTo>
                  <a:moveTo>
                    <a:pt x="912" y="0"/>
                  </a:moveTo>
                  <a:cubicBezTo>
                    <a:pt x="867" y="1"/>
                    <a:pt x="867" y="1"/>
                    <a:pt x="867" y="1"/>
                  </a:cubicBezTo>
                  <a:cubicBezTo>
                    <a:pt x="808" y="3"/>
                    <a:pt x="808" y="3"/>
                    <a:pt x="808" y="3"/>
                  </a:cubicBezTo>
                  <a:cubicBezTo>
                    <a:pt x="807" y="3"/>
                    <a:pt x="807" y="3"/>
                    <a:pt x="807" y="3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8" y="6"/>
                    <a:pt x="798" y="6"/>
                    <a:pt x="798" y="6"/>
                  </a:cubicBezTo>
                  <a:cubicBezTo>
                    <a:pt x="798" y="6"/>
                    <a:pt x="798" y="6"/>
                    <a:pt x="798" y="6"/>
                  </a:cubicBezTo>
                  <a:cubicBezTo>
                    <a:pt x="808" y="4"/>
                    <a:pt x="808" y="4"/>
                    <a:pt x="808" y="4"/>
                  </a:cubicBezTo>
                  <a:cubicBezTo>
                    <a:pt x="808" y="4"/>
                    <a:pt x="808" y="4"/>
                    <a:pt x="808" y="4"/>
                  </a:cubicBezTo>
                  <a:cubicBezTo>
                    <a:pt x="869" y="3"/>
                    <a:pt x="869" y="3"/>
                    <a:pt x="869" y="3"/>
                  </a:cubicBezTo>
                  <a:cubicBezTo>
                    <a:pt x="870" y="2"/>
                    <a:pt x="870" y="2"/>
                    <a:pt x="870" y="2"/>
                  </a:cubicBezTo>
                  <a:cubicBezTo>
                    <a:pt x="871" y="2"/>
                    <a:pt x="872" y="1"/>
                    <a:pt x="874" y="1"/>
                  </a:cubicBezTo>
                  <a:cubicBezTo>
                    <a:pt x="874" y="1"/>
                    <a:pt x="874" y="1"/>
                    <a:pt x="874" y="1"/>
                  </a:cubicBezTo>
                  <a:cubicBezTo>
                    <a:pt x="876" y="1"/>
                    <a:pt x="877" y="1"/>
                    <a:pt x="878" y="2"/>
                  </a:cubicBezTo>
                  <a:cubicBezTo>
                    <a:pt x="912" y="1"/>
                    <a:pt x="912" y="1"/>
                    <a:pt x="912" y="1"/>
                  </a:cubicBezTo>
                  <a:cubicBezTo>
                    <a:pt x="912" y="1"/>
                    <a:pt x="912" y="1"/>
                    <a:pt x="912" y="1"/>
                  </a:cubicBezTo>
                  <a:cubicBezTo>
                    <a:pt x="912" y="1"/>
                    <a:pt x="912" y="0"/>
                    <a:pt x="91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íş1ïḍê">
              <a:extLst>
                <a:ext uri="{FF2B5EF4-FFF2-40B4-BE49-F238E27FC236}">
                  <a16:creationId xmlns:a16="http://schemas.microsoft.com/office/drawing/2014/main" id="{E309BF1A-3B98-4EEE-8B5F-046FBA51D9DB}"/>
                </a:ext>
              </a:extLst>
            </p:cNvPr>
            <p:cNvSpPr/>
            <p:nvPr/>
          </p:nvSpPr>
          <p:spPr bwMode="auto">
            <a:xfrm>
              <a:off x="5248275" y="3016250"/>
              <a:ext cx="2178050" cy="441325"/>
            </a:xfrm>
            <a:custGeom>
              <a:avLst/>
              <a:gdLst>
                <a:gd name="T0" fmla="*/ 26 w 959"/>
                <a:gd name="T1" fmla="*/ 188 h 195"/>
                <a:gd name="T2" fmla="*/ 13 w 959"/>
                <a:gd name="T3" fmla="*/ 191 h 195"/>
                <a:gd name="T4" fmla="*/ 0 w 959"/>
                <a:gd name="T5" fmla="*/ 194 h 195"/>
                <a:gd name="T6" fmla="*/ 11 w 959"/>
                <a:gd name="T7" fmla="*/ 193 h 195"/>
                <a:gd name="T8" fmla="*/ 19 w 959"/>
                <a:gd name="T9" fmla="*/ 191 h 195"/>
                <a:gd name="T10" fmla="*/ 46 w 959"/>
                <a:gd name="T11" fmla="*/ 185 h 195"/>
                <a:gd name="T12" fmla="*/ 635 w 959"/>
                <a:gd name="T13" fmla="*/ 44 h 195"/>
                <a:gd name="T14" fmla="*/ 609 w 959"/>
                <a:gd name="T15" fmla="*/ 50 h 195"/>
                <a:gd name="T16" fmla="*/ 574 w 959"/>
                <a:gd name="T17" fmla="*/ 58 h 195"/>
                <a:gd name="T18" fmla="*/ 545 w 959"/>
                <a:gd name="T19" fmla="*/ 65 h 195"/>
                <a:gd name="T20" fmla="*/ 515 w 959"/>
                <a:gd name="T21" fmla="*/ 72 h 195"/>
                <a:gd name="T22" fmla="*/ 487 w 959"/>
                <a:gd name="T23" fmla="*/ 79 h 195"/>
                <a:gd name="T24" fmla="*/ 461 w 959"/>
                <a:gd name="T25" fmla="*/ 85 h 195"/>
                <a:gd name="T26" fmla="*/ 435 w 959"/>
                <a:gd name="T27" fmla="*/ 91 h 195"/>
                <a:gd name="T28" fmla="*/ 413 w 959"/>
                <a:gd name="T29" fmla="*/ 96 h 195"/>
                <a:gd name="T30" fmla="*/ 391 w 959"/>
                <a:gd name="T31" fmla="*/ 101 h 195"/>
                <a:gd name="T32" fmla="*/ 367 w 959"/>
                <a:gd name="T33" fmla="*/ 107 h 195"/>
                <a:gd name="T34" fmla="*/ 348 w 959"/>
                <a:gd name="T35" fmla="*/ 112 h 195"/>
                <a:gd name="T36" fmla="*/ 330 w 959"/>
                <a:gd name="T37" fmla="*/ 116 h 195"/>
                <a:gd name="T38" fmla="*/ 315 w 959"/>
                <a:gd name="T39" fmla="*/ 119 h 195"/>
                <a:gd name="T40" fmla="*/ 298 w 959"/>
                <a:gd name="T41" fmla="*/ 123 h 195"/>
                <a:gd name="T42" fmla="*/ 281 w 959"/>
                <a:gd name="T43" fmla="*/ 127 h 195"/>
                <a:gd name="T44" fmla="*/ 268 w 959"/>
                <a:gd name="T45" fmla="*/ 131 h 195"/>
                <a:gd name="T46" fmla="*/ 247 w 959"/>
                <a:gd name="T47" fmla="*/ 136 h 195"/>
                <a:gd name="T48" fmla="*/ 150 w 959"/>
                <a:gd name="T49" fmla="*/ 160 h 195"/>
                <a:gd name="T50" fmla="*/ 263 w 959"/>
                <a:gd name="T51" fmla="*/ 133 h 195"/>
                <a:gd name="T52" fmla="*/ 277 w 959"/>
                <a:gd name="T53" fmla="*/ 130 h 195"/>
                <a:gd name="T54" fmla="*/ 294 w 959"/>
                <a:gd name="T55" fmla="*/ 126 h 195"/>
                <a:gd name="T56" fmla="*/ 311 w 959"/>
                <a:gd name="T57" fmla="*/ 122 h 195"/>
                <a:gd name="T58" fmla="*/ 326 w 959"/>
                <a:gd name="T59" fmla="*/ 118 h 195"/>
                <a:gd name="T60" fmla="*/ 344 w 959"/>
                <a:gd name="T61" fmla="*/ 114 h 195"/>
                <a:gd name="T62" fmla="*/ 363 w 959"/>
                <a:gd name="T63" fmla="*/ 109 h 195"/>
                <a:gd name="T64" fmla="*/ 387 w 959"/>
                <a:gd name="T65" fmla="*/ 104 h 195"/>
                <a:gd name="T66" fmla="*/ 408 w 959"/>
                <a:gd name="T67" fmla="*/ 99 h 195"/>
                <a:gd name="T68" fmla="*/ 431 w 959"/>
                <a:gd name="T69" fmla="*/ 93 h 195"/>
                <a:gd name="T70" fmla="*/ 456 w 959"/>
                <a:gd name="T71" fmla="*/ 87 h 195"/>
                <a:gd name="T72" fmla="*/ 483 w 959"/>
                <a:gd name="T73" fmla="*/ 81 h 195"/>
                <a:gd name="T74" fmla="*/ 511 w 959"/>
                <a:gd name="T75" fmla="*/ 74 h 195"/>
                <a:gd name="T76" fmla="*/ 541 w 959"/>
                <a:gd name="T77" fmla="*/ 67 h 195"/>
                <a:gd name="T78" fmla="*/ 570 w 959"/>
                <a:gd name="T79" fmla="*/ 60 h 195"/>
                <a:gd name="T80" fmla="*/ 605 w 959"/>
                <a:gd name="T81" fmla="*/ 52 h 195"/>
                <a:gd name="T82" fmla="*/ 635 w 959"/>
                <a:gd name="T83" fmla="*/ 45 h 195"/>
                <a:gd name="T84" fmla="*/ 688 w 959"/>
                <a:gd name="T85" fmla="*/ 31 h 195"/>
                <a:gd name="T86" fmla="*/ 673 w 959"/>
                <a:gd name="T87" fmla="*/ 35 h 195"/>
                <a:gd name="T88" fmla="*/ 678 w 959"/>
                <a:gd name="T89" fmla="*/ 35 h 195"/>
                <a:gd name="T90" fmla="*/ 688 w 959"/>
                <a:gd name="T91" fmla="*/ 31 h 195"/>
                <a:gd name="T92" fmla="*/ 756 w 959"/>
                <a:gd name="T93" fmla="*/ 15 h 195"/>
                <a:gd name="T94" fmla="*/ 748 w 959"/>
                <a:gd name="T95" fmla="*/ 17 h 195"/>
                <a:gd name="T96" fmla="*/ 709 w 959"/>
                <a:gd name="T97" fmla="*/ 26 h 195"/>
                <a:gd name="T98" fmla="*/ 704 w 959"/>
                <a:gd name="T99" fmla="*/ 29 h 195"/>
                <a:gd name="T100" fmla="*/ 714 w 959"/>
                <a:gd name="T101" fmla="*/ 26 h 195"/>
                <a:gd name="T102" fmla="*/ 752 w 959"/>
                <a:gd name="T103" fmla="*/ 17 h 195"/>
                <a:gd name="T104" fmla="*/ 799 w 959"/>
                <a:gd name="T105" fmla="*/ 6 h 195"/>
                <a:gd name="T106" fmla="*/ 959 w 959"/>
                <a:gd name="T107" fmla="*/ 0 h 195"/>
                <a:gd name="T108" fmla="*/ 864 w 959"/>
                <a:gd name="T109" fmla="*/ 2 h 195"/>
                <a:gd name="T110" fmla="*/ 808 w 959"/>
                <a:gd name="T111" fmla="*/ 3 h 195"/>
                <a:gd name="T112" fmla="*/ 798 w 959"/>
                <a:gd name="T113" fmla="*/ 5 h 195"/>
                <a:gd name="T114" fmla="*/ 799 w 959"/>
                <a:gd name="T115" fmla="*/ 6 h 195"/>
                <a:gd name="T116" fmla="*/ 808 w 959"/>
                <a:gd name="T117" fmla="*/ 4 h 195"/>
                <a:gd name="T118" fmla="*/ 918 w 959"/>
                <a:gd name="T119" fmla="*/ 2 h 195"/>
                <a:gd name="T120" fmla="*/ 922 w 959"/>
                <a:gd name="T121" fmla="*/ 1 h 195"/>
                <a:gd name="T122" fmla="*/ 959 w 959"/>
                <a:gd name="T123" fmla="*/ 2 h 195"/>
                <a:gd name="T124" fmla="*/ 959 w 959"/>
                <a:gd name="T12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59" h="195">
                  <a:moveTo>
                    <a:pt x="45" y="183"/>
                  </a:moveTo>
                  <a:cubicBezTo>
                    <a:pt x="26" y="188"/>
                    <a:pt x="26" y="188"/>
                    <a:pt x="26" y="188"/>
                  </a:cubicBezTo>
                  <a:cubicBezTo>
                    <a:pt x="19" y="190"/>
                    <a:pt x="19" y="190"/>
                    <a:pt x="19" y="190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1" y="192"/>
                    <a:pt x="11" y="192"/>
                    <a:pt x="11" y="192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1" y="195"/>
                    <a:pt x="1" y="195"/>
                  </a:cubicBezTo>
                  <a:cubicBezTo>
                    <a:pt x="11" y="193"/>
                    <a:pt x="11" y="193"/>
                    <a:pt x="11" y="193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27" y="189"/>
                    <a:pt x="27" y="189"/>
                    <a:pt x="27" y="189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5" y="184"/>
                    <a:pt x="45" y="184"/>
                    <a:pt x="45" y="183"/>
                  </a:cubicBezTo>
                  <a:moveTo>
                    <a:pt x="635" y="44"/>
                  </a:moveTo>
                  <a:cubicBezTo>
                    <a:pt x="610" y="50"/>
                    <a:pt x="610" y="50"/>
                    <a:pt x="610" y="50"/>
                  </a:cubicBezTo>
                  <a:cubicBezTo>
                    <a:pt x="609" y="50"/>
                    <a:pt x="609" y="50"/>
                    <a:pt x="609" y="50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574" y="58"/>
                    <a:pt x="574" y="58"/>
                    <a:pt x="574" y="58"/>
                  </a:cubicBezTo>
                  <a:cubicBezTo>
                    <a:pt x="570" y="59"/>
                    <a:pt x="570" y="59"/>
                    <a:pt x="570" y="59"/>
                  </a:cubicBezTo>
                  <a:cubicBezTo>
                    <a:pt x="545" y="65"/>
                    <a:pt x="545" y="65"/>
                    <a:pt x="545" y="65"/>
                  </a:cubicBezTo>
                  <a:cubicBezTo>
                    <a:pt x="540" y="66"/>
                    <a:pt x="540" y="66"/>
                    <a:pt x="540" y="66"/>
                  </a:cubicBezTo>
                  <a:cubicBezTo>
                    <a:pt x="515" y="72"/>
                    <a:pt x="515" y="72"/>
                    <a:pt x="515" y="72"/>
                  </a:cubicBezTo>
                  <a:cubicBezTo>
                    <a:pt x="510" y="73"/>
                    <a:pt x="510" y="73"/>
                    <a:pt x="510" y="73"/>
                  </a:cubicBezTo>
                  <a:cubicBezTo>
                    <a:pt x="487" y="79"/>
                    <a:pt x="487" y="79"/>
                    <a:pt x="487" y="79"/>
                  </a:cubicBezTo>
                  <a:cubicBezTo>
                    <a:pt x="482" y="80"/>
                    <a:pt x="482" y="80"/>
                    <a:pt x="482" y="80"/>
                  </a:cubicBezTo>
                  <a:cubicBezTo>
                    <a:pt x="461" y="85"/>
                    <a:pt x="461" y="85"/>
                    <a:pt x="461" y="85"/>
                  </a:cubicBezTo>
                  <a:cubicBezTo>
                    <a:pt x="456" y="86"/>
                    <a:pt x="456" y="86"/>
                    <a:pt x="456" y="86"/>
                  </a:cubicBezTo>
                  <a:cubicBezTo>
                    <a:pt x="435" y="91"/>
                    <a:pt x="435" y="91"/>
                    <a:pt x="435" y="91"/>
                  </a:cubicBezTo>
                  <a:cubicBezTo>
                    <a:pt x="431" y="92"/>
                    <a:pt x="431" y="92"/>
                    <a:pt x="431" y="92"/>
                  </a:cubicBezTo>
                  <a:cubicBezTo>
                    <a:pt x="413" y="96"/>
                    <a:pt x="413" y="96"/>
                    <a:pt x="413" y="96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391" y="101"/>
                    <a:pt x="391" y="101"/>
                    <a:pt x="391" y="101"/>
                  </a:cubicBezTo>
                  <a:cubicBezTo>
                    <a:pt x="386" y="103"/>
                    <a:pt x="386" y="103"/>
                    <a:pt x="386" y="103"/>
                  </a:cubicBezTo>
                  <a:cubicBezTo>
                    <a:pt x="367" y="107"/>
                    <a:pt x="367" y="107"/>
                    <a:pt x="367" y="107"/>
                  </a:cubicBezTo>
                  <a:cubicBezTo>
                    <a:pt x="363" y="108"/>
                    <a:pt x="363" y="108"/>
                    <a:pt x="363" y="108"/>
                  </a:cubicBezTo>
                  <a:cubicBezTo>
                    <a:pt x="348" y="112"/>
                    <a:pt x="348" y="112"/>
                    <a:pt x="348" y="112"/>
                  </a:cubicBezTo>
                  <a:cubicBezTo>
                    <a:pt x="343" y="113"/>
                    <a:pt x="343" y="113"/>
                    <a:pt x="343" y="113"/>
                  </a:cubicBezTo>
                  <a:cubicBezTo>
                    <a:pt x="330" y="116"/>
                    <a:pt x="330" y="116"/>
                    <a:pt x="330" y="116"/>
                  </a:cubicBezTo>
                  <a:cubicBezTo>
                    <a:pt x="326" y="117"/>
                    <a:pt x="326" y="117"/>
                    <a:pt x="326" y="117"/>
                  </a:cubicBezTo>
                  <a:cubicBezTo>
                    <a:pt x="315" y="119"/>
                    <a:pt x="315" y="119"/>
                    <a:pt x="315" y="119"/>
                  </a:cubicBezTo>
                  <a:cubicBezTo>
                    <a:pt x="311" y="120"/>
                    <a:pt x="311" y="120"/>
                    <a:pt x="311" y="120"/>
                  </a:cubicBezTo>
                  <a:cubicBezTo>
                    <a:pt x="298" y="123"/>
                    <a:pt x="298" y="123"/>
                    <a:pt x="298" y="123"/>
                  </a:cubicBezTo>
                  <a:cubicBezTo>
                    <a:pt x="293" y="125"/>
                    <a:pt x="293" y="125"/>
                    <a:pt x="293" y="125"/>
                  </a:cubicBezTo>
                  <a:cubicBezTo>
                    <a:pt x="281" y="127"/>
                    <a:pt x="281" y="127"/>
                    <a:pt x="281" y="127"/>
                  </a:cubicBezTo>
                  <a:cubicBezTo>
                    <a:pt x="276" y="129"/>
                    <a:pt x="276" y="129"/>
                    <a:pt x="276" y="129"/>
                  </a:cubicBezTo>
                  <a:cubicBezTo>
                    <a:pt x="268" y="131"/>
                    <a:pt x="268" y="131"/>
                    <a:pt x="268" y="131"/>
                  </a:cubicBezTo>
                  <a:cubicBezTo>
                    <a:pt x="263" y="132"/>
                    <a:pt x="263" y="132"/>
                    <a:pt x="263" y="132"/>
                  </a:cubicBezTo>
                  <a:cubicBezTo>
                    <a:pt x="247" y="136"/>
                    <a:pt x="247" y="136"/>
                    <a:pt x="247" y="136"/>
                  </a:cubicBezTo>
                  <a:cubicBezTo>
                    <a:pt x="150" y="159"/>
                    <a:pt x="150" y="159"/>
                    <a:pt x="150" y="159"/>
                  </a:cubicBezTo>
                  <a:cubicBezTo>
                    <a:pt x="150" y="159"/>
                    <a:pt x="150" y="159"/>
                    <a:pt x="150" y="16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63" y="133"/>
                    <a:pt x="263" y="133"/>
                    <a:pt x="263" y="133"/>
                  </a:cubicBezTo>
                  <a:cubicBezTo>
                    <a:pt x="268" y="132"/>
                    <a:pt x="268" y="132"/>
                    <a:pt x="268" y="132"/>
                  </a:cubicBezTo>
                  <a:cubicBezTo>
                    <a:pt x="277" y="130"/>
                    <a:pt x="277" y="130"/>
                    <a:pt x="277" y="130"/>
                  </a:cubicBezTo>
                  <a:cubicBezTo>
                    <a:pt x="282" y="129"/>
                    <a:pt x="282" y="129"/>
                    <a:pt x="282" y="129"/>
                  </a:cubicBezTo>
                  <a:cubicBezTo>
                    <a:pt x="294" y="126"/>
                    <a:pt x="294" y="126"/>
                    <a:pt x="294" y="126"/>
                  </a:cubicBezTo>
                  <a:cubicBezTo>
                    <a:pt x="299" y="125"/>
                    <a:pt x="299" y="125"/>
                    <a:pt x="299" y="125"/>
                  </a:cubicBezTo>
                  <a:cubicBezTo>
                    <a:pt x="311" y="122"/>
                    <a:pt x="311" y="122"/>
                    <a:pt x="311" y="122"/>
                  </a:cubicBezTo>
                  <a:cubicBezTo>
                    <a:pt x="316" y="121"/>
                    <a:pt x="316" y="121"/>
                    <a:pt x="316" y="121"/>
                  </a:cubicBezTo>
                  <a:cubicBezTo>
                    <a:pt x="326" y="118"/>
                    <a:pt x="326" y="118"/>
                    <a:pt x="326" y="118"/>
                  </a:cubicBezTo>
                  <a:cubicBezTo>
                    <a:pt x="331" y="117"/>
                    <a:pt x="331" y="117"/>
                    <a:pt x="331" y="117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8" y="113"/>
                    <a:pt x="348" y="113"/>
                    <a:pt x="348" y="113"/>
                  </a:cubicBezTo>
                  <a:cubicBezTo>
                    <a:pt x="363" y="109"/>
                    <a:pt x="363" y="109"/>
                    <a:pt x="363" y="109"/>
                  </a:cubicBezTo>
                  <a:cubicBezTo>
                    <a:pt x="368" y="108"/>
                    <a:pt x="368" y="108"/>
                    <a:pt x="368" y="108"/>
                  </a:cubicBezTo>
                  <a:cubicBezTo>
                    <a:pt x="387" y="104"/>
                    <a:pt x="387" y="104"/>
                    <a:pt x="387" y="104"/>
                  </a:cubicBezTo>
                  <a:cubicBezTo>
                    <a:pt x="391" y="103"/>
                    <a:pt x="391" y="103"/>
                    <a:pt x="391" y="103"/>
                  </a:cubicBezTo>
                  <a:cubicBezTo>
                    <a:pt x="408" y="99"/>
                    <a:pt x="408" y="99"/>
                    <a:pt x="408" y="99"/>
                  </a:cubicBezTo>
                  <a:cubicBezTo>
                    <a:pt x="413" y="98"/>
                    <a:pt x="413" y="98"/>
                    <a:pt x="413" y="98"/>
                  </a:cubicBezTo>
                  <a:cubicBezTo>
                    <a:pt x="431" y="93"/>
                    <a:pt x="431" y="93"/>
                    <a:pt x="431" y="93"/>
                  </a:cubicBezTo>
                  <a:cubicBezTo>
                    <a:pt x="436" y="92"/>
                    <a:pt x="436" y="92"/>
                    <a:pt x="436" y="92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61" y="86"/>
                    <a:pt x="461" y="86"/>
                    <a:pt x="461" y="86"/>
                  </a:cubicBezTo>
                  <a:cubicBezTo>
                    <a:pt x="483" y="81"/>
                    <a:pt x="483" y="81"/>
                    <a:pt x="483" y="81"/>
                  </a:cubicBezTo>
                  <a:cubicBezTo>
                    <a:pt x="487" y="80"/>
                    <a:pt x="487" y="80"/>
                    <a:pt x="487" y="80"/>
                  </a:cubicBezTo>
                  <a:cubicBezTo>
                    <a:pt x="511" y="74"/>
                    <a:pt x="511" y="74"/>
                    <a:pt x="511" y="74"/>
                  </a:cubicBezTo>
                  <a:cubicBezTo>
                    <a:pt x="516" y="73"/>
                    <a:pt x="516" y="73"/>
                    <a:pt x="516" y="73"/>
                  </a:cubicBezTo>
                  <a:cubicBezTo>
                    <a:pt x="541" y="67"/>
                    <a:pt x="541" y="67"/>
                    <a:pt x="541" y="67"/>
                  </a:cubicBezTo>
                  <a:cubicBezTo>
                    <a:pt x="545" y="66"/>
                    <a:pt x="545" y="66"/>
                    <a:pt x="545" y="66"/>
                  </a:cubicBezTo>
                  <a:cubicBezTo>
                    <a:pt x="570" y="60"/>
                    <a:pt x="570" y="60"/>
                    <a:pt x="570" y="60"/>
                  </a:cubicBezTo>
                  <a:cubicBezTo>
                    <a:pt x="575" y="59"/>
                    <a:pt x="575" y="59"/>
                    <a:pt x="575" y="59"/>
                  </a:cubicBezTo>
                  <a:cubicBezTo>
                    <a:pt x="605" y="52"/>
                    <a:pt x="605" y="52"/>
                    <a:pt x="605" y="52"/>
                  </a:cubicBezTo>
                  <a:cubicBezTo>
                    <a:pt x="610" y="51"/>
                    <a:pt x="610" y="51"/>
                    <a:pt x="610" y="51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35" y="44"/>
                    <a:pt x="635" y="44"/>
                    <a:pt x="635" y="44"/>
                  </a:cubicBezTo>
                  <a:moveTo>
                    <a:pt x="688" y="31"/>
                  </a:moveTo>
                  <a:cubicBezTo>
                    <a:pt x="678" y="34"/>
                    <a:pt x="678" y="34"/>
                    <a:pt x="678" y="34"/>
                  </a:cubicBezTo>
                  <a:cubicBezTo>
                    <a:pt x="673" y="35"/>
                    <a:pt x="673" y="35"/>
                    <a:pt x="673" y="35"/>
                  </a:cubicBezTo>
                  <a:cubicBezTo>
                    <a:pt x="673" y="35"/>
                    <a:pt x="674" y="35"/>
                    <a:pt x="674" y="36"/>
                  </a:cubicBezTo>
                  <a:cubicBezTo>
                    <a:pt x="678" y="35"/>
                    <a:pt x="678" y="35"/>
                    <a:pt x="678" y="35"/>
                  </a:cubicBezTo>
                  <a:cubicBezTo>
                    <a:pt x="688" y="32"/>
                    <a:pt x="688" y="32"/>
                    <a:pt x="688" y="32"/>
                  </a:cubicBezTo>
                  <a:cubicBezTo>
                    <a:pt x="688" y="32"/>
                    <a:pt x="688" y="32"/>
                    <a:pt x="688" y="31"/>
                  </a:cubicBezTo>
                  <a:moveTo>
                    <a:pt x="798" y="5"/>
                  </a:moveTo>
                  <a:cubicBezTo>
                    <a:pt x="756" y="15"/>
                    <a:pt x="756" y="15"/>
                    <a:pt x="756" y="15"/>
                  </a:cubicBezTo>
                  <a:cubicBezTo>
                    <a:pt x="752" y="16"/>
                    <a:pt x="752" y="16"/>
                    <a:pt x="752" y="16"/>
                  </a:cubicBezTo>
                  <a:cubicBezTo>
                    <a:pt x="748" y="17"/>
                    <a:pt x="748" y="17"/>
                    <a:pt x="748" y="17"/>
                  </a:cubicBezTo>
                  <a:cubicBezTo>
                    <a:pt x="713" y="25"/>
                    <a:pt x="713" y="25"/>
                    <a:pt x="713" y="25"/>
                  </a:cubicBezTo>
                  <a:cubicBezTo>
                    <a:pt x="709" y="26"/>
                    <a:pt x="709" y="26"/>
                    <a:pt x="709" y="26"/>
                  </a:cubicBezTo>
                  <a:cubicBezTo>
                    <a:pt x="704" y="27"/>
                    <a:pt x="704" y="27"/>
                    <a:pt x="704" y="27"/>
                  </a:cubicBezTo>
                  <a:cubicBezTo>
                    <a:pt x="704" y="28"/>
                    <a:pt x="704" y="28"/>
                    <a:pt x="704" y="29"/>
                  </a:cubicBezTo>
                  <a:cubicBezTo>
                    <a:pt x="709" y="28"/>
                    <a:pt x="709" y="28"/>
                    <a:pt x="709" y="28"/>
                  </a:cubicBezTo>
                  <a:cubicBezTo>
                    <a:pt x="714" y="26"/>
                    <a:pt x="714" y="26"/>
                    <a:pt x="714" y="26"/>
                  </a:cubicBezTo>
                  <a:cubicBezTo>
                    <a:pt x="748" y="18"/>
                    <a:pt x="748" y="18"/>
                    <a:pt x="748" y="18"/>
                  </a:cubicBezTo>
                  <a:cubicBezTo>
                    <a:pt x="752" y="17"/>
                    <a:pt x="752" y="17"/>
                    <a:pt x="752" y="17"/>
                  </a:cubicBezTo>
                  <a:cubicBezTo>
                    <a:pt x="757" y="16"/>
                    <a:pt x="757" y="16"/>
                    <a:pt x="757" y="16"/>
                  </a:cubicBezTo>
                  <a:cubicBezTo>
                    <a:pt x="799" y="6"/>
                    <a:pt x="799" y="6"/>
                    <a:pt x="799" y="6"/>
                  </a:cubicBezTo>
                  <a:cubicBezTo>
                    <a:pt x="798" y="5"/>
                    <a:pt x="798" y="5"/>
                    <a:pt x="798" y="5"/>
                  </a:cubicBezTo>
                  <a:moveTo>
                    <a:pt x="959" y="0"/>
                  </a:moveTo>
                  <a:cubicBezTo>
                    <a:pt x="922" y="1"/>
                    <a:pt x="922" y="1"/>
                    <a:pt x="922" y="1"/>
                  </a:cubicBezTo>
                  <a:cubicBezTo>
                    <a:pt x="864" y="2"/>
                    <a:pt x="864" y="2"/>
                    <a:pt x="864" y="2"/>
                  </a:cubicBezTo>
                  <a:cubicBezTo>
                    <a:pt x="808" y="3"/>
                    <a:pt x="808" y="3"/>
                    <a:pt x="808" y="3"/>
                  </a:cubicBezTo>
                  <a:cubicBezTo>
                    <a:pt x="808" y="3"/>
                    <a:pt x="808" y="3"/>
                    <a:pt x="808" y="3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9" y="6"/>
                    <a:pt x="799" y="6"/>
                    <a:pt x="799" y="6"/>
                  </a:cubicBezTo>
                  <a:cubicBezTo>
                    <a:pt x="799" y="6"/>
                    <a:pt x="799" y="6"/>
                    <a:pt x="799" y="6"/>
                  </a:cubicBezTo>
                  <a:cubicBezTo>
                    <a:pt x="808" y="4"/>
                    <a:pt x="808" y="4"/>
                    <a:pt x="808" y="4"/>
                  </a:cubicBezTo>
                  <a:cubicBezTo>
                    <a:pt x="808" y="4"/>
                    <a:pt x="808" y="4"/>
                    <a:pt x="808" y="4"/>
                  </a:cubicBezTo>
                  <a:cubicBezTo>
                    <a:pt x="865" y="3"/>
                    <a:pt x="865" y="3"/>
                    <a:pt x="865" y="3"/>
                  </a:cubicBezTo>
                  <a:cubicBezTo>
                    <a:pt x="918" y="2"/>
                    <a:pt x="918" y="2"/>
                    <a:pt x="918" y="2"/>
                  </a:cubicBezTo>
                  <a:cubicBezTo>
                    <a:pt x="919" y="2"/>
                    <a:pt x="920" y="2"/>
                    <a:pt x="921" y="1"/>
                  </a:cubicBezTo>
                  <a:cubicBezTo>
                    <a:pt x="921" y="1"/>
                    <a:pt x="922" y="1"/>
                    <a:pt x="922" y="1"/>
                  </a:cubicBezTo>
                  <a:cubicBezTo>
                    <a:pt x="923" y="1"/>
                    <a:pt x="924" y="2"/>
                    <a:pt x="925" y="2"/>
                  </a:cubicBezTo>
                  <a:cubicBezTo>
                    <a:pt x="959" y="2"/>
                    <a:pt x="959" y="2"/>
                    <a:pt x="959" y="2"/>
                  </a:cubicBezTo>
                  <a:cubicBezTo>
                    <a:pt x="959" y="2"/>
                    <a:pt x="959" y="1"/>
                    <a:pt x="959" y="1"/>
                  </a:cubicBezTo>
                  <a:cubicBezTo>
                    <a:pt x="959" y="1"/>
                    <a:pt x="959" y="1"/>
                    <a:pt x="95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ïSļîďe">
              <a:extLst>
                <a:ext uri="{FF2B5EF4-FFF2-40B4-BE49-F238E27FC236}">
                  <a16:creationId xmlns:a16="http://schemas.microsoft.com/office/drawing/2014/main" id="{1E4D5FC9-682C-464B-B8EC-295D5142DBFE}"/>
                </a:ext>
              </a:extLst>
            </p:cNvPr>
            <p:cNvSpPr/>
            <p:nvPr/>
          </p:nvSpPr>
          <p:spPr bwMode="auto">
            <a:xfrm>
              <a:off x="5240338" y="2941638"/>
              <a:ext cx="2147887" cy="492125"/>
            </a:xfrm>
            <a:custGeom>
              <a:avLst/>
              <a:gdLst>
                <a:gd name="T0" fmla="*/ 18 w 945"/>
                <a:gd name="T1" fmla="*/ 211 h 217"/>
                <a:gd name="T2" fmla="*/ 1 w 945"/>
                <a:gd name="T3" fmla="*/ 217 h 217"/>
                <a:gd name="T4" fmla="*/ 19 w 945"/>
                <a:gd name="T5" fmla="*/ 213 h 217"/>
                <a:gd name="T6" fmla="*/ 42 w 945"/>
                <a:gd name="T7" fmla="*/ 206 h 217"/>
                <a:gd name="T8" fmla="*/ 618 w 945"/>
                <a:gd name="T9" fmla="*/ 73 h 217"/>
                <a:gd name="T10" fmla="*/ 575 w 945"/>
                <a:gd name="T11" fmla="*/ 83 h 217"/>
                <a:gd name="T12" fmla="*/ 540 w 945"/>
                <a:gd name="T13" fmla="*/ 91 h 217"/>
                <a:gd name="T14" fmla="*/ 487 w 945"/>
                <a:gd name="T15" fmla="*/ 103 h 217"/>
                <a:gd name="T16" fmla="*/ 456 w 945"/>
                <a:gd name="T17" fmla="*/ 110 h 217"/>
                <a:gd name="T18" fmla="*/ 412 w 945"/>
                <a:gd name="T19" fmla="*/ 120 h 217"/>
                <a:gd name="T20" fmla="*/ 386 w 945"/>
                <a:gd name="T21" fmla="*/ 126 h 217"/>
                <a:gd name="T22" fmla="*/ 348 w 945"/>
                <a:gd name="T23" fmla="*/ 135 h 217"/>
                <a:gd name="T24" fmla="*/ 325 w 945"/>
                <a:gd name="T25" fmla="*/ 140 h 217"/>
                <a:gd name="T26" fmla="*/ 298 w 945"/>
                <a:gd name="T27" fmla="*/ 147 h 217"/>
                <a:gd name="T28" fmla="*/ 276 w 945"/>
                <a:gd name="T29" fmla="*/ 152 h 217"/>
                <a:gd name="T30" fmla="*/ 247 w 945"/>
                <a:gd name="T31" fmla="*/ 158 h 217"/>
                <a:gd name="T32" fmla="*/ 248 w 945"/>
                <a:gd name="T33" fmla="*/ 160 h 217"/>
                <a:gd name="T34" fmla="*/ 276 w 945"/>
                <a:gd name="T35" fmla="*/ 153 h 217"/>
                <a:gd name="T36" fmla="*/ 298 w 945"/>
                <a:gd name="T37" fmla="*/ 148 h 217"/>
                <a:gd name="T38" fmla="*/ 326 w 945"/>
                <a:gd name="T39" fmla="*/ 142 h 217"/>
                <a:gd name="T40" fmla="*/ 348 w 945"/>
                <a:gd name="T41" fmla="*/ 137 h 217"/>
                <a:gd name="T42" fmla="*/ 386 w 945"/>
                <a:gd name="T43" fmla="*/ 128 h 217"/>
                <a:gd name="T44" fmla="*/ 413 w 945"/>
                <a:gd name="T45" fmla="*/ 122 h 217"/>
                <a:gd name="T46" fmla="*/ 456 w 945"/>
                <a:gd name="T47" fmla="*/ 112 h 217"/>
                <a:gd name="T48" fmla="*/ 487 w 945"/>
                <a:gd name="T49" fmla="*/ 105 h 217"/>
                <a:gd name="T50" fmla="*/ 541 w 945"/>
                <a:gd name="T51" fmla="*/ 92 h 217"/>
                <a:gd name="T52" fmla="*/ 575 w 945"/>
                <a:gd name="T53" fmla="*/ 84 h 217"/>
                <a:gd name="T54" fmla="*/ 617 w 945"/>
                <a:gd name="T55" fmla="*/ 75 h 217"/>
                <a:gd name="T56" fmla="*/ 641 w 945"/>
                <a:gd name="T57" fmla="*/ 68 h 217"/>
                <a:gd name="T58" fmla="*/ 673 w 945"/>
                <a:gd name="T59" fmla="*/ 60 h 217"/>
                <a:gd name="T60" fmla="*/ 674 w 945"/>
                <a:gd name="T61" fmla="*/ 62 h 217"/>
                <a:gd name="T62" fmla="*/ 692 w 945"/>
                <a:gd name="T63" fmla="*/ 56 h 217"/>
                <a:gd name="T64" fmla="*/ 752 w 945"/>
                <a:gd name="T65" fmla="*/ 42 h 217"/>
                <a:gd name="T66" fmla="*/ 709 w 945"/>
                <a:gd name="T67" fmla="*/ 52 h 217"/>
                <a:gd name="T68" fmla="*/ 704 w 945"/>
                <a:gd name="T69" fmla="*/ 55 h 217"/>
                <a:gd name="T70" fmla="*/ 751 w 945"/>
                <a:gd name="T71" fmla="*/ 44 h 217"/>
                <a:gd name="T72" fmla="*/ 799 w 945"/>
                <a:gd name="T73" fmla="*/ 33 h 217"/>
                <a:gd name="T74" fmla="*/ 912 w 945"/>
                <a:gd name="T75" fmla="*/ 7 h 217"/>
                <a:gd name="T76" fmla="*/ 899 w 945"/>
                <a:gd name="T77" fmla="*/ 10 h 217"/>
                <a:gd name="T78" fmla="*/ 809 w 945"/>
                <a:gd name="T79" fmla="*/ 29 h 217"/>
                <a:gd name="T80" fmla="*/ 799 w 945"/>
                <a:gd name="T81" fmla="*/ 33 h 217"/>
                <a:gd name="T82" fmla="*/ 809 w 945"/>
                <a:gd name="T83" fmla="*/ 30 h 217"/>
                <a:gd name="T84" fmla="*/ 945 w 945"/>
                <a:gd name="T85" fmla="*/ 1 h 217"/>
                <a:gd name="T86" fmla="*/ 945 w 945"/>
                <a:gd name="T8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5" h="217">
                  <a:moveTo>
                    <a:pt x="42" y="206"/>
                  </a:moveTo>
                  <a:cubicBezTo>
                    <a:pt x="26" y="209"/>
                    <a:pt x="26" y="209"/>
                    <a:pt x="26" y="209"/>
                  </a:cubicBezTo>
                  <a:cubicBezTo>
                    <a:pt x="18" y="211"/>
                    <a:pt x="18" y="211"/>
                    <a:pt x="18" y="211"/>
                  </a:cubicBezTo>
                  <a:cubicBezTo>
                    <a:pt x="12" y="213"/>
                    <a:pt x="12" y="213"/>
                    <a:pt x="12" y="213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1" y="216"/>
                    <a:pt x="1" y="216"/>
                    <a:pt x="1" y="217"/>
                  </a:cubicBezTo>
                  <a:cubicBezTo>
                    <a:pt x="1" y="217"/>
                    <a:pt x="1" y="217"/>
                    <a:pt x="1" y="217"/>
                  </a:cubicBezTo>
                  <a:cubicBezTo>
                    <a:pt x="12" y="214"/>
                    <a:pt x="12" y="214"/>
                    <a:pt x="12" y="214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27" y="211"/>
                    <a:pt x="27" y="211"/>
                    <a:pt x="27" y="211"/>
                  </a:cubicBezTo>
                  <a:cubicBezTo>
                    <a:pt x="42" y="207"/>
                    <a:pt x="42" y="207"/>
                    <a:pt x="42" y="207"/>
                  </a:cubicBezTo>
                  <a:cubicBezTo>
                    <a:pt x="42" y="207"/>
                    <a:pt x="42" y="206"/>
                    <a:pt x="42" y="206"/>
                  </a:cubicBezTo>
                  <a:moveTo>
                    <a:pt x="641" y="68"/>
                  </a:moveTo>
                  <a:cubicBezTo>
                    <a:pt x="638" y="68"/>
                    <a:pt x="638" y="68"/>
                    <a:pt x="638" y="68"/>
                  </a:cubicBezTo>
                  <a:cubicBezTo>
                    <a:pt x="618" y="73"/>
                    <a:pt x="618" y="73"/>
                    <a:pt x="618" y="73"/>
                  </a:cubicBezTo>
                  <a:cubicBezTo>
                    <a:pt x="609" y="75"/>
                    <a:pt x="609" y="75"/>
                    <a:pt x="609" y="75"/>
                  </a:cubicBezTo>
                  <a:cubicBezTo>
                    <a:pt x="605" y="76"/>
                    <a:pt x="605" y="76"/>
                    <a:pt x="605" y="76"/>
                  </a:cubicBezTo>
                  <a:cubicBezTo>
                    <a:pt x="575" y="83"/>
                    <a:pt x="575" y="83"/>
                    <a:pt x="575" y="83"/>
                  </a:cubicBezTo>
                  <a:cubicBezTo>
                    <a:pt x="570" y="84"/>
                    <a:pt x="570" y="84"/>
                    <a:pt x="570" y="84"/>
                  </a:cubicBezTo>
                  <a:cubicBezTo>
                    <a:pt x="545" y="90"/>
                    <a:pt x="545" y="90"/>
                    <a:pt x="545" y="90"/>
                  </a:cubicBezTo>
                  <a:cubicBezTo>
                    <a:pt x="540" y="91"/>
                    <a:pt x="540" y="91"/>
                    <a:pt x="540" y="91"/>
                  </a:cubicBezTo>
                  <a:cubicBezTo>
                    <a:pt x="515" y="97"/>
                    <a:pt x="515" y="97"/>
                    <a:pt x="515" y="97"/>
                  </a:cubicBezTo>
                  <a:cubicBezTo>
                    <a:pt x="511" y="98"/>
                    <a:pt x="511" y="98"/>
                    <a:pt x="511" y="98"/>
                  </a:cubicBezTo>
                  <a:cubicBezTo>
                    <a:pt x="487" y="103"/>
                    <a:pt x="487" y="103"/>
                    <a:pt x="487" y="103"/>
                  </a:cubicBezTo>
                  <a:cubicBezTo>
                    <a:pt x="482" y="104"/>
                    <a:pt x="482" y="104"/>
                    <a:pt x="482" y="104"/>
                  </a:cubicBezTo>
                  <a:cubicBezTo>
                    <a:pt x="461" y="109"/>
                    <a:pt x="461" y="109"/>
                    <a:pt x="461" y="109"/>
                  </a:cubicBezTo>
                  <a:cubicBezTo>
                    <a:pt x="456" y="110"/>
                    <a:pt x="456" y="110"/>
                    <a:pt x="456" y="110"/>
                  </a:cubicBezTo>
                  <a:cubicBezTo>
                    <a:pt x="435" y="115"/>
                    <a:pt x="435" y="115"/>
                    <a:pt x="435" y="115"/>
                  </a:cubicBezTo>
                  <a:cubicBezTo>
                    <a:pt x="431" y="116"/>
                    <a:pt x="431" y="116"/>
                    <a:pt x="431" y="116"/>
                  </a:cubicBezTo>
                  <a:cubicBezTo>
                    <a:pt x="412" y="120"/>
                    <a:pt x="412" y="120"/>
                    <a:pt x="412" y="120"/>
                  </a:cubicBezTo>
                  <a:cubicBezTo>
                    <a:pt x="408" y="121"/>
                    <a:pt x="408" y="121"/>
                    <a:pt x="408" y="121"/>
                  </a:cubicBezTo>
                  <a:cubicBezTo>
                    <a:pt x="391" y="125"/>
                    <a:pt x="391" y="125"/>
                    <a:pt x="391" y="125"/>
                  </a:cubicBezTo>
                  <a:cubicBezTo>
                    <a:pt x="386" y="126"/>
                    <a:pt x="386" y="126"/>
                    <a:pt x="386" y="126"/>
                  </a:cubicBezTo>
                  <a:cubicBezTo>
                    <a:pt x="367" y="131"/>
                    <a:pt x="367" y="131"/>
                    <a:pt x="367" y="131"/>
                  </a:cubicBezTo>
                  <a:cubicBezTo>
                    <a:pt x="362" y="132"/>
                    <a:pt x="362" y="132"/>
                    <a:pt x="362" y="132"/>
                  </a:cubicBezTo>
                  <a:cubicBezTo>
                    <a:pt x="348" y="135"/>
                    <a:pt x="348" y="135"/>
                    <a:pt x="348" y="135"/>
                  </a:cubicBezTo>
                  <a:cubicBezTo>
                    <a:pt x="343" y="136"/>
                    <a:pt x="343" y="136"/>
                    <a:pt x="343" y="136"/>
                  </a:cubicBezTo>
                  <a:cubicBezTo>
                    <a:pt x="330" y="139"/>
                    <a:pt x="330" y="139"/>
                    <a:pt x="330" y="139"/>
                  </a:cubicBezTo>
                  <a:cubicBezTo>
                    <a:pt x="325" y="140"/>
                    <a:pt x="325" y="140"/>
                    <a:pt x="325" y="140"/>
                  </a:cubicBezTo>
                  <a:cubicBezTo>
                    <a:pt x="315" y="143"/>
                    <a:pt x="315" y="143"/>
                    <a:pt x="315" y="143"/>
                  </a:cubicBezTo>
                  <a:cubicBezTo>
                    <a:pt x="310" y="144"/>
                    <a:pt x="310" y="144"/>
                    <a:pt x="310" y="144"/>
                  </a:cubicBezTo>
                  <a:cubicBezTo>
                    <a:pt x="298" y="147"/>
                    <a:pt x="298" y="147"/>
                    <a:pt x="298" y="147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1" y="151"/>
                    <a:pt x="281" y="151"/>
                    <a:pt x="281" y="151"/>
                  </a:cubicBezTo>
                  <a:cubicBezTo>
                    <a:pt x="276" y="152"/>
                    <a:pt x="276" y="152"/>
                    <a:pt x="276" y="152"/>
                  </a:cubicBezTo>
                  <a:cubicBezTo>
                    <a:pt x="267" y="154"/>
                    <a:pt x="267" y="154"/>
                    <a:pt x="267" y="154"/>
                  </a:cubicBezTo>
                  <a:cubicBezTo>
                    <a:pt x="262" y="155"/>
                    <a:pt x="262" y="155"/>
                    <a:pt x="262" y="155"/>
                  </a:cubicBezTo>
                  <a:cubicBezTo>
                    <a:pt x="247" y="158"/>
                    <a:pt x="247" y="158"/>
                    <a:pt x="247" y="158"/>
                  </a:cubicBezTo>
                  <a:cubicBezTo>
                    <a:pt x="149" y="181"/>
                    <a:pt x="149" y="181"/>
                    <a:pt x="149" y="181"/>
                  </a:cubicBezTo>
                  <a:cubicBezTo>
                    <a:pt x="149" y="182"/>
                    <a:pt x="149" y="182"/>
                    <a:pt x="149" y="182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8" y="155"/>
                    <a:pt x="268" y="155"/>
                    <a:pt x="268" y="155"/>
                  </a:cubicBezTo>
                  <a:cubicBezTo>
                    <a:pt x="276" y="153"/>
                    <a:pt x="276" y="153"/>
                    <a:pt x="276" y="153"/>
                  </a:cubicBezTo>
                  <a:cubicBezTo>
                    <a:pt x="281" y="152"/>
                    <a:pt x="281" y="152"/>
                    <a:pt x="281" y="152"/>
                  </a:cubicBezTo>
                  <a:cubicBezTo>
                    <a:pt x="293" y="149"/>
                    <a:pt x="293" y="149"/>
                    <a:pt x="293" y="149"/>
                  </a:cubicBezTo>
                  <a:cubicBezTo>
                    <a:pt x="298" y="148"/>
                    <a:pt x="298" y="148"/>
                    <a:pt x="298" y="148"/>
                  </a:cubicBezTo>
                  <a:cubicBezTo>
                    <a:pt x="311" y="145"/>
                    <a:pt x="311" y="145"/>
                    <a:pt x="311" y="145"/>
                  </a:cubicBezTo>
                  <a:cubicBezTo>
                    <a:pt x="316" y="144"/>
                    <a:pt x="316" y="144"/>
                    <a:pt x="316" y="144"/>
                  </a:cubicBezTo>
                  <a:cubicBezTo>
                    <a:pt x="326" y="142"/>
                    <a:pt x="326" y="142"/>
                    <a:pt x="326" y="142"/>
                  </a:cubicBezTo>
                  <a:cubicBezTo>
                    <a:pt x="330" y="141"/>
                    <a:pt x="330" y="141"/>
                    <a:pt x="330" y="141"/>
                  </a:cubicBezTo>
                  <a:cubicBezTo>
                    <a:pt x="343" y="138"/>
                    <a:pt x="343" y="138"/>
                    <a:pt x="343" y="138"/>
                  </a:cubicBezTo>
                  <a:cubicBezTo>
                    <a:pt x="348" y="137"/>
                    <a:pt x="348" y="137"/>
                    <a:pt x="348" y="137"/>
                  </a:cubicBezTo>
                  <a:cubicBezTo>
                    <a:pt x="363" y="133"/>
                    <a:pt x="363" y="133"/>
                    <a:pt x="363" y="133"/>
                  </a:cubicBezTo>
                  <a:cubicBezTo>
                    <a:pt x="368" y="132"/>
                    <a:pt x="368" y="132"/>
                    <a:pt x="368" y="132"/>
                  </a:cubicBezTo>
                  <a:cubicBezTo>
                    <a:pt x="386" y="128"/>
                    <a:pt x="386" y="128"/>
                    <a:pt x="386" y="128"/>
                  </a:cubicBezTo>
                  <a:cubicBezTo>
                    <a:pt x="391" y="127"/>
                    <a:pt x="391" y="127"/>
                    <a:pt x="391" y="127"/>
                  </a:cubicBezTo>
                  <a:cubicBezTo>
                    <a:pt x="408" y="123"/>
                    <a:pt x="408" y="123"/>
                    <a:pt x="408" y="123"/>
                  </a:cubicBezTo>
                  <a:cubicBezTo>
                    <a:pt x="413" y="122"/>
                    <a:pt x="413" y="122"/>
                    <a:pt x="413" y="122"/>
                  </a:cubicBezTo>
                  <a:cubicBezTo>
                    <a:pt x="431" y="117"/>
                    <a:pt x="431" y="117"/>
                    <a:pt x="431" y="117"/>
                  </a:cubicBezTo>
                  <a:cubicBezTo>
                    <a:pt x="436" y="116"/>
                    <a:pt x="436" y="116"/>
                    <a:pt x="436" y="116"/>
                  </a:cubicBezTo>
                  <a:cubicBezTo>
                    <a:pt x="456" y="112"/>
                    <a:pt x="456" y="112"/>
                    <a:pt x="456" y="112"/>
                  </a:cubicBezTo>
                  <a:cubicBezTo>
                    <a:pt x="461" y="111"/>
                    <a:pt x="461" y="111"/>
                    <a:pt x="461" y="111"/>
                  </a:cubicBezTo>
                  <a:cubicBezTo>
                    <a:pt x="483" y="106"/>
                    <a:pt x="483" y="106"/>
                    <a:pt x="483" y="106"/>
                  </a:cubicBezTo>
                  <a:cubicBezTo>
                    <a:pt x="487" y="105"/>
                    <a:pt x="487" y="105"/>
                    <a:pt x="487" y="105"/>
                  </a:cubicBezTo>
                  <a:cubicBezTo>
                    <a:pt x="511" y="99"/>
                    <a:pt x="511" y="99"/>
                    <a:pt x="511" y="99"/>
                  </a:cubicBezTo>
                  <a:cubicBezTo>
                    <a:pt x="516" y="98"/>
                    <a:pt x="516" y="98"/>
                    <a:pt x="516" y="98"/>
                  </a:cubicBezTo>
                  <a:cubicBezTo>
                    <a:pt x="541" y="92"/>
                    <a:pt x="541" y="92"/>
                    <a:pt x="541" y="92"/>
                  </a:cubicBezTo>
                  <a:cubicBezTo>
                    <a:pt x="546" y="91"/>
                    <a:pt x="546" y="91"/>
                    <a:pt x="546" y="91"/>
                  </a:cubicBezTo>
                  <a:cubicBezTo>
                    <a:pt x="570" y="85"/>
                    <a:pt x="570" y="85"/>
                    <a:pt x="570" y="85"/>
                  </a:cubicBezTo>
                  <a:cubicBezTo>
                    <a:pt x="575" y="84"/>
                    <a:pt x="575" y="84"/>
                    <a:pt x="575" y="84"/>
                  </a:cubicBezTo>
                  <a:cubicBezTo>
                    <a:pt x="605" y="77"/>
                    <a:pt x="605" y="77"/>
                    <a:pt x="605" y="77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7" y="75"/>
                    <a:pt x="617" y="75"/>
                    <a:pt x="617" y="75"/>
                  </a:cubicBezTo>
                  <a:cubicBezTo>
                    <a:pt x="638" y="70"/>
                    <a:pt x="638" y="70"/>
                    <a:pt x="638" y="70"/>
                  </a:cubicBezTo>
                  <a:cubicBezTo>
                    <a:pt x="640" y="69"/>
                    <a:pt x="640" y="69"/>
                    <a:pt x="640" y="69"/>
                  </a:cubicBezTo>
                  <a:cubicBezTo>
                    <a:pt x="641" y="69"/>
                    <a:pt x="641" y="68"/>
                    <a:pt x="641" y="68"/>
                  </a:cubicBezTo>
                  <a:moveTo>
                    <a:pt x="692" y="56"/>
                  </a:moveTo>
                  <a:cubicBezTo>
                    <a:pt x="678" y="59"/>
                    <a:pt x="678" y="59"/>
                    <a:pt x="678" y="59"/>
                  </a:cubicBezTo>
                  <a:cubicBezTo>
                    <a:pt x="673" y="60"/>
                    <a:pt x="673" y="60"/>
                    <a:pt x="673" y="60"/>
                  </a:cubicBezTo>
                  <a:cubicBezTo>
                    <a:pt x="670" y="61"/>
                    <a:pt x="670" y="61"/>
                    <a:pt x="670" y="61"/>
                  </a:cubicBezTo>
                  <a:cubicBezTo>
                    <a:pt x="670" y="61"/>
                    <a:pt x="671" y="62"/>
                    <a:pt x="671" y="62"/>
                  </a:cubicBezTo>
                  <a:cubicBezTo>
                    <a:pt x="674" y="62"/>
                    <a:pt x="674" y="62"/>
                    <a:pt x="674" y="62"/>
                  </a:cubicBezTo>
                  <a:cubicBezTo>
                    <a:pt x="678" y="60"/>
                    <a:pt x="678" y="60"/>
                    <a:pt x="678" y="60"/>
                  </a:cubicBezTo>
                  <a:cubicBezTo>
                    <a:pt x="692" y="57"/>
                    <a:pt x="692" y="57"/>
                    <a:pt x="692" y="57"/>
                  </a:cubicBezTo>
                  <a:cubicBezTo>
                    <a:pt x="692" y="57"/>
                    <a:pt x="692" y="56"/>
                    <a:pt x="692" y="56"/>
                  </a:cubicBezTo>
                  <a:moveTo>
                    <a:pt x="799" y="31"/>
                  </a:moveTo>
                  <a:cubicBezTo>
                    <a:pt x="757" y="41"/>
                    <a:pt x="757" y="41"/>
                    <a:pt x="757" y="41"/>
                  </a:cubicBezTo>
                  <a:cubicBezTo>
                    <a:pt x="752" y="42"/>
                    <a:pt x="752" y="42"/>
                    <a:pt x="752" y="42"/>
                  </a:cubicBezTo>
                  <a:cubicBezTo>
                    <a:pt x="751" y="42"/>
                    <a:pt x="751" y="42"/>
                    <a:pt x="751" y="42"/>
                  </a:cubicBezTo>
                  <a:cubicBezTo>
                    <a:pt x="714" y="51"/>
                    <a:pt x="714" y="51"/>
                    <a:pt x="714" y="51"/>
                  </a:cubicBezTo>
                  <a:cubicBezTo>
                    <a:pt x="709" y="52"/>
                    <a:pt x="709" y="52"/>
                    <a:pt x="709" y="52"/>
                  </a:cubicBezTo>
                  <a:cubicBezTo>
                    <a:pt x="703" y="53"/>
                    <a:pt x="703" y="53"/>
                    <a:pt x="703" y="53"/>
                  </a:cubicBezTo>
                  <a:cubicBezTo>
                    <a:pt x="703" y="54"/>
                    <a:pt x="703" y="54"/>
                    <a:pt x="704" y="54"/>
                  </a:cubicBezTo>
                  <a:cubicBezTo>
                    <a:pt x="704" y="54"/>
                    <a:pt x="704" y="55"/>
                    <a:pt x="704" y="55"/>
                  </a:cubicBezTo>
                  <a:cubicBezTo>
                    <a:pt x="709" y="53"/>
                    <a:pt x="709" y="53"/>
                    <a:pt x="709" y="53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51" y="44"/>
                    <a:pt x="751" y="44"/>
                    <a:pt x="751" y="44"/>
                  </a:cubicBezTo>
                  <a:cubicBezTo>
                    <a:pt x="753" y="43"/>
                    <a:pt x="753" y="43"/>
                    <a:pt x="753" y="43"/>
                  </a:cubicBezTo>
                  <a:cubicBezTo>
                    <a:pt x="757" y="42"/>
                    <a:pt x="757" y="42"/>
                    <a:pt x="757" y="42"/>
                  </a:cubicBezTo>
                  <a:cubicBezTo>
                    <a:pt x="799" y="33"/>
                    <a:pt x="799" y="33"/>
                    <a:pt x="799" y="33"/>
                  </a:cubicBezTo>
                  <a:cubicBezTo>
                    <a:pt x="799" y="31"/>
                    <a:pt x="799" y="31"/>
                    <a:pt x="799" y="31"/>
                  </a:cubicBezTo>
                  <a:moveTo>
                    <a:pt x="945" y="0"/>
                  </a:moveTo>
                  <a:cubicBezTo>
                    <a:pt x="912" y="7"/>
                    <a:pt x="912" y="7"/>
                    <a:pt x="912" y="7"/>
                  </a:cubicBezTo>
                  <a:cubicBezTo>
                    <a:pt x="911" y="8"/>
                    <a:pt x="909" y="9"/>
                    <a:pt x="907" y="9"/>
                  </a:cubicBezTo>
                  <a:cubicBezTo>
                    <a:pt x="907" y="9"/>
                    <a:pt x="906" y="8"/>
                    <a:pt x="905" y="8"/>
                  </a:cubicBezTo>
                  <a:cubicBezTo>
                    <a:pt x="899" y="10"/>
                    <a:pt x="899" y="10"/>
                    <a:pt x="899" y="10"/>
                  </a:cubicBezTo>
                  <a:cubicBezTo>
                    <a:pt x="852" y="20"/>
                    <a:pt x="852" y="20"/>
                    <a:pt x="852" y="20"/>
                  </a:cubicBezTo>
                  <a:cubicBezTo>
                    <a:pt x="809" y="29"/>
                    <a:pt x="809" y="29"/>
                    <a:pt x="809" y="29"/>
                  </a:cubicBezTo>
                  <a:cubicBezTo>
                    <a:pt x="809" y="29"/>
                    <a:pt x="809" y="29"/>
                    <a:pt x="809" y="29"/>
                  </a:cubicBezTo>
                  <a:cubicBezTo>
                    <a:pt x="799" y="31"/>
                    <a:pt x="799" y="31"/>
                    <a:pt x="799" y="31"/>
                  </a:cubicBezTo>
                  <a:cubicBezTo>
                    <a:pt x="799" y="31"/>
                    <a:pt x="799" y="31"/>
                    <a:pt x="799" y="31"/>
                  </a:cubicBezTo>
                  <a:cubicBezTo>
                    <a:pt x="799" y="33"/>
                    <a:pt x="799" y="33"/>
                    <a:pt x="799" y="33"/>
                  </a:cubicBezTo>
                  <a:cubicBezTo>
                    <a:pt x="800" y="33"/>
                    <a:pt x="800" y="33"/>
                    <a:pt x="800" y="33"/>
                  </a:cubicBezTo>
                  <a:cubicBezTo>
                    <a:pt x="809" y="30"/>
                    <a:pt x="809" y="30"/>
                    <a:pt x="809" y="30"/>
                  </a:cubicBezTo>
                  <a:cubicBezTo>
                    <a:pt x="809" y="30"/>
                    <a:pt x="809" y="30"/>
                    <a:pt x="809" y="30"/>
                  </a:cubicBezTo>
                  <a:cubicBezTo>
                    <a:pt x="853" y="21"/>
                    <a:pt x="853" y="21"/>
                    <a:pt x="853" y="2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45" y="1"/>
                    <a:pt x="945" y="1"/>
                    <a:pt x="945" y="1"/>
                  </a:cubicBezTo>
                  <a:cubicBezTo>
                    <a:pt x="945" y="1"/>
                    <a:pt x="945" y="1"/>
                    <a:pt x="945" y="1"/>
                  </a:cubicBezTo>
                  <a:cubicBezTo>
                    <a:pt x="945" y="0"/>
                    <a:pt x="945" y="0"/>
                    <a:pt x="945" y="0"/>
                  </a:cubicBezTo>
                  <a:cubicBezTo>
                    <a:pt x="945" y="0"/>
                    <a:pt x="945" y="0"/>
                    <a:pt x="94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í$ḷíḋe">
              <a:extLst>
                <a:ext uri="{FF2B5EF4-FFF2-40B4-BE49-F238E27FC236}">
                  <a16:creationId xmlns:a16="http://schemas.microsoft.com/office/drawing/2014/main" id="{C13A71E7-75E6-4E74-B169-4D43A8971659}"/>
                </a:ext>
              </a:extLst>
            </p:cNvPr>
            <p:cNvSpPr/>
            <p:nvPr/>
          </p:nvSpPr>
          <p:spPr bwMode="auto">
            <a:xfrm>
              <a:off x="5235575" y="2946400"/>
              <a:ext cx="2052637" cy="458788"/>
            </a:xfrm>
            <a:custGeom>
              <a:avLst/>
              <a:gdLst>
                <a:gd name="T0" fmla="*/ 17 w 903"/>
                <a:gd name="T1" fmla="*/ 198 h 203"/>
                <a:gd name="T2" fmla="*/ 0 w 903"/>
                <a:gd name="T3" fmla="*/ 203 h 203"/>
                <a:gd name="T4" fmla="*/ 17 w 903"/>
                <a:gd name="T5" fmla="*/ 199 h 203"/>
                <a:gd name="T6" fmla="*/ 37 w 903"/>
                <a:gd name="T7" fmla="*/ 193 h 203"/>
                <a:gd name="T8" fmla="*/ 637 w 903"/>
                <a:gd name="T9" fmla="*/ 59 h 203"/>
                <a:gd name="T10" fmla="*/ 604 w 903"/>
                <a:gd name="T11" fmla="*/ 67 h 203"/>
                <a:gd name="T12" fmla="*/ 544 w 903"/>
                <a:gd name="T13" fmla="*/ 80 h 203"/>
                <a:gd name="T14" fmla="*/ 510 w 903"/>
                <a:gd name="T15" fmla="*/ 88 h 203"/>
                <a:gd name="T16" fmla="*/ 460 w 903"/>
                <a:gd name="T17" fmla="*/ 99 h 203"/>
                <a:gd name="T18" fmla="*/ 430 w 903"/>
                <a:gd name="T19" fmla="*/ 106 h 203"/>
                <a:gd name="T20" fmla="*/ 390 w 903"/>
                <a:gd name="T21" fmla="*/ 114 h 203"/>
                <a:gd name="T22" fmla="*/ 361 w 903"/>
                <a:gd name="T23" fmla="*/ 121 h 203"/>
                <a:gd name="T24" fmla="*/ 329 w 903"/>
                <a:gd name="T25" fmla="*/ 128 h 203"/>
                <a:gd name="T26" fmla="*/ 309 w 903"/>
                <a:gd name="T27" fmla="*/ 132 h 203"/>
                <a:gd name="T28" fmla="*/ 279 w 903"/>
                <a:gd name="T29" fmla="*/ 139 h 203"/>
                <a:gd name="T30" fmla="*/ 261 w 903"/>
                <a:gd name="T31" fmla="*/ 143 h 203"/>
                <a:gd name="T32" fmla="*/ 147 w 903"/>
                <a:gd name="T33" fmla="*/ 170 h 203"/>
                <a:gd name="T34" fmla="*/ 266 w 903"/>
                <a:gd name="T35" fmla="*/ 143 h 203"/>
                <a:gd name="T36" fmla="*/ 292 w 903"/>
                <a:gd name="T37" fmla="*/ 138 h 203"/>
                <a:gd name="T38" fmla="*/ 314 w 903"/>
                <a:gd name="T39" fmla="*/ 133 h 203"/>
                <a:gd name="T40" fmla="*/ 342 w 903"/>
                <a:gd name="T41" fmla="*/ 126 h 203"/>
                <a:gd name="T42" fmla="*/ 366 w 903"/>
                <a:gd name="T43" fmla="*/ 121 h 203"/>
                <a:gd name="T44" fmla="*/ 407 w 903"/>
                <a:gd name="T45" fmla="*/ 112 h 203"/>
                <a:gd name="T46" fmla="*/ 435 w 903"/>
                <a:gd name="T47" fmla="*/ 106 h 203"/>
                <a:gd name="T48" fmla="*/ 482 w 903"/>
                <a:gd name="T49" fmla="*/ 95 h 203"/>
                <a:gd name="T50" fmla="*/ 515 w 903"/>
                <a:gd name="T51" fmla="*/ 88 h 203"/>
                <a:gd name="T52" fmla="*/ 569 w 903"/>
                <a:gd name="T53" fmla="*/ 76 h 203"/>
                <a:gd name="T54" fmla="*/ 609 w 903"/>
                <a:gd name="T55" fmla="*/ 67 h 203"/>
                <a:gd name="T56" fmla="*/ 643 w 903"/>
                <a:gd name="T57" fmla="*/ 59 h 203"/>
                <a:gd name="T58" fmla="*/ 799 w 903"/>
                <a:gd name="T59" fmla="*/ 23 h 203"/>
                <a:gd name="T60" fmla="*/ 713 w 903"/>
                <a:gd name="T61" fmla="*/ 42 h 203"/>
                <a:gd name="T62" fmla="*/ 673 w 903"/>
                <a:gd name="T63" fmla="*/ 51 h 203"/>
                <a:gd name="T64" fmla="*/ 667 w 903"/>
                <a:gd name="T65" fmla="*/ 54 h 203"/>
                <a:gd name="T66" fmla="*/ 709 w 903"/>
                <a:gd name="T67" fmla="*/ 45 h 203"/>
                <a:gd name="T68" fmla="*/ 757 w 903"/>
                <a:gd name="T69" fmla="*/ 34 h 203"/>
                <a:gd name="T70" fmla="*/ 860 w 903"/>
                <a:gd name="T71" fmla="*/ 9 h 203"/>
                <a:gd name="T72" fmla="*/ 808 w 903"/>
                <a:gd name="T73" fmla="*/ 21 h 203"/>
                <a:gd name="T74" fmla="*/ 799 w 903"/>
                <a:gd name="T75" fmla="*/ 24 h 203"/>
                <a:gd name="T76" fmla="*/ 809 w 903"/>
                <a:gd name="T77" fmla="*/ 22 h 203"/>
                <a:gd name="T78" fmla="*/ 860 w 903"/>
                <a:gd name="T79" fmla="*/ 9 h 203"/>
                <a:gd name="T80" fmla="*/ 871 w 903"/>
                <a:gd name="T81" fmla="*/ 7 h 203"/>
                <a:gd name="T82" fmla="*/ 903 w 903"/>
                <a:gd name="T83" fmla="*/ 1 h 203"/>
                <a:gd name="T84" fmla="*/ 903 w 903"/>
                <a:gd name="T8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03" h="203">
                  <a:moveTo>
                    <a:pt x="37" y="193"/>
                  </a:moveTo>
                  <a:cubicBezTo>
                    <a:pt x="25" y="196"/>
                    <a:pt x="25" y="196"/>
                    <a:pt x="25" y="196"/>
                  </a:cubicBezTo>
                  <a:cubicBezTo>
                    <a:pt x="17" y="198"/>
                    <a:pt x="17" y="198"/>
                    <a:pt x="17" y="198"/>
                  </a:cubicBezTo>
                  <a:cubicBezTo>
                    <a:pt x="10" y="199"/>
                    <a:pt x="10" y="199"/>
                    <a:pt x="10" y="199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2"/>
                    <a:pt x="0" y="202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11" y="201"/>
                    <a:pt x="11" y="201"/>
                    <a:pt x="11" y="201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26" y="197"/>
                    <a:pt x="26" y="197"/>
                    <a:pt x="26" y="197"/>
                  </a:cubicBezTo>
                  <a:cubicBezTo>
                    <a:pt x="38" y="194"/>
                    <a:pt x="38" y="194"/>
                    <a:pt x="38" y="194"/>
                  </a:cubicBezTo>
                  <a:cubicBezTo>
                    <a:pt x="38" y="194"/>
                    <a:pt x="37" y="194"/>
                    <a:pt x="37" y="193"/>
                  </a:cubicBezTo>
                  <a:moveTo>
                    <a:pt x="653" y="56"/>
                  </a:moveTo>
                  <a:cubicBezTo>
                    <a:pt x="642" y="58"/>
                    <a:pt x="642" y="58"/>
                    <a:pt x="642" y="58"/>
                  </a:cubicBezTo>
                  <a:cubicBezTo>
                    <a:pt x="637" y="59"/>
                    <a:pt x="637" y="59"/>
                    <a:pt x="637" y="59"/>
                  </a:cubicBezTo>
                  <a:cubicBezTo>
                    <a:pt x="625" y="62"/>
                    <a:pt x="625" y="62"/>
                    <a:pt x="625" y="62"/>
                  </a:cubicBezTo>
                  <a:cubicBezTo>
                    <a:pt x="609" y="65"/>
                    <a:pt x="609" y="65"/>
                    <a:pt x="609" y="65"/>
                  </a:cubicBezTo>
                  <a:cubicBezTo>
                    <a:pt x="604" y="67"/>
                    <a:pt x="604" y="67"/>
                    <a:pt x="604" y="67"/>
                  </a:cubicBezTo>
                  <a:cubicBezTo>
                    <a:pt x="574" y="73"/>
                    <a:pt x="574" y="73"/>
                    <a:pt x="574" y="73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44" y="80"/>
                    <a:pt x="544" y="80"/>
                    <a:pt x="544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14" y="87"/>
                    <a:pt x="514" y="87"/>
                    <a:pt x="514" y="87"/>
                  </a:cubicBezTo>
                  <a:cubicBezTo>
                    <a:pt x="510" y="88"/>
                    <a:pt x="510" y="88"/>
                    <a:pt x="510" y="88"/>
                  </a:cubicBezTo>
                  <a:cubicBezTo>
                    <a:pt x="486" y="93"/>
                    <a:pt x="486" y="93"/>
                    <a:pt x="486" y="93"/>
                  </a:cubicBezTo>
                  <a:cubicBezTo>
                    <a:pt x="481" y="94"/>
                    <a:pt x="481" y="94"/>
                    <a:pt x="481" y="94"/>
                  </a:cubicBezTo>
                  <a:cubicBezTo>
                    <a:pt x="460" y="99"/>
                    <a:pt x="460" y="99"/>
                    <a:pt x="460" y="99"/>
                  </a:cubicBezTo>
                  <a:cubicBezTo>
                    <a:pt x="455" y="100"/>
                    <a:pt x="455" y="100"/>
                    <a:pt x="455" y="100"/>
                  </a:cubicBezTo>
                  <a:cubicBezTo>
                    <a:pt x="434" y="104"/>
                    <a:pt x="434" y="104"/>
                    <a:pt x="434" y="104"/>
                  </a:cubicBezTo>
                  <a:cubicBezTo>
                    <a:pt x="430" y="106"/>
                    <a:pt x="430" y="106"/>
                    <a:pt x="430" y="106"/>
                  </a:cubicBezTo>
                  <a:cubicBezTo>
                    <a:pt x="411" y="110"/>
                    <a:pt x="411" y="110"/>
                    <a:pt x="411" y="110"/>
                  </a:cubicBezTo>
                  <a:cubicBezTo>
                    <a:pt x="407" y="111"/>
                    <a:pt x="407" y="111"/>
                    <a:pt x="407" y="111"/>
                  </a:cubicBezTo>
                  <a:cubicBezTo>
                    <a:pt x="390" y="114"/>
                    <a:pt x="390" y="114"/>
                    <a:pt x="390" y="114"/>
                  </a:cubicBezTo>
                  <a:cubicBezTo>
                    <a:pt x="385" y="116"/>
                    <a:pt x="385" y="116"/>
                    <a:pt x="385" y="116"/>
                  </a:cubicBezTo>
                  <a:cubicBezTo>
                    <a:pt x="366" y="120"/>
                    <a:pt x="366" y="120"/>
                    <a:pt x="366" y="120"/>
                  </a:cubicBezTo>
                  <a:cubicBezTo>
                    <a:pt x="361" y="121"/>
                    <a:pt x="361" y="121"/>
                    <a:pt x="361" y="121"/>
                  </a:cubicBezTo>
                  <a:cubicBezTo>
                    <a:pt x="346" y="124"/>
                    <a:pt x="346" y="124"/>
                    <a:pt x="346" y="124"/>
                  </a:cubicBezTo>
                  <a:cubicBezTo>
                    <a:pt x="342" y="125"/>
                    <a:pt x="342" y="125"/>
                    <a:pt x="342" y="125"/>
                  </a:cubicBezTo>
                  <a:cubicBezTo>
                    <a:pt x="329" y="128"/>
                    <a:pt x="329" y="128"/>
                    <a:pt x="329" y="128"/>
                  </a:cubicBezTo>
                  <a:cubicBezTo>
                    <a:pt x="324" y="129"/>
                    <a:pt x="324" y="129"/>
                    <a:pt x="324" y="129"/>
                  </a:cubicBezTo>
                  <a:cubicBezTo>
                    <a:pt x="314" y="131"/>
                    <a:pt x="314" y="131"/>
                    <a:pt x="314" y="131"/>
                  </a:cubicBezTo>
                  <a:cubicBezTo>
                    <a:pt x="309" y="132"/>
                    <a:pt x="309" y="132"/>
                    <a:pt x="309" y="132"/>
                  </a:cubicBezTo>
                  <a:cubicBezTo>
                    <a:pt x="296" y="135"/>
                    <a:pt x="296" y="135"/>
                    <a:pt x="296" y="135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79" y="139"/>
                    <a:pt x="279" y="139"/>
                    <a:pt x="279" y="139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66" y="142"/>
                    <a:pt x="266" y="142"/>
                    <a:pt x="266" y="142"/>
                  </a:cubicBezTo>
                  <a:cubicBezTo>
                    <a:pt x="261" y="143"/>
                    <a:pt x="261" y="143"/>
                    <a:pt x="261" y="143"/>
                  </a:cubicBezTo>
                  <a:cubicBezTo>
                    <a:pt x="246" y="147"/>
                    <a:pt x="246" y="147"/>
                    <a:pt x="246" y="14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47" y="169"/>
                    <a:pt x="147" y="170"/>
                    <a:pt x="147" y="170"/>
                  </a:cubicBezTo>
                  <a:cubicBezTo>
                    <a:pt x="247" y="148"/>
                    <a:pt x="247" y="148"/>
                    <a:pt x="247" y="148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75" y="141"/>
                    <a:pt x="275" y="141"/>
                    <a:pt x="275" y="141"/>
                  </a:cubicBezTo>
                  <a:cubicBezTo>
                    <a:pt x="280" y="140"/>
                    <a:pt x="280" y="140"/>
                    <a:pt x="280" y="140"/>
                  </a:cubicBezTo>
                  <a:cubicBezTo>
                    <a:pt x="292" y="138"/>
                    <a:pt x="292" y="138"/>
                    <a:pt x="292" y="138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309" y="134"/>
                    <a:pt x="309" y="134"/>
                    <a:pt x="309" y="134"/>
                  </a:cubicBezTo>
                  <a:cubicBezTo>
                    <a:pt x="314" y="133"/>
                    <a:pt x="314" y="133"/>
                    <a:pt x="314" y="133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9" y="129"/>
                    <a:pt x="329" y="129"/>
                    <a:pt x="329" y="129"/>
                  </a:cubicBezTo>
                  <a:cubicBezTo>
                    <a:pt x="342" y="126"/>
                    <a:pt x="342" y="126"/>
                    <a:pt x="342" y="126"/>
                  </a:cubicBezTo>
                  <a:cubicBezTo>
                    <a:pt x="347" y="125"/>
                    <a:pt x="347" y="125"/>
                    <a:pt x="347" y="125"/>
                  </a:cubicBezTo>
                  <a:cubicBezTo>
                    <a:pt x="362" y="122"/>
                    <a:pt x="362" y="122"/>
                    <a:pt x="362" y="122"/>
                  </a:cubicBezTo>
                  <a:cubicBezTo>
                    <a:pt x="366" y="121"/>
                    <a:pt x="366" y="121"/>
                    <a:pt x="366" y="121"/>
                  </a:cubicBezTo>
                  <a:cubicBezTo>
                    <a:pt x="385" y="117"/>
                    <a:pt x="385" y="117"/>
                    <a:pt x="385" y="117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407" y="112"/>
                    <a:pt x="407" y="112"/>
                    <a:pt x="407" y="112"/>
                  </a:cubicBezTo>
                  <a:cubicBezTo>
                    <a:pt x="412" y="111"/>
                    <a:pt x="412" y="111"/>
                    <a:pt x="412" y="111"/>
                  </a:cubicBezTo>
                  <a:cubicBezTo>
                    <a:pt x="430" y="107"/>
                    <a:pt x="430" y="107"/>
                    <a:pt x="430" y="107"/>
                  </a:cubicBezTo>
                  <a:cubicBezTo>
                    <a:pt x="435" y="106"/>
                    <a:pt x="435" y="106"/>
                    <a:pt x="435" y="106"/>
                  </a:cubicBezTo>
                  <a:cubicBezTo>
                    <a:pt x="455" y="101"/>
                    <a:pt x="455" y="101"/>
                    <a:pt x="455" y="101"/>
                  </a:cubicBezTo>
                  <a:cubicBezTo>
                    <a:pt x="460" y="100"/>
                    <a:pt x="460" y="100"/>
                    <a:pt x="460" y="100"/>
                  </a:cubicBezTo>
                  <a:cubicBezTo>
                    <a:pt x="482" y="95"/>
                    <a:pt x="482" y="95"/>
                    <a:pt x="482" y="95"/>
                  </a:cubicBezTo>
                  <a:cubicBezTo>
                    <a:pt x="486" y="94"/>
                    <a:pt x="486" y="94"/>
                    <a:pt x="486" y="94"/>
                  </a:cubicBezTo>
                  <a:cubicBezTo>
                    <a:pt x="510" y="89"/>
                    <a:pt x="510" y="89"/>
                    <a:pt x="510" y="89"/>
                  </a:cubicBezTo>
                  <a:cubicBezTo>
                    <a:pt x="515" y="88"/>
                    <a:pt x="515" y="88"/>
                    <a:pt x="515" y="88"/>
                  </a:cubicBezTo>
                  <a:cubicBezTo>
                    <a:pt x="540" y="82"/>
                    <a:pt x="540" y="82"/>
                    <a:pt x="540" y="82"/>
                  </a:cubicBezTo>
                  <a:cubicBezTo>
                    <a:pt x="545" y="81"/>
                    <a:pt x="545" y="81"/>
                    <a:pt x="545" y="81"/>
                  </a:cubicBezTo>
                  <a:cubicBezTo>
                    <a:pt x="569" y="76"/>
                    <a:pt x="569" y="76"/>
                    <a:pt x="569" y="76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605" y="68"/>
                    <a:pt x="605" y="68"/>
                    <a:pt x="605" y="68"/>
                  </a:cubicBezTo>
                  <a:cubicBezTo>
                    <a:pt x="609" y="67"/>
                    <a:pt x="609" y="67"/>
                    <a:pt x="609" y="67"/>
                  </a:cubicBezTo>
                  <a:cubicBezTo>
                    <a:pt x="624" y="63"/>
                    <a:pt x="624" y="63"/>
                    <a:pt x="624" y="63"/>
                  </a:cubicBezTo>
                  <a:cubicBezTo>
                    <a:pt x="638" y="60"/>
                    <a:pt x="638" y="60"/>
                    <a:pt x="638" y="60"/>
                  </a:cubicBezTo>
                  <a:cubicBezTo>
                    <a:pt x="643" y="59"/>
                    <a:pt x="643" y="59"/>
                    <a:pt x="643" y="59"/>
                  </a:cubicBezTo>
                  <a:cubicBezTo>
                    <a:pt x="652" y="57"/>
                    <a:pt x="652" y="57"/>
                    <a:pt x="652" y="57"/>
                  </a:cubicBezTo>
                  <a:cubicBezTo>
                    <a:pt x="652" y="57"/>
                    <a:pt x="653" y="56"/>
                    <a:pt x="653" y="56"/>
                  </a:cubicBezTo>
                  <a:moveTo>
                    <a:pt x="799" y="23"/>
                  </a:moveTo>
                  <a:cubicBezTo>
                    <a:pt x="757" y="32"/>
                    <a:pt x="757" y="32"/>
                    <a:pt x="757" y="32"/>
                  </a:cubicBezTo>
                  <a:cubicBezTo>
                    <a:pt x="752" y="34"/>
                    <a:pt x="752" y="34"/>
                    <a:pt x="752" y="34"/>
                  </a:cubicBezTo>
                  <a:cubicBezTo>
                    <a:pt x="713" y="42"/>
                    <a:pt x="713" y="42"/>
                    <a:pt x="713" y="42"/>
                  </a:cubicBezTo>
                  <a:cubicBezTo>
                    <a:pt x="709" y="43"/>
                    <a:pt x="709" y="43"/>
                    <a:pt x="709" y="43"/>
                  </a:cubicBezTo>
                  <a:cubicBezTo>
                    <a:pt x="677" y="50"/>
                    <a:pt x="677" y="50"/>
                    <a:pt x="677" y="50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66" y="53"/>
                    <a:pt x="666" y="53"/>
                    <a:pt x="666" y="53"/>
                  </a:cubicBezTo>
                  <a:cubicBezTo>
                    <a:pt x="666" y="53"/>
                    <a:pt x="666" y="53"/>
                    <a:pt x="666" y="53"/>
                  </a:cubicBezTo>
                  <a:cubicBezTo>
                    <a:pt x="666" y="53"/>
                    <a:pt x="667" y="54"/>
                    <a:pt x="667" y="54"/>
                  </a:cubicBezTo>
                  <a:cubicBezTo>
                    <a:pt x="673" y="53"/>
                    <a:pt x="673" y="53"/>
                    <a:pt x="673" y="53"/>
                  </a:cubicBezTo>
                  <a:cubicBezTo>
                    <a:pt x="678" y="51"/>
                    <a:pt x="678" y="51"/>
                    <a:pt x="678" y="51"/>
                  </a:cubicBezTo>
                  <a:cubicBezTo>
                    <a:pt x="709" y="45"/>
                    <a:pt x="709" y="45"/>
                    <a:pt x="709" y="45"/>
                  </a:cubicBezTo>
                  <a:cubicBezTo>
                    <a:pt x="714" y="43"/>
                    <a:pt x="714" y="43"/>
                    <a:pt x="714" y="43"/>
                  </a:cubicBezTo>
                  <a:cubicBezTo>
                    <a:pt x="752" y="35"/>
                    <a:pt x="752" y="35"/>
                    <a:pt x="752" y="35"/>
                  </a:cubicBezTo>
                  <a:cubicBezTo>
                    <a:pt x="757" y="34"/>
                    <a:pt x="757" y="34"/>
                    <a:pt x="757" y="34"/>
                  </a:cubicBezTo>
                  <a:cubicBezTo>
                    <a:pt x="799" y="24"/>
                    <a:pt x="799" y="24"/>
                    <a:pt x="799" y="24"/>
                  </a:cubicBezTo>
                  <a:cubicBezTo>
                    <a:pt x="799" y="23"/>
                    <a:pt x="799" y="23"/>
                    <a:pt x="799" y="23"/>
                  </a:cubicBezTo>
                  <a:moveTo>
                    <a:pt x="860" y="9"/>
                  </a:moveTo>
                  <a:cubicBezTo>
                    <a:pt x="848" y="12"/>
                    <a:pt x="848" y="12"/>
                    <a:pt x="848" y="12"/>
                  </a:cubicBezTo>
                  <a:cubicBezTo>
                    <a:pt x="809" y="21"/>
                    <a:pt x="809" y="21"/>
                    <a:pt x="809" y="21"/>
                  </a:cubicBezTo>
                  <a:cubicBezTo>
                    <a:pt x="808" y="21"/>
                    <a:pt x="808" y="21"/>
                    <a:pt x="808" y="21"/>
                  </a:cubicBezTo>
                  <a:cubicBezTo>
                    <a:pt x="799" y="23"/>
                    <a:pt x="799" y="23"/>
                    <a:pt x="799" y="23"/>
                  </a:cubicBezTo>
                  <a:cubicBezTo>
                    <a:pt x="799" y="23"/>
                    <a:pt x="799" y="23"/>
                    <a:pt x="799" y="23"/>
                  </a:cubicBezTo>
                  <a:cubicBezTo>
                    <a:pt x="799" y="24"/>
                    <a:pt x="799" y="24"/>
                    <a:pt x="799" y="24"/>
                  </a:cubicBezTo>
                  <a:cubicBezTo>
                    <a:pt x="799" y="24"/>
                    <a:pt x="799" y="24"/>
                    <a:pt x="799" y="24"/>
                  </a:cubicBezTo>
                  <a:cubicBezTo>
                    <a:pt x="809" y="22"/>
                    <a:pt x="809" y="22"/>
                    <a:pt x="809" y="22"/>
                  </a:cubicBezTo>
                  <a:cubicBezTo>
                    <a:pt x="809" y="22"/>
                    <a:pt x="809" y="22"/>
                    <a:pt x="809" y="22"/>
                  </a:cubicBezTo>
                  <a:cubicBezTo>
                    <a:pt x="849" y="13"/>
                    <a:pt x="849" y="13"/>
                    <a:pt x="849" y="13"/>
                  </a:cubicBezTo>
                  <a:cubicBezTo>
                    <a:pt x="862" y="10"/>
                    <a:pt x="862" y="10"/>
                    <a:pt x="862" y="10"/>
                  </a:cubicBezTo>
                  <a:cubicBezTo>
                    <a:pt x="861" y="10"/>
                    <a:pt x="861" y="10"/>
                    <a:pt x="860" y="9"/>
                  </a:cubicBezTo>
                  <a:moveTo>
                    <a:pt x="903" y="0"/>
                  </a:moveTo>
                  <a:cubicBezTo>
                    <a:pt x="895" y="1"/>
                    <a:pt x="895" y="1"/>
                    <a:pt x="895" y="1"/>
                  </a:cubicBezTo>
                  <a:cubicBezTo>
                    <a:pt x="871" y="7"/>
                    <a:pt x="871" y="7"/>
                    <a:pt x="871" y="7"/>
                  </a:cubicBezTo>
                  <a:cubicBezTo>
                    <a:pt x="871" y="7"/>
                    <a:pt x="871" y="8"/>
                    <a:pt x="870" y="8"/>
                  </a:cubicBezTo>
                  <a:cubicBezTo>
                    <a:pt x="896" y="2"/>
                    <a:pt x="896" y="2"/>
                    <a:pt x="896" y="2"/>
                  </a:cubicBezTo>
                  <a:cubicBezTo>
                    <a:pt x="903" y="1"/>
                    <a:pt x="903" y="1"/>
                    <a:pt x="903" y="1"/>
                  </a:cubicBezTo>
                  <a:cubicBezTo>
                    <a:pt x="903" y="1"/>
                    <a:pt x="903" y="1"/>
                    <a:pt x="903" y="1"/>
                  </a:cubicBezTo>
                  <a:cubicBezTo>
                    <a:pt x="903" y="0"/>
                    <a:pt x="903" y="0"/>
                    <a:pt x="903" y="0"/>
                  </a:cubicBezTo>
                  <a:cubicBezTo>
                    <a:pt x="903" y="0"/>
                    <a:pt x="903" y="0"/>
                    <a:pt x="90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ïṩļïḓè">
              <a:extLst>
                <a:ext uri="{FF2B5EF4-FFF2-40B4-BE49-F238E27FC236}">
                  <a16:creationId xmlns:a16="http://schemas.microsoft.com/office/drawing/2014/main" id="{21CC7852-C218-462E-9E79-5D5AE61E6173}"/>
                </a:ext>
              </a:extLst>
            </p:cNvPr>
            <p:cNvSpPr/>
            <p:nvPr/>
          </p:nvSpPr>
          <p:spPr bwMode="auto">
            <a:xfrm>
              <a:off x="5229225" y="2954338"/>
              <a:ext cx="1957387" cy="423863"/>
            </a:xfrm>
            <a:custGeom>
              <a:avLst/>
              <a:gdLst>
                <a:gd name="T0" fmla="*/ 25 w 861"/>
                <a:gd name="T1" fmla="*/ 180 h 187"/>
                <a:gd name="T2" fmla="*/ 10 w 861"/>
                <a:gd name="T3" fmla="*/ 184 h 187"/>
                <a:gd name="T4" fmla="*/ 0 w 861"/>
                <a:gd name="T5" fmla="*/ 187 h 187"/>
                <a:gd name="T6" fmla="*/ 10 w 861"/>
                <a:gd name="T7" fmla="*/ 185 h 187"/>
                <a:gd name="T8" fmla="*/ 25 w 861"/>
                <a:gd name="T9" fmla="*/ 182 h 187"/>
                <a:gd name="T10" fmla="*/ 34 w 861"/>
                <a:gd name="T11" fmla="*/ 179 h 187"/>
                <a:gd name="T12" fmla="*/ 146 w 861"/>
                <a:gd name="T13" fmla="*/ 155 h 187"/>
                <a:gd name="T14" fmla="*/ 151 w 861"/>
                <a:gd name="T15" fmla="*/ 155 h 187"/>
                <a:gd name="T16" fmla="*/ 800 w 861"/>
                <a:gd name="T17" fmla="*/ 15 h 187"/>
                <a:gd name="T18" fmla="*/ 753 w 861"/>
                <a:gd name="T19" fmla="*/ 25 h 187"/>
                <a:gd name="T20" fmla="*/ 710 w 861"/>
                <a:gd name="T21" fmla="*/ 34 h 187"/>
                <a:gd name="T22" fmla="*/ 674 w 861"/>
                <a:gd name="T23" fmla="*/ 42 h 187"/>
                <a:gd name="T24" fmla="*/ 638 w 861"/>
                <a:gd name="T25" fmla="*/ 49 h 187"/>
                <a:gd name="T26" fmla="*/ 610 w 861"/>
                <a:gd name="T27" fmla="*/ 56 h 187"/>
                <a:gd name="T28" fmla="*/ 575 w 861"/>
                <a:gd name="T29" fmla="*/ 63 h 187"/>
                <a:gd name="T30" fmla="*/ 545 w 861"/>
                <a:gd name="T31" fmla="*/ 69 h 187"/>
                <a:gd name="T32" fmla="*/ 515 w 861"/>
                <a:gd name="T33" fmla="*/ 76 h 187"/>
                <a:gd name="T34" fmla="*/ 487 w 861"/>
                <a:gd name="T35" fmla="*/ 82 h 187"/>
                <a:gd name="T36" fmla="*/ 460 w 861"/>
                <a:gd name="T37" fmla="*/ 88 h 187"/>
                <a:gd name="T38" fmla="*/ 435 w 861"/>
                <a:gd name="T39" fmla="*/ 93 h 187"/>
                <a:gd name="T40" fmla="*/ 412 w 861"/>
                <a:gd name="T41" fmla="*/ 98 h 187"/>
                <a:gd name="T42" fmla="*/ 390 w 861"/>
                <a:gd name="T43" fmla="*/ 103 h 187"/>
                <a:gd name="T44" fmla="*/ 366 w 861"/>
                <a:gd name="T45" fmla="*/ 108 h 187"/>
                <a:gd name="T46" fmla="*/ 347 w 861"/>
                <a:gd name="T47" fmla="*/ 112 h 187"/>
                <a:gd name="T48" fmla="*/ 329 w 861"/>
                <a:gd name="T49" fmla="*/ 116 h 187"/>
                <a:gd name="T50" fmla="*/ 314 w 861"/>
                <a:gd name="T51" fmla="*/ 119 h 187"/>
                <a:gd name="T52" fmla="*/ 296 w 861"/>
                <a:gd name="T53" fmla="*/ 123 h 187"/>
                <a:gd name="T54" fmla="*/ 279 w 861"/>
                <a:gd name="T55" fmla="*/ 126 h 187"/>
                <a:gd name="T56" fmla="*/ 266 w 861"/>
                <a:gd name="T57" fmla="*/ 129 h 187"/>
                <a:gd name="T58" fmla="*/ 245 w 861"/>
                <a:gd name="T59" fmla="*/ 134 h 187"/>
                <a:gd name="T60" fmla="*/ 177 w 861"/>
                <a:gd name="T61" fmla="*/ 149 h 187"/>
                <a:gd name="T62" fmla="*/ 261 w 861"/>
                <a:gd name="T63" fmla="*/ 131 h 187"/>
                <a:gd name="T64" fmla="*/ 275 w 861"/>
                <a:gd name="T65" fmla="*/ 129 h 187"/>
                <a:gd name="T66" fmla="*/ 292 w 861"/>
                <a:gd name="T67" fmla="*/ 125 h 187"/>
                <a:gd name="T68" fmla="*/ 309 w 861"/>
                <a:gd name="T69" fmla="*/ 121 h 187"/>
                <a:gd name="T70" fmla="*/ 324 w 861"/>
                <a:gd name="T71" fmla="*/ 118 h 187"/>
                <a:gd name="T72" fmla="*/ 342 w 861"/>
                <a:gd name="T73" fmla="*/ 114 h 187"/>
                <a:gd name="T74" fmla="*/ 362 w 861"/>
                <a:gd name="T75" fmla="*/ 110 h 187"/>
                <a:gd name="T76" fmla="*/ 385 w 861"/>
                <a:gd name="T77" fmla="*/ 105 h 187"/>
                <a:gd name="T78" fmla="*/ 407 w 861"/>
                <a:gd name="T79" fmla="*/ 100 h 187"/>
                <a:gd name="T80" fmla="*/ 430 w 861"/>
                <a:gd name="T81" fmla="*/ 95 h 187"/>
                <a:gd name="T82" fmla="*/ 456 w 861"/>
                <a:gd name="T83" fmla="*/ 90 h 187"/>
                <a:gd name="T84" fmla="*/ 482 w 861"/>
                <a:gd name="T85" fmla="*/ 84 h 187"/>
                <a:gd name="T86" fmla="*/ 511 w 861"/>
                <a:gd name="T87" fmla="*/ 78 h 187"/>
                <a:gd name="T88" fmla="*/ 541 w 861"/>
                <a:gd name="T89" fmla="*/ 72 h 187"/>
                <a:gd name="T90" fmla="*/ 570 w 861"/>
                <a:gd name="T91" fmla="*/ 65 h 187"/>
                <a:gd name="T92" fmla="*/ 605 w 861"/>
                <a:gd name="T93" fmla="*/ 58 h 187"/>
                <a:gd name="T94" fmla="*/ 632 w 861"/>
                <a:gd name="T95" fmla="*/ 52 h 187"/>
                <a:gd name="T96" fmla="*/ 644 w 861"/>
                <a:gd name="T97" fmla="*/ 50 h 187"/>
                <a:gd name="T98" fmla="*/ 679 w 861"/>
                <a:gd name="T99" fmla="*/ 42 h 187"/>
                <a:gd name="T100" fmla="*/ 715 w 861"/>
                <a:gd name="T101" fmla="*/ 34 h 187"/>
                <a:gd name="T102" fmla="*/ 759 w 861"/>
                <a:gd name="T103" fmla="*/ 25 h 187"/>
                <a:gd name="T104" fmla="*/ 800 w 861"/>
                <a:gd name="T105" fmla="*/ 15 h 187"/>
                <a:gd name="T106" fmla="*/ 847 w 861"/>
                <a:gd name="T107" fmla="*/ 4 h 187"/>
                <a:gd name="T108" fmla="*/ 810 w 861"/>
                <a:gd name="T109" fmla="*/ 13 h 187"/>
                <a:gd name="T110" fmla="*/ 800 w 861"/>
                <a:gd name="T111" fmla="*/ 15 h 187"/>
                <a:gd name="T112" fmla="*/ 801 w 861"/>
                <a:gd name="T113" fmla="*/ 16 h 187"/>
                <a:gd name="T114" fmla="*/ 810 w 861"/>
                <a:gd name="T115" fmla="*/ 14 h 187"/>
                <a:gd name="T116" fmla="*/ 861 w 861"/>
                <a:gd name="T117" fmla="*/ 1 h 187"/>
                <a:gd name="T118" fmla="*/ 861 w 861"/>
                <a:gd name="T1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1" h="187">
                  <a:moveTo>
                    <a:pt x="34" y="179"/>
                  </a:moveTo>
                  <a:cubicBezTo>
                    <a:pt x="25" y="180"/>
                    <a:pt x="25" y="180"/>
                    <a:pt x="25" y="180"/>
                  </a:cubicBezTo>
                  <a:cubicBezTo>
                    <a:pt x="16" y="182"/>
                    <a:pt x="16" y="182"/>
                    <a:pt x="16" y="182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87"/>
                    <a:pt x="0" y="18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4"/>
                    <a:pt x="16" y="184"/>
                    <a:pt x="16" y="184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34" y="180"/>
                    <a:pt x="34" y="180"/>
                    <a:pt x="34" y="180"/>
                  </a:cubicBezTo>
                  <a:cubicBezTo>
                    <a:pt x="34" y="179"/>
                    <a:pt x="34" y="179"/>
                    <a:pt x="34" y="179"/>
                  </a:cubicBezTo>
                  <a:moveTo>
                    <a:pt x="149" y="154"/>
                  </a:moveTo>
                  <a:cubicBezTo>
                    <a:pt x="146" y="155"/>
                    <a:pt x="146" y="155"/>
                    <a:pt x="146" y="155"/>
                  </a:cubicBezTo>
                  <a:cubicBezTo>
                    <a:pt x="146" y="155"/>
                    <a:pt x="146" y="156"/>
                    <a:pt x="146" y="156"/>
                  </a:cubicBezTo>
                  <a:cubicBezTo>
                    <a:pt x="151" y="155"/>
                    <a:pt x="151" y="155"/>
                    <a:pt x="151" y="155"/>
                  </a:cubicBezTo>
                  <a:cubicBezTo>
                    <a:pt x="150" y="155"/>
                    <a:pt x="149" y="154"/>
                    <a:pt x="149" y="154"/>
                  </a:cubicBezTo>
                  <a:moveTo>
                    <a:pt x="800" y="15"/>
                  </a:moveTo>
                  <a:cubicBezTo>
                    <a:pt x="758" y="24"/>
                    <a:pt x="758" y="24"/>
                    <a:pt x="758" y="24"/>
                  </a:cubicBezTo>
                  <a:cubicBezTo>
                    <a:pt x="753" y="25"/>
                    <a:pt x="753" y="25"/>
                    <a:pt x="753" y="25"/>
                  </a:cubicBezTo>
                  <a:cubicBezTo>
                    <a:pt x="715" y="33"/>
                    <a:pt x="715" y="33"/>
                    <a:pt x="715" y="33"/>
                  </a:cubicBezTo>
                  <a:cubicBezTo>
                    <a:pt x="710" y="34"/>
                    <a:pt x="710" y="34"/>
                    <a:pt x="710" y="34"/>
                  </a:cubicBezTo>
                  <a:cubicBezTo>
                    <a:pt x="679" y="41"/>
                    <a:pt x="679" y="41"/>
                    <a:pt x="679" y="41"/>
                  </a:cubicBezTo>
                  <a:cubicBezTo>
                    <a:pt x="674" y="42"/>
                    <a:pt x="674" y="42"/>
                    <a:pt x="674" y="42"/>
                  </a:cubicBezTo>
                  <a:cubicBezTo>
                    <a:pt x="643" y="48"/>
                    <a:pt x="643" y="48"/>
                    <a:pt x="643" y="48"/>
                  </a:cubicBezTo>
                  <a:cubicBezTo>
                    <a:pt x="638" y="49"/>
                    <a:pt x="638" y="49"/>
                    <a:pt x="638" y="49"/>
                  </a:cubicBezTo>
                  <a:cubicBezTo>
                    <a:pt x="633" y="51"/>
                    <a:pt x="633" y="51"/>
                    <a:pt x="633" y="51"/>
                  </a:cubicBezTo>
                  <a:cubicBezTo>
                    <a:pt x="610" y="56"/>
                    <a:pt x="610" y="56"/>
                    <a:pt x="610" y="56"/>
                  </a:cubicBezTo>
                  <a:cubicBezTo>
                    <a:pt x="605" y="57"/>
                    <a:pt x="605" y="57"/>
                    <a:pt x="605" y="57"/>
                  </a:cubicBezTo>
                  <a:cubicBezTo>
                    <a:pt x="575" y="63"/>
                    <a:pt x="575" y="63"/>
                    <a:pt x="575" y="63"/>
                  </a:cubicBezTo>
                  <a:cubicBezTo>
                    <a:pt x="570" y="64"/>
                    <a:pt x="570" y="64"/>
                    <a:pt x="570" y="64"/>
                  </a:cubicBezTo>
                  <a:cubicBezTo>
                    <a:pt x="545" y="69"/>
                    <a:pt x="545" y="69"/>
                    <a:pt x="545" y="69"/>
                  </a:cubicBezTo>
                  <a:cubicBezTo>
                    <a:pt x="540" y="70"/>
                    <a:pt x="540" y="70"/>
                    <a:pt x="540" y="70"/>
                  </a:cubicBezTo>
                  <a:cubicBezTo>
                    <a:pt x="515" y="76"/>
                    <a:pt x="515" y="76"/>
                    <a:pt x="515" y="76"/>
                  </a:cubicBezTo>
                  <a:cubicBezTo>
                    <a:pt x="510" y="77"/>
                    <a:pt x="510" y="77"/>
                    <a:pt x="510" y="77"/>
                  </a:cubicBezTo>
                  <a:cubicBezTo>
                    <a:pt x="487" y="82"/>
                    <a:pt x="487" y="82"/>
                    <a:pt x="487" y="82"/>
                  </a:cubicBezTo>
                  <a:cubicBezTo>
                    <a:pt x="482" y="83"/>
                    <a:pt x="482" y="83"/>
                    <a:pt x="482" y="83"/>
                  </a:cubicBezTo>
                  <a:cubicBezTo>
                    <a:pt x="460" y="88"/>
                    <a:pt x="460" y="88"/>
                    <a:pt x="460" y="88"/>
                  </a:cubicBezTo>
                  <a:cubicBezTo>
                    <a:pt x="455" y="89"/>
                    <a:pt x="455" y="89"/>
                    <a:pt x="455" y="89"/>
                  </a:cubicBezTo>
                  <a:cubicBezTo>
                    <a:pt x="435" y="93"/>
                    <a:pt x="435" y="93"/>
                    <a:pt x="435" y="93"/>
                  </a:cubicBezTo>
                  <a:cubicBezTo>
                    <a:pt x="430" y="94"/>
                    <a:pt x="430" y="94"/>
                    <a:pt x="430" y="94"/>
                  </a:cubicBezTo>
                  <a:cubicBezTo>
                    <a:pt x="412" y="98"/>
                    <a:pt x="412" y="98"/>
                    <a:pt x="412" y="98"/>
                  </a:cubicBezTo>
                  <a:cubicBezTo>
                    <a:pt x="407" y="99"/>
                    <a:pt x="407" y="99"/>
                    <a:pt x="407" y="99"/>
                  </a:cubicBezTo>
                  <a:cubicBezTo>
                    <a:pt x="390" y="103"/>
                    <a:pt x="390" y="103"/>
                    <a:pt x="390" y="103"/>
                  </a:cubicBezTo>
                  <a:cubicBezTo>
                    <a:pt x="385" y="104"/>
                    <a:pt x="385" y="104"/>
                    <a:pt x="385" y="104"/>
                  </a:cubicBezTo>
                  <a:cubicBezTo>
                    <a:pt x="366" y="108"/>
                    <a:pt x="366" y="108"/>
                    <a:pt x="366" y="108"/>
                  </a:cubicBezTo>
                  <a:cubicBezTo>
                    <a:pt x="361" y="109"/>
                    <a:pt x="361" y="109"/>
                    <a:pt x="361" y="109"/>
                  </a:cubicBezTo>
                  <a:cubicBezTo>
                    <a:pt x="347" y="112"/>
                    <a:pt x="347" y="112"/>
                    <a:pt x="347" y="112"/>
                  </a:cubicBezTo>
                  <a:cubicBezTo>
                    <a:pt x="342" y="113"/>
                    <a:pt x="342" y="113"/>
                    <a:pt x="342" y="113"/>
                  </a:cubicBezTo>
                  <a:cubicBezTo>
                    <a:pt x="329" y="116"/>
                    <a:pt x="329" y="116"/>
                    <a:pt x="329" y="116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14" y="119"/>
                    <a:pt x="314" y="119"/>
                    <a:pt x="314" y="119"/>
                  </a:cubicBezTo>
                  <a:cubicBezTo>
                    <a:pt x="309" y="120"/>
                    <a:pt x="309" y="120"/>
                    <a:pt x="309" y="120"/>
                  </a:cubicBezTo>
                  <a:cubicBezTo>
                    <a:pt x="296" y="123"/>
                    <a:pt x="296" y="123"/>
                    <a:pt x="296" y="123"/>
                  </a:cubicBezTo>
                  <a:cubicBezTo>
                    <a:pt x="291" y="124"/>
                    <a:pt x="291" y="124"/>
                    <a:pt x="291" y="124"/>
                  </a:cubicBezTo>
                  <a:cubicBezTo>
                    <a:pt x="279" y="126"/>
                    <a:pt x="279" y="126"/>
                    <a:pt x="279" y="126"/>
                  </a:cubicBezTo>
                  <a:cubicBezTo>
                    <a:pt x="274" y="127"/>
                    <a:pt x="274" y="127"/>
                    <a:pt x="274" y="127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1" y="130"/>
                    <a:pt x="261" y="130"/>
                    <a:pt x="261" y="130"/>
                  </a:cubicBezTo>
                  <a:cubicBezTo>
                    <a:pt x="245" y="134"/>
                    <a:pt x="245" y="134"/>
                    <a:pt x="245" y="134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48"/>
                    <a:pt x="178" y="149"/>
                    <a:pt x="177" y="149"/>
                  </a:cubicBezTo>
                  <a:cubicBezTo>
                    <a:pt x="246" y="135"/>
                    <a:pt x="246" y="135"/>
                    <a:pt x="246" y="135"/>
                  </a:cubicBezTo>
                  <a:cubicBezTo>
                    <a:pt x="261" y="131"/>
                    <a:pt x="261" y="131"/>
                    <a:pt x="261" y="131"/>
                  </a:cubicBezTo>
                  <a:cubicBezTo>
                    <a:pt x="266" y="130"/>
                    <a:pt x="266" y="130"/>
                    <a:pt x="266" y="130"/>
                  </a:cubicBezTo>
                  <a:cubicBezTo>
                    <a:pt x="275" y="129"/>
                    <a:pt x="275" y="129"/>
                    <a:pt x="275" y="129"/>
                  </a:cubicBezTo>
                  <a:cubicBezTo>
                    <a:pt x="280" y="127"/>
                    <a:pt x="280" y="127"/>
                    <a:pt x="280" y="127"/>
                  </a:cubicBezTo>
                  <a:cubicBezTo>
                    <a:pt x="292" y="125"/>
                    <a:pt x="292" y="125"/>
                    <a:pt x="292" y="125"/>
                  </a:cubicBezTo>
                  <a:cubicBezTo>
                    <a:pt x="297" y="124"/>
                    <a:pt x="297" y="124"/>
                    <a:pt x="297" y="124"/>
                  </a:cubicBezTo>
                  <a:cubicBezTo>
                    <a:pt x="309" y="121"/>
                    <a:pt x="309" y="121"/>
                    <a:pt x="309" y="121"/>
                  </a:cubicBezTo>
                  <a:cubicBezTo>
                    <a:pt x="314" y="120"/>
                    <a:pt x="314" y="120"/>
                    <a:pt x="314" y="120"/>
                  </a:cubicBezTo>
                  <a:cubicBezTo>
                    <a:pt x="324" y="118"/>
                    <a:pt x="324" y="118"/>
                    <a:pt x="324" y="118"/>
                  </a:cubicBezTo>
                  <a:cubicBezTo>
                    <a:pt x="329" y="117"/>
                    <a:pt x="329" y="117"/>
                    <a:pt x="329" y="117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47" y="113"/>
                    <a:pt x="347" y="113"/>
                    <a:pt x="347" y="113"/>
                  </a:cubicBezTo>
                  <a:cubicBezTo>
                    <a:pt x="362" y="110"/>
                    <a:pt x="362" y="110"/>
                    <a:pt x="362" y="110"/>
                  </a:cubicBezTo>
                  <a:cubicBezTo>
                    <a:pt x="366" y="109"/>
                    <a:pt x="366" y="109"/>
                    <a:pt x="366" y="109"/>
                  </a:cubicBezTo>
                  <a:cubicBezTo>
                    <a:pt x="385" y="105"/>
                    <a:pt x="385" y="105"/>
                    <a:pt x="385" y="105"/>
                  </a:cubicBezTo>
                  <a:cubicBezTo>
                    <a:pt x="390" y="104"/>
                    <a:pt x="390" y="104"/>
                    <a:pt x="390" y="104"/>
                  </a:cubicBezTo>
                  <a:cubicBezTo>
                    <a:pt x="407" y="100"/>
                    <a:pt x="407" y="100"/>
                    <a:pt x="407" y="100"/>
                  </a:cubicBezTo>
                  <a:cubicBezTo>
                    <a:pt x="412" y="99"/>
                    <a:pt x="412" y="99"/>
                    <a:pt x="412" y="99"/>
                  </a:cubicBezTo>
                  <a:cubicBezTo>
                    <a:pt x="430" y="95"/>
                    <a:pt x="430" y="95"/>
                    <a:pt x="430" y="95"/>
                  </a:cubicBezTo>
                  <a:cubicBezTo>
                    <a:pt x="435" y="94"/>
                    <a:pt x="435" y="94"/>
                    <a:pt x="435" y="94"/>
                  </a:cubicBezTo>
                  <a:cubicBezTo>
                    <a:pt x="456" y="90"/>
                    <a:pt x="456" y="90"/>
                    <a:pt x="456" y="90"/>
                  </a:cubicBezTo>
                  <a:cubicBezTo>
                    <a:pt x="461" y="89"/>
                    <a:pt x="461" y="89"/>
                    <a:pt x="461" y="89"/>
                  </a:cubicBezTo>
                  <a:cubicBezTo>
                    <a:pt x="482" y="84"/>
                    <a:pt x="482" y="84"/>
                    <a:pt x="482" y="84"/>
                  </a:cubicBezTo>
                  <a:cubicBezTo>
                    <a:pt x="487" y="83"/>
                    <a:pt x="487" y="83"/>
                    <a:pt x="487" y="83"/>
                  </a:cubicBezTo>
                  <a:cubicBezTo>
                    <a:pt x="511" y="78"/>
                    <a:pt x="511" y="78"/>
                    <a:pt x="511" y="78"/>
                  </a:cubicBezTo>
                  <a:cubicBezTo>
                    <a:pt x="515" y="77"/>
                    <a:pt x="515" y="77"/>
                    <a:pt x="515" y="77"/>
                  </a:cubicBezTo>
                  <a:cubicBezTo>
                    <a:pt x="541" y="72"/>
                    <a:pt x="541" y="72"/>
                    <a:pt x="541" y="72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70" y="65"/>
                    <a:pt x="570" y="65"/>
                    <a:pt x="570" y="65"/>
                  </a:cubicBezTo>
                  <a:cubicBezTo>
                    <a:pt x="575" y="64"/>
                    <a:pt x="575" y="64"/>
                    <a:pt x="575" y="64"/>
                  </a:cubicBezTo>
                  <a:cubicBezTo>
                    <a:pt x="605" y="58"/>
                    <a:pt x="605" y="58"/>
                    <a:pt x="605" y="58"/>
                  </a:cubicBezTo>
                  <a:cubicBezTo>
                    <a:pt x="610" y="57"/>
                    <a:pt x="610" y="57"/>
                    <a:pt x="610" y="57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39" y="51"/>
                    <a:pt x="639" y="51"/>
                    <a:pt x="639" y="51"/>
                  </a:cubicBezTo>
                  <a:cubicBezTo>
                    <a:pt x="644" y="50"/>
                    <a:pt x="644" y="50"/>
                    <a:pt x="644" y="50"/>
                  </a:cubicBezTo>
                  <a:cubicBezTo>
                    <a:pt x="674" y="43"/>
                    <a:pt x="674" y="43"/>
                    <a:pt x="674" y="43"/>
                  </a:cubicBezTo>
                  <a:cubicBezTo>
                    <a:pt x="679" y="42"/>
                    <a:pt x="679" y="42"/>
                    <a:pt x="679" y="42"/>
                  </a:cubicBezTo>
                  <a:cubicBezTo>
                    <a:pt x="710" y="36"/>
                    <a:pt x="710" y="36"/>
                    <a:pt x="710" y="36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54" y="26"/>
                    <a:pt x="754" y="26"/>
                    <a:pt x="754" y="26"/>
                  </a:cubicBezTo>
                  <a:cubicBezTo>
                    <a:pt x="759" y="25"/>
                    <a:pt x="759" y="25"/>
                    <a:pt x="759" y="25"/>
                  </a:cubicBezTo>
                  <a:cubicBezTo>
                    <a:pt x="801" y="16"/>
                    <a:pt x="801" y="16"/>
                    <a:pt x="801" y="16"/>
                  </a:cubicBezTo>
                  <a:cubicBezTo>
                    <a:pt x="800" y="15"/>
                    <a:pt x="800" y="15"/>
                    <a:pt x="800" y="15"/>
                  </a:cubicBezTo>
                  <a:moveTo>
                    <a:pt x="861" y="0"/>
                  </a:moveTo>
                  <a:cubicBezTo>
                    <a:pt x="847" y="4"/>
                    <a:pt x="847" y="4"/>
                    <a:pt x="847" y="4"/>
                  </a:cubicBezTo>
                  <a:cubicBezTo>
                    <a:pt x="810" y="13"/>
                    <a:pt x="810" y="13"/>
                    <a:pt x="810" y="13"/>
                  </a:cubicBezTo>
                  <a:cubicBezTo>
                    <a:pt x="810" y="13"/>
                    <a:pt x="810" y="13"/>
                    <a:pt x="810" y="13"/>
                  </a:cubicBezTo>
                  <a:cubicBezTo>
                    <a:pt x="800" y="15"/>
                    <a:pt x="800" y="15"/>
                    <a:pt x="800" y="15"/>
                  </a:cubicBezTo>
                  <a:cubicBezTo>
                    <a:pt x="800" y="15"/>
                    <a:pt x="800" y="15"/>
                    <a:pt x="800" y="15"/>
                  </a:cubicBezTo>
                  <a:cubicBezTo>
                    <a:pt x="801" y="16"/>
                    <a:pt x="801" y="16"/>
                    <a:pt x="801" y="16"/>
                  </a:cubicBezTo>
                  <a:cubicBezTo>
                    <a:pt x="801" y="16"/>
                    <a:pt x="801" y="16"/>
                    <a:pt x="801" y="16"/>
                  </a:cubicBezTo>
                  <a:cubicBezTo>
                    <a:pt x="810" y="14"/>
                    <a:pt x="810" y="14"/>
                    <a:pt x="810" y="14"/>
                  </a:cubicBezTo>
                  <a:cubicBezTo>
                    <a:pt x="810" y="14"/>
                    <a:pt x="810" y="14"/>
                    <a:pt x="810" y="14"/>
                  </a:cubicBezTo>
                  <a:cubicBezTo>
                    <a:pt x="848" y="5"/>
                    <a:pt x="848" y="5"/>
                    <a:pt x="848" y="5"/>
                  </a:cubicBezTo>
                  <a:cubicBezTo>
                    <a:pt x="861" y="1"/>
                    <a:pt x="861" y="1"/>
                    <a:pt x="861" y="1"/>
                  </a:cubicBezTo>
                  <a:cubicBezTo>
                    <a:pt x="861" y="1"/>
                    <a:pt x="861" y="1"/>
                    <a:pt x="861" y="1"/>
                  </a:cubicBezTo>
                  <a:cubicBezTo>
                    <a:pt x="861" y="0"/>
                    <a:pt x="861" y="0"/>
                    <a:pt x="86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íṣľïďé">
              <a:extLst>
                <a:ext uri="{FF2B5EF4-FFF2-40B4-BE49-F238E27FC236}">
                  <a16:creationId xmlns:a16="http://schemas.microsoft.com/office/drawing/2014/main" id="{E9C0BB7C-0188-4CAF-9AB1-DDB3AC4FA0AF}"/>
                </a:ext>
              </a:extLst>
            </p:cNvPr>
            <p:cNvSpPr/>
            <p:nvPr/>
          </p:nvSpPr>
          <p:spPr bwMode="auto">
            <a:xfrm>
              <a:off x="7186613" y="2954338"/>
              <a:ext cx="28575" cy="15875"/>
            </a:xfrm>
            <a:custGeom>
              <a:avLst/>
              <a:gdLst>
                <a:gd name="T0" fmla="*/ 13 w 13"/>
                <a:gd name="T1" fmla="*/ 0 h 7"/>
                <a:gd name="T2" fmla="*/ 7 w 13"/>
                <a:gd name="T3" fmla="*/ 5 h 7"/>
                <a:gd name="T4" fmla="*/ 0 w 13"/>
                <a:gd name="T5" fmla="*/ 0 h 7"/>
                <a:gd name="T6" fmla="*/ 0 w 13"/>
                <a:gd name="T7" fmla="*/ 0 h 7"/>
                <a:gd name="T8" fmla="*/ 0 w 13"/>
                <a:gd name="T9" fmla="*/ 1 h 7"/>
                <a:gd name="T10" fmla="*/ 0 w 13"/>
                <a:gd name="T11" fmla="*/ 1 h 7"/>
                <a:gd name="T12" fmla="*/ 2 w 13"/>
                <a:gd name="T13" fmla="*/ 5 h 7"/>
                <a:gd name="T14" fmla="*/ 4 w 13"/>
                <a:gd name="T15" fmla="*/ 6 h 7"/>
                <a:gd name="T16" fmla="*/ 7 w 13"/>
                <a:gd name="T17" fmla="*/ 7 h 7"/>
                <a:gd name="T18" fmla="*/ 12 w 13"/>
                <a:gd name="T19" fmla="*/ 4 h 7"/>
                <a:gd name="T20" fmla="*/ 13 w 13"/>
                <a:gd name="T21" fmla="*/ 3 h 7"/>
                <a:gd name="T22" fmla="*/ 13 w 13"/>
                <a:gd name="T23" fmla="*/ 1 h 7"/>
                <a:gd name="T24" fmla="*/ 13 w 13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cubicBezTo>
                    <a:pt x="13" y="3"/>
                    <a:pt x="10" y="5"/>
                    <a:pt x="7" y="5"/>
                  </a:cubicBezTo>
                  <a:cubicBezTo>
                    <a:pt x="3" y="5"/>
                    <a:pt x="0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7"/>
                    <a:pt x="6" y="7"/>
                    <a:pt x="7" y="7"/>
                  </a:cubicBezTo>
                  <a:cubicBezTo>
                    <a:pt x="9" y="7"/>
                    <a:pt x="11" y="6"/>
                    <a:pt x="12" y="4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13" y="2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ïś1ïḋe">
              <a:extLst>
                <a:ext uri="{FF2B5EF4-FFF2-40B4-BE49-F238E27FC236}">
                  <a16:creationId xmlns:a16="http://schemas.microsoft.com/office/drawing/2014/main" id="{E21703D3-2C19-432B-B088-EEFDFA3E70FC}"/>
                </a:ext>
              </a:extLst>
            </p:cNvPr>
            <p:cNvSpPr/>
            <p:nvPr/>
          </p:nvSpPr>
          <p:spPr bwMode="auto">
            <a:xfrm>
              <a:off x="7288213" y="2946400"/>
              <a:ext cx="30162" cy="15875"/>
            </a:xfrm>
            <a:custGeom>
              <a:avLst/>
              <a:gdLst>
                <a:gd name="T0" fmla="*/ 13 w 13"/>
                <a:gd name="T1" fmla="*/ 0 h 7"/>
                <a:gd name="T2" fmla="*/ 6 w 13"/>
                <a:gd name="T3" fmla="*/ 5 h 7"/>
                <a:gd name="T4" fmla="*/ 0 w 13"/>
                <a:gd name="T5" fmla="*/ 0 h 7"/>
                <a:gd name="T6" fmla="*/ 0 w 13"/>
                <a:gd name="T7" fmla="*/ 1 h 7"/>
                <a:gd name="T8" fmla="*/ 0 w 13"/>
                <a:gd name="T9" fmla="*/ 1 h 7"/>
                <a:gd name="T10" fmla="*/ 4 w 13"/>
                <a:gd name="T11" fmla="*/ 6 h 7"/>
                <a:gd name="T12" fmla="*/ 6 w 13"/>
                <a:gd name="T13" fmla="*/ 7 h 7"/>
                <a:gd name="T14" fmla="*/ 11 w 13"/>
                <a:gd name="T15" fmla="*/ 5 h 7"/>
                <a:gd name="T16" fmla="*/ 13 w 13"/>
                <a:gd name="T17" fmla="*/ 1 h 7"/>
                <a:gd name="T18" fmla="*/ 13 w 13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cubicBezTo>
                    <a:pt x="13" y="3"/>
                    <a:pt x="10" y="5"/>
                    <a:pt x="6" y="5"/>
                  </a:cubicBezTo>
                  <a:cubicBezTo>
                    <a:pt x="3" y="5"/>
                    <a:pt x="0" y="3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10" y="6"/>
                    <a:pt x="11" y="5"/>
                  </a:cubicBezTo>
                  <a:cubicBezTo>
                    <a:pt x="13" y="4"/>
                    <a:pt x="13" y="2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íśľïdè">
              <a:extLst>
                <a:ext uri="{FF2B5EF4-FFF2-40B4-BE49-F238E27FC236}">
                  <a16:creationId xmlns:a16="http://schemas.microsoft.com/office/drawing/2014/main" id="{57468A37-164C-4952-BEFA-7C85A4B8234A}"/>
                </a:ext>
              </a:extLst>
            </p:cNvPr>
            <p:cNvSpPr/>
            <p:nvPr/>
          </p:nvSpPr>
          <p:spPr bwMode="auto">
            <a:xfrm>
              <a:off x="7388225" y="2941638"/>
              <a:ext cx="31750" cy="15875"/>
            </a:xfrm>
            <a:custGeom>
              <a:avLst/>
              <a:gdLst>
                <a:gd name="T0" fmla="*/ 14 w 14"/>
                <a:gd name="T1" fmla="*/ 0 h 7"/>
                <a:gd name="T2" fmla="*/ 7 w 14"/>
                <a:gd name="T3" fmla="*/ 5 h 7"/>
                <a:gd name="T4" fmla="*/ 0 w 14"/>
                <a:gd name="T5" fmla="*/ 0 h 7"/>
                <a:gd name="T6" fmla="*/ 0 w 14"/>
                <a:gd name="T7" fmla="*/ 1 h 7"/>
                <a:gd name="T8" fmla="*/ 0 w 14"/>
                <a:gd name="T9" fmla="*/ 1 h 7"/>
                <a:gd name="T10" fmla="*/ 7 w 14"/>
                <a:gd name="T11" fmla="*/ 7 h 7"/>
                <a:gd name="T12" fmla="*/ 14 w 14"/>
                <a:gd name="T13" fmla="*/ 2 h 7"/>
                <a:gd name="T14" fmla="*/ 14 w 14"/>
                <a:gd name="T15" fmla="*/ 1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3"/>
                    <a:pt x="11" y="5"/>
                    <a:pt x="7" y="5"/>
                  </a:cubicBezTo>
                  <a:cubicBezTo>
                    <a:pt x="4" y="5"/>
                    <a:pt x="1" y="3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4" y="7"/>
                    <a:pt x="7" y="7"/>
                  </a:cubicBezTo>
                  <a:cubicBezTo>
                    <a:pt x="10" y="7"/>
                    <a:pt x="13" y="5"/>
                    <a:pt x="14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ïślíde">
              <a:extLst>
                <a:ext uri="{FF2B5EF4-FFF2-40B4-BE49-F238E27FC236}">
                  <a16:creationId xmlns:a16="http://schemas.microsoft.com/office/drawing/2014/main" id="{543B2AC0-21C4-4983-848A-1B3FFED1152C}"/>
                </a:ext>
              </a:extLst>
            </p:cNvPr>
            <p:cNvSpPr/>
            <p:nvPr/>
          </p:nvSpPr>
          <p:spPr bwMode="auto">
            <a:xfrm>
              <a:off x="7224713" y="3049588"/>
              <a:ext cx="31750" cy="15875"/>
            </a:xfrm>
            <a:custGeom>
              <a:avLst/>
              <a:gdLst>
                <a:gd name="T0" fmla="*/ 14 w 14"/>
                <a:gd name="T1" fmla="*/ 0 h 7"/>
                <a:gd name="T2" fmla="*/ 7 w 14"/>
                <a:gd name="T3" fmla="*/ 5 h 7"/>
                <a:gd name="T4" fmla="*/ 7 w 14"/>
                <a:gd name="T5" fmla="*/ 5 h 7"/>
                <a:gd name="T6" fmla="*/ 0 w 14"/>
                <a:gd name="T7" fmla="*/ 0 h 7"/>
                <a:gd name="T8" fmla="*/ 0 w 14"/>
                <a:gd name="T9" fmla="*/ 0 h 7"/>
                <a:gd name="T10" fmla="*/ 0 w 14"/>
                <a:gd name="T11" fmla="*/ 1 h 7"/>
                <a:gd name="T12" fmla="*/ 7 w 14"/>
                <a:gd name="T13" fmla="*/ 7 h 7"/>
                <a:gd name="T14" fmla="*/ 7 w 14"/>
                <a:gd name="T15" fmla="*/ 7 h 7"/>
                <a:gd name="T16" fmla="*/ 12 w 14"/>
                <a:gd name="T17" fmla="*/ 5 h 7"/>
                <a:gd name="T18" fmla="*/ 14 w 14"/>
                <a:gd name="T19" fmla="*/ 0 h 7"/>
                <a:gd name="T20" fmla="*/ 14 w 1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3" y="3"/>
                    <a:pt x="11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5"/>
                    <a:pt x="1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3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11" y="6"/>
                    <a:pt x="12" y="5"/>
                  </a:cubicBezTo>
                  <a:cubicBezTo>
                    <a:pt x="13" y="4"/>
                    <a:pt x="14" y="2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íṩ1îḋê">
              <a:extLst>
                <a:ext uri="{FF2B5EF4-FFF2-40B4-BE49-F238E27FC236}">
                  <a16:creationId xmlns:a16="http://schemas.microsoft.com/office/drawing/2014/main" id="{69ADBE87-DDD5-49DD-AD28-079CD117F657}"/>
                </a:ext>
              </a:extLst>
            </p:cNvPr>
            <p:cNvSpPr/>
            <p:nvPr/>
          </p:nvSpPr>
          <p:spPr bwMode="auto">
            <a:xfrm>
              <a:off x="7326313" y="3033713"/>
              <a:ext cx="31750" cy="15875"/>
            </a:xfrm>
            <a:custGeom>
              <a:avLst/>
              <a:gdLst>
                <a:gd name="T0" fmla="*/ 13 w 14"/>
                <a:gd name="T1" fmla="*/ 0 h 7"/>
                <a:gd name="T2" fmla="*/ 7 w 14"/>
                <a:gd name="T3" fmla="*/ 5 h 7"/>
                <a:gd name="T4" fmla="*/ 6 w 14"/>
                <a:gd name="T5" fmla="*/ 5 h 7"/>
                <a:gd name="T6" fmla="*/ 0 w 14"/>
                <a:gd name="T7" fmla="*/ 0 h 7"/>
                <a:gd name="T8" fmla="*/ 0 w 14"/>
                <a:gd name="T9" fmla="*/ 2 h 7"/>
                <a:gd name="T10" fmla="*/ 6 w 14"/>
                <a:gd name="T11" fmla="*/ 7 h 7"/>
                <a:gd name="T12" fmla="*/ 7 w 14"/>
                <a:gd name="T13" fmla="*/ 7 h 7"/>
                <a:gd name="T14" fmla="*/ 13 w 14"/>
                <a:gd name="T15" fmla="*/ 1 h 7"/>
                <a:gd name="T16" fmla="*/ 13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3" y="0"/>
                  </a:moveTo>
                  <a:cubicBezTo>
                    <a:pt x="13" y="3"/>
                    <a:pt x="10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3" y="5"/>
                    <a:pt x="0" y="3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5"/>
                    <a:pt x="3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1" y="7"/>
                    <a:pt x="14" y="4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îṩlïḑê">
              <a:extLst>
                <a:ext uri="{FF2B5EF4-FFF2-40B4-BE49-F238E27FC236}">
                  <a16:creationId xmlns:a16="http://schemas.microsoft.com/office/drawing/2014/main" id="{592AA162-1D63-4A93-847D-274E836FA252}"/>
                </a:ext>
              </a:extLst>
            </p:cNvPr>
            <p:cNvSpPr/>
            <p:nvPr/>
          </p:nvSpPr>
          <p:spPr bwMode="auto">
            <a:xfrm>
              <a:off x="7426325" y="3021013"/>
              <a:ext cx="31750" cy="15875"/>
            </a:xfrm>
            <a:custGeom>
              <a:avLst/>
              <a:gdLst>
                <a:gd name="T0" fmla="*/ 14 w 14"/>
                <a:gd name="T1" fmla="*/ 0 h 7"/>
                <a:gd name="T2" fmla="*/ 7 w 14"/>
                <a:gd name="T3" fmla="*/ 5 h 7"/>
                <a:gd name="T4" fmla="*/ 7 w 14"/>
                <a:gd name="T5" fmla="*/ 5 h 7"/>
                <a:gd name="T6" fmla="*/ 0 w 14"/>
                <a:gd name="T7" fmla="*/ 0 h 7"/>
                <a:gd name="T8" fmla="*/ 0 w 14"/>
                <a:gd name="T9" fmla="*/ 1 h 7"/>
                <a:gd name="T10" fmla="*/ 7 w 14"/>
                <a:gd name="T11" fmla="*/ 7 h 7"/>
                <a:gd name="T12" fmla="*/ 7 w 14"/>
                <a:gd name="T13" fmla="*/ 7 h 7"/>
                <a:gd name="T14" fmla="*/ 14 w 14"/>
                <a:gd name="T15" fmla="*/ 0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3" y="2"/>
                    <a:pt x="11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5"/>
                    <a:pt x="1" y="3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3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1" y="6"/>
                    <a:pt x="14" y="4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íSliďé">
              <a:extLst>
                <a:ext uri="{FF2B5EF4-FFF2-40B4-BE49-F238E27FC236}">
                  <a16:creationId xmlns:a16="http://schemas.microsoft.com/office/drawing/2014/main" id="{FD9FA27E-AA24-44EE-8EAC-580ED4F79057}"/>
                </a:ext>
              </a:extLst>
            </p:cNvPr>
            <p:cNvSpPr/>
            <p:nvPr/>
          </p:nvSpPr>
          <p:spPr bwMode="auto">
            <a:xfrm>
              <a:off x="7186613" y="2938463"/>
              <a:ext cx="28575" cy="28575"/>
            </a:xfrm>
            <a:custGeom>
              <a:avLst/>
              <a:gdLst>
                <a:gd name="T0" fmla="*/ 7 w 13"/>
                <a:gd name="T1" fmla="*/ 0 h 12"/>
                <a:gd name="T2" fmla="*/ 0 w 13"/>
                <a:gd name="T3" fmla="*/ 6 h 12"/>
                <a:gd name="T4" fmla="*/ 0 w 13"/>
                <a:gd name="T5" fmla="*/ 7 h 12"/>
                <a:gd name="T6" fmla="*/ 7 w 13"/>
                <a:gd name="T7" fmla="*/ 12 h 12"/>
                <a:gd name="T8" fmla="*/ 13 w 13"/>
                <a:gd name="T9" fmla="*/ 7 h 12"/>
                <a:gd name="T10" fmla="*/ 13 w 13"/>
                <a:gd name="T11" fmla="*/ 6 h 12"/>
                <a:gd name="T12" fmla="*/ 7 w 1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10"/>
                    <a:pt x="3" y="12"/>
                    <a:pt x="7" y="12"/>
                  </a:cubicBezTo>
                  <a:cubicBezTo>
                    <a:pt x="10" y="12"/>
                    <a:pt x="13" y="10"/>
                    <a:pt x="13" y="7"/>
                  </a:cubicBezTo>
                  <a:cubicBezTo>
                    <a:pt x="13" y="7"/>
                    <a:pt x="13" y="6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iṥ1îḋê">
              <a:extLst>
                <a:ext uri="{FF2B5EF4-FFF2-40B4-BE49-F238E27FC236}">
                  <a16:creationId xmlns:a16="http://schemas.microsoft.com/office/drawing/2014/main" id="{9CBB037B-6241-416D-AAE3-8313B6DEFFAB}"/>
                </a:ext>
              </a:extLst>
            </p:cNvPr>
            <p:cNvSpPr/>
            <p:nvPr/>
          </p:nvSpPr>
          <p:spPr bwMode="auto">
            <a:xfrm>
              <a:off x="7288213" y="2930525"/>
              <a:ext cx="30162" cy="26988"/>
            </a:xfrm>
            <a:custGeom>
              <a:avLst/>
              <a:gdLst>
                <a:gd name="T0" fmla="*/ 6 w 13"/>
                <a:gd name="T1" fmla="*/ 0 h 12"/>
                <a:gd name="T2" fmla="*/ 0 w 13"/>
                <a:gd name="T3" fmla="*/ 6 h 12"/>
                <a:gd name="T4" fmla="*/ 0 w 13"/>
                <a:gd name="T5" fmla="*/ 7 h 12"/>
                <a:gd name="T6" fmla="*/ 0 w 13"/>
                <a:gd name="T7" fmla="*/ 7 h 12"/>
                <a:gd name="T8" fmla="*/ 6 w 13"/>
                <a:gd name="T9" fmla="*/ 12 h 12"/>
                <a:gd name="T10" fmla="*/ 13 w 13"/>
                <a:gd name="T11" fmla="*/ 7 h 12"/>
                <a:gd name="T12" fmla="*/ 13 w 13"/>
                <a:gd name="T13" fmla="*/ 6 h 12"/>
                <a:gd name="T14" fmla="*/ 6 w 13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10" y="12"/>
                    <a:pt x="13" y="10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2"/>
                    <a:pt x="10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îšlídè">
              <a:extLst>
                <a:ext uri="{FF2B5EF4-FFF2-40B4-BE49-F238E27FC236}">
                  <a16:creationId xmlns:a16="http://schemas.microsoft.com/office/drawing/2014/main" id="{5B084166-86DE-4FD9-BD79-4BCE43DF66FA}"/>
                </a:ext>
              </a:extLst>
            </p:cNvPr>
            <p:cNvSpPr/>
            <p:nvPr/>
          </p:nvSpPr>
          <p:spPr bwMode="auto">
            <a:xfrm>
              <a:off x="7388225" y="2925763"/>
              <a:ext cx="31750" cy="26988"/>
            </a:xfrm>
            <a:custGeom>
              <a:avLst/>
              <a:gdLst>
                <a:gd name="T0" fmla="*/ 7 w 14"/>
                <a:gd name="T1" fmla="*/ 0 h 12"/>
                <a:gd name="T2" fmla="*/ 2 w 14"/>
                <a:gd name="T3" fmla="*/ 2 h 12"/>
                <a:gd name="T4" fmla="*/ 0 w 14"/>
                <a:gd name="T5" fmla="*/ 6 h 12"/>
                <a:gd name="T6" fmla="*/ 0 w 14"/>
                <a:gd name="T7" fmla="*/ 7 h 12"/>
                <a:gd name="T8" fmla="*/ 0 w 14"/>
                <a:gd name="T9" fmla="*/ 7 h 12"/>
                <a:gd name="T10" fmla="*/ 7 w 14"/>
                <a:gd name="T11" fmla="*/ 12 h 12"/>
                <a:gd name="T12" fmla="*/ 14 w 14"/>
                <a:gd name="T13" fmla="*/ 7 h 12"/>
                <a:gd name="T14" fmla="*/ 14 w 14"/>
                <a:gd name="T15" fmla="*/ 6 h 12"/>
                <a:gd name="T16" fmla="*/ 7 w 1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2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4" y="12"/>
                    <a:pt x="7" y="12"/>
                  </a:cubicBezTo>
                  <a:cubicBezTo>
                    <a:pt x="11" y="12"/>
                    <a:pt x="14" y="10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3"/>
                    <a:pt x="11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ïSļíḍè">
              <a:extLst>
                <a:ext uri="{FF2B5EF4-FFF2-40B4-BE49-F238E27FC236}">
                  <a16:creationId xmlns:a16="http://schemas.microsoft.com/office/drawing/2014/main" id="{13340DEB-319E-43E5-BF4E-F7655190E8FC}"/>
                </a:ext>
              </a:extLst>
            </p:cNvPr>
            <p:cNvSpPr/>
            <p:nvPr/>
          </p:nvSpPr>
          <p:spPr bwMode="auto">
            <a:xfrm>
              <a:off x="7224713" y="3033713"/>
              <a:ext cx="31750" cy="26988"/>
            </a:xfrm>
            <a:custGeom>
              <a:avLst/>
              <a:gdLst>
                <a:gd name="T0" fmla="*/ 7 w 14"/>
                <a:gd name="T1" fmla="*/ 0 h 12"/>
                <a:gd name="T2" fmla="*/ 7 w 14"/>
                <a:gd name="T3" fmla="*/ 0 h 12"/>
                <a:gd name="T4" fmla="*/ 3 w 14"/>
                <a:gd name="T5" fmla="*/ 1 h 12"/>
                <a:gd name="T6" fmla="*/ 2 w 14"/>
                <a:gd name="T7" fmla="*/ 2 h 12"/>
                <a:gd name="T8" fmla="*/ 0 w 14"/>
                <a:gd name="T9" fmla="*/ 6 h 12"/>
                <a:gd name="T10" fmla="*/ 0 w 14"/>
                <a:gd name="T11" fmla="*/ 6 h 12"/>
                <a:gd name="T12" fmla="*/ 0 w 14"/>
                <a:gd name="T13" fmla="*/ 7 h 12"/>
                <a:gd name="T14" fmla="*/ 7 w 14"/>
                <a:gd name="T15" fmla="*/ 12 h 12"/>
                <a:gd name="T16" fmla="*/ 7 w 14"/>
                <a:gd name="T17" fmla="*/ 12 h 12"/>
                <a:gd name="T18" fmla="*/ 14 w 14"/>
                <a:gd name="T19" fmla="*/ 7 h 12"/>
                <a:gd name="T20" fmla="*/ 14 w 14"/>
                <a:gd name="T21" fmla="*/ 6 h 12"/>
                <a:gd name="T22" fmla="*/ 11 w 14"/>
                <a:gd name="T23" fmla="*/ 1 h 12"/>
                <a:gd name="T24" fmla="*/ 7 w 14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2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4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2"/>
                    <a:pt x="13" y="10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4"/>
                    <a:pt x="13" y="2"/>
                    <a:pt x="11" y="1"/>
                  </a:cubicBezTo>
                  <a:cubicBezTo>
                    <a:pt x="10" y="0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í$1iḋê">
              <a:extLst>
                <a:ext uri="{FF2B5EF4-FFF2-40B4-BE49-F238E27FC236}">
                  <a16:creationId xmlns:a16="http://schemas.microsoft.com/office/drawing/2014/main" id="{AF693E4D-DA6E-4F9D-A13F-7FD7CDD8D71D}"/>
                </a:ext>
              </a:extLst>
            </p:cNvPr>
            <p:cNvSpPr/>
            <p:nvPr/>
          </p:nvSpPr>
          <p:spPr bwMode="auto">
            <a:xfrm>
              <a:off x="7326313" y="3017838"/>
              <a:ext cx="30162" cy="26988"/>
            </a:xfrm>
            <a:custGeom>
              <a:avLst/>
              <a:gdLst>
                <a:gd name="T0" fmla="*/ 7 w 13"/>
                <a:gd name="T1" fmla="*/ 0 h 12"/>
                <a:gd name="T2" fmla="*/ 6 w 13"/>
                <a:gd name="T3" fmla="*/ 0 h 12"/>
                <a:gd name="T4" fmla="*/ 3 w 13"/>
                <a:gd name="T5" fmla="*/ 1 h 12"/>
                <a:gd name="T6" fmla="*/ 0 w 13"/>
                <a:gd name="T7" fmla="*/ 6 h 12"/>
                <a:gd name="T8" fmla="*/ 0 w 13"/>
                <a:gd name="T9" fmla="*/ 7 h 12"/>
                <a:gd name="T10" fmla="*/ 0 w 13"/>
                <a:gd name="T11" fmla="*/ 7 h 12"/>
                <a:gd name="T12" fmla="*/ 0 w 13"/>
                <a:gd name="T13" fmla="*/ 7 h 12"/>
                <a:gd name="T14" fmla="*/ 6 w 13"/>
                <a:gd name="T15" fmla="*/ 12 h 12"/>
                <a:gd name="T16" fmla="*/ 7 w 13"/>
                <a:gd name="T17" fmla="*/ 12 h 12"/>
                <a:gd name="T18" fmla="*/ 13 w 13"/>
                <a:gd name="T19" fmla="*/ 7 h 12"/>
                <a:gd name="T20" fmla="*/ 13 w 13"/>
                <a:gd name="T21" fmla="*/ 6 h 12"/>
                <a:gd name="T22" fmla="*/ 13 w 13"/>
                <a:gd name="T23" fmla="*/ 5 h 12"/>
                <a:gd name="T24" fmla="*/ 10 w 13"/>
                <a:gd name="T25" fmla="*/ 1 h 12"/>
                <a:gd name="T26" fmla="*/ 7 w 13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2">
                  <a:moveTo>
                    <a:pt x="7" y="0"/>
                  </a:moveTo>
                  <a:cubicBezTo>
                    <a:pt x="7" y="0"/>
                    <a:pt x="6" y="0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2"/>
                    <a:pt x="13" y="10"/>
                    <a:pt x="13" y="7"/>
                  </a:cubicBezTo>
                  <a:cubicBezTo>
                    <a:pt x="13" y="7"/>
                    <a:pt x="13" y="6"/>
                    <a:pt x="13" y="6"/>
                  </a:cubicBezTo>
                  <a:cubicBezTo>
                    <a:pt x="13" y="6"/>
                    <a:pt x="13" y="6"/>
                    <a:pt x="13" y="5"/>
                  </a:cubicBezTo>
                  <a:cubicBezTo>
                    <a:pt x="13" y="4"/>
                    <a:pt x="12" y="2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ïṥḷîḑe">
              <a:extLst>
                <a:ext uri="{FF2B5EF4-FFF2-40B4-BE49-F238E27FC236}">
                  <a16:creationId xmlns:a16="http://schemas.microsoft.com/office/drawing/2014/main" id="{245862B5-7094-4E85-8720-86CAEEC01BB2}"/>
                </a:ext>
              </a:extLst>
            </p:cNvPr>
            <p:cNvSpPr/>
            <p:nvPr/>
          </p:nvSpPr>
          <p:spPr bwMode="auto">
            <a:xfrm>
              <a:off x="7426325" y="3005138"/>
              <a:ext cx="31750" cy="26988"/>
            </a:xfrm>
            <a:custGeom>
              <a:avLst/>
              <a:gdLst>
                <a:gd name="T0" fmla="*/ 7 w 14"/>
                <a:gd name="T1" fmla="*/ 0 h 12"/>
                <a:gd name="T2" fmla="*/ 7 w 14"/>
                <a:gd name="T3" fmla="*/ 0 h 12"/>
                <a:gd name="T4" fmla="*/ 0 w 14"/>
                <a:gd name="T5" fmla="*/ 5 h 12"/>
                <a:gd name="T6" fmla="*/ 0 w 14"/>
                <a:gd name="T7" fmla="*/ 6 h 12"/>
                <a:gd name="T8" fmla="*/ 0 w 14"/>
                <a:gd name="T9" fmla="*/ 7 h 12"/>
                <a:gd name="T10" fmla="*/ 0 w 14"/>
                <a:gd name="T11" fmla="*/ 7 h 12"/>
                <a:gd name="T12" fmla="*/ 7 w 14"/>
                <a:gd name="T13" fmla="*/ 12 h 12"/>
                <a:gd name="T14" fmla="*/ 7 w 14"/>
                <a:gd name="T15" fmla="*/ 12 h 12"/>
                <a:gd name="T16" fmla="*/ 14 w 14"/>
                <a:gd name="T17" fmla="*/ 7 h 12"/>
                <a:gd name="T18" fmla="*/ 14 w 14"/>
                <a:gd name="T19" fmla="*/ 5 h 12"/>
                <a:gd name="T20" fmla="*/ 7 w 14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2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4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2"/>
                    <a:pt x="13" y="9"/>
                    <a:pt x="14" y="7"/>
                  </a:cubicBezTo>
                  <a:cubicBezTo>
                    <a:pt x="14" y="6"/>
                    <a:pt x="14" y="6"/>
                    <a:pt x="14" y="5"/>
                  </a:cubicBezTo>
                  <a:cubicBezTo>
                    <a:pt x="14" y="2"/>
                    <a:pt x="11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iṧľîdé">
              <a:extLst>
                <a:ext uri="{FF2B5EF4-FFF2-40B4-BE49-F238E27FC236}">
                  <a16:creationId xmlns:a16="http://schemas.microsoft.com/office/drawing/2014/main" id="{FB2417C0-7932-4FB0-95BB-944715D5B651}"/>
                </a:ext>
              </a:extLst>
            </p:cNvPr>
            <p:cNvSpPr/>
            <p:nvPr/>
          </p:nvSpPr>
          <p:spPr bwMode="auto">
            <a:xfrm>
              <a:off x="5202238" y="3367088"/>
              <a:ext cx="26987" cy="26988"/>
            </a:xfrm>
            <a:custGeom>
              <a:avLst/>
              <a:gdLst>
                <a:gd name="T0" fmla="*/ 6 w 12"/>
                <a:gd name="T1" fmla="*/ 0 h 12"/>
                <a:gd name="T2" fmla="*/ 5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7 w 12"/>
                <a:gd name="T9" fmla="*/ 12 h 12"/>
                <a:gd name="T10" fmla="*/ 12 w 12"/>
                <a:gd name="T11" fmla="*/ 5 h 12"/>
                <a:gd name="T12" fmla="*/ 12 w 12"/>
                <a:gd name="T13" fmla="*/ 5 h 12"/>
                <a:gd name="T14" fmla="*/ 12 w 12"/>
                <a:gd name="T15" fmla="*/ 4 h 12"/>
                <a:gd name="T16" fmla="*/ 6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1" y="9"/>
                    <a:pt x="3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10" y="11"/>
                    <a:pt x="12" y="8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iṥlidè">
              <a:extLst>
                <a:ext uri="{FF2B5EF4-FFF2-40B4-BE49-F238E27FC236}">
                  <a16:creationId xmlns:a16="http://schemas.microsoft.com/office/drawing/2014/main" id="{11FF2FC7-780F-4AF1-AFDB-E65D9B7FD799}"/>
                </a:ext>
              </a:extLst>
            </p:cNvPr>
            <p:cNvSpPr/>
            <p:nvPr/>
          </p:nvSpPr>
          <p:spPr bwMode="auto">
            <a:xfrm>
              <a:off x="5208588" y="3394075"/>
              <a:ext cx="26987" cy="25400"/>
            </a:xfrm>
            <a:custGeom>
              <a:avLst/>
              <a:gdLst>
                <a:gd name="T0" fmla="*/ 6 w 12"/>
                <a:gd name="T1" fmla="*/ 0 h 11"/>
                <a:gd name="T2" fmla="*/ 5 w 12"/>
                <a:gd name="T3" fmla="*/ 0 h 11"/>
                <a:gd name="T4" fmla="*/ 0 w 12"/>
                <a:gd name="T5" fmla="*/ 6 h 11"/>
                <a:gd name="T6" fmla="*/ 6 w 12"/>
                <a:gd name="T7" fmla="*/ 11 h 11"/>
                <a:gd name="T8" fmla="*/ 7 w 12"/>
                <a:gd name="T9" fmla="*/ 11 h 11"/>
                <a:gd name="T10" fmla="*/ 12 w 12"/>
                <a:gd name="T11" fmla="*/ 5 h 11"/>
                <a:gd name="T12" fmla="*/ 12 w 12"/>
                <a:gd name="T13" fmla="*/ 5 h 11"/>
                <a:gd name="T14" fmla="*/ 12 w 12"/>
                <a:gd name="T15" fmla="*/ 4 h 11"/>
                <a:gd name="T16" fmla="*/ 6 w 12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1" y="9"/>
                    <a:pt x="3" y="11"/>
                    <a:pt x="6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10" y="11"/>
                    <a:pt x="12" y="8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îṡlïḓè">
              <a:extLst>
                <a:ext uri="{FF2B5EF4-FFF2-40B4-BE49-F238E27FC236}">
                  <a16:creationId xmlns:a16="http://schemas.microsoft.com/office/drawing/2014/main" id="{467D2BCC-1FD2-4994-9ED9-4339CD78832F}"/>
                </a:ext>
              </a:extLst>
            </p:cNvPr>
            <p:cNvSpPr/>
            <p:nvPr/>
          </p:nvSpPr>
          <p:spPr bwMode="auto">
            <a:xfrm>
              <a:off x="5214938" y="3419475"/>
              <a:ext cx="28575" cy="26988"/>
            </a:xfrm>
            <a:custGeom>
              <a:avLst/>
              <a:gdLst>
                <a:gd name="T0" fmla="*/ 6 w 12"/>
                <a:gd name="T1" fmla="*/ 0 h 12"/>
                <a:gd name="T2" fmla="*/ 5 w 12"/>
                <a:gd name="T3" fmla="*/ 0 h 12"/>
                <a:gd name="T4" fmla="*/ 0 w 12"/>
                <a:gd name="T5" fmla="*/ 7 h 12"/>
                <a:gd name="T6" fmla="*/ 6 w 12"/>
                <a:gd name="T7" fmla="*/ 12 h 12"/>
                <a:gd name="T8" fmla="*/ 7 w 12"/>
                <a:gd name="T9" fmla="*/ 12 h 12"/>
                <a:gd name="T10" fmla="*/ 12 w 12"/>
                <a:gd name="T11" fmla="*/ 6 h 12"/>
                <a:gd name="T12" fmla="*/ 12 w 12"/>
                <a:gd name="T13" fmla="*/ 6 h 12"/>
                <a:gd name="T14" fmla="*/ 11 w 12"/>
                <a:gd name="T15" fmla="*/ 4 h 12"/>
                <a:gd name="T16" fmla="*/ 6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10" y="12"/>
                    <a:pt x="12" y="9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2"/>
                    <a:pt x="8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işļîḑé">
              <a:extLst>
                <a:ext uri="{FF2B5EF4-FFF2-40B4-BE49-F238E27FC236}">
                  <a16:creationId xmlns:a16="http://schemas.microsoft.com/office/drawing/2014/main" id="{D02EADF4-059A-45E0-A54C-3E19987111E2}"/>
                </a:ext>
              </a:extLst>
            </p:cNvPr>
            <p:cNvSpPr/>
            <p:nvPr/>
          </p:nvSpPr>
          <p:spPr bwMode="auto">
            <a:xfrm>
              <a:off x="5222875" y="3446463"/>
              <a:ext cx="26987" cy="26988"/>
            </a:xfrm>
            <a:custGeom>
              <a:avLst/>
              <a:gdLst>
                <a:gd name="T0" fmla="*/ 6 w 12"/>
                <a:gd name="T1" fmla="*/ 0 h 12"/>
                <a:gd name="T2" fmla="*/ 5 w 12"/>
                <a:gd name="T3" fmla="*/ 0 h 12"/>
                <a:gd name="T4" fmla="*/ 0 w 12"/>
                <a:gd name="T5" fmla="*/ 7 h 12"/>
                <a:gd name="T6" fmla="*/ 6 w 12"/>
                <a:gd name="T7" fmla="*/ 12 h 12"/>
                <a:gd name="T8" fmla="*/ 6 w 12"/>
                <a:gd name="T9" fmla="*/ 12 h 12"/>
                <a:gd name="T10" fmla="*/ 12 w 12"/>
                <a:gd name="T11" fmla="*/ 5 h 12"/>
                <a:gd name="T12" fmla="*/ 12 w 12"/>
                <a:gd name="T13" fmla="*/ 5 h 12"/>
                <a:gd name="T14" fmla="*/ 11 w 12"/>
                <a:gd name="T15" fmla="*/ 4 h 12"/>
                <a:gd name="T16" fmla="*/ 6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3"/>
                    <a:pt x="0" y="7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0" y="11"/>
                    <a:pt x="12" y="9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11" y="2"/>
                    <a:pt x="8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îslíďé">
              <a:extLst>
                <a:ext uri="{FF2B5EF4-FFF2-40B4-BE49-F238E27FC236}">
                  <a16:creationId xmlns:a16="http://schemas.microsoft.com/office/drawing/2014/main" id="{1EDC0FE9-331E-4FFB-928F-42437E8B98DB}"/>
                </a:ext>
              </a:extLst>
            </p:cNvPr>
            <p:cNvSpPr/>
            <p:nvPr/>
          </p:nvSpPr>
          <p:spPr bwMode="auto">
            <a:xfrm>
              <a:off x="5227638" y="3473450"/>
              <a:ext cx="28575" cy="26988"/>
            </a:xfrm>
            <a:custGeom>
              <a:avLst/>
              <a:gdLst>
                <a:gd name="T0" fmla="*/ 7 w 13"/>
                <a:gd name="T1" fmla="*/ 0 h 12"/>
                <a:gd name="T2" fmla="*/ 6 w 13"/>
                <a:gd name="T3" fmla="*/ 0 h 12"/>
                <a:gd name="T4" fmla="*/ 1 w 13"/>
                <a:gd name="T5" fmla="*/ 6 h 12"/>
                <a:gd name="T6" fmla="*/ 7 w 13"/>
                <a:gd name="T7" fmla="*/ 12 h 12"/>
                <a:gd name="T8" fmla="*/ 7 w 13"/>
                <a:gd name="T9" fmla="*/ 12 h 12"/>
                <a:gd name="T10" fmla="*/ 13 w 13"/>
                <a:gd name="T11" fmla="*/ 5 h 12"/>
                <a:gd name="T12" fmla="*/ 13 w 13"/>
                <a:gd name="T13" fmla="*/ 5 h 12"/>
                <a:gd name="T14" fmla="*/ 12 w 13"/>
                <a:gd name="T15" fmla="*/ 4 h 12"/>
                <a:gd name="T16" fmla="*/ 7 w 1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1" y="6"/>
                  </a:cubicBezTo>
                  <a:cubicBezTo>
                    <a:pt x="1" y="9"/>
                    <a:pt x="4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13" y="8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iSliḋè">
              <a:extLst>
                <a:ext uri="{FF2B5EF4-FFF2-40B4-BE49-F238E27FC236}">
                  <a16:creationId xmlns:a16="http://schemas.microsoft.com/office/drawing/2014/main" id="{B40F5F41-C9B7-447B-B0DC-43BDD42E02A5}"/>
                </a:ext>
              </a:extLst>
            </p:cNvPr>
            <p:cNvSpPr/>
            <p:nvPr/>
          </p:nvSpPr>
          <p:spPr bwMode="auto">
            <a:xfrm>
              <a:off x="5233988" y="3500438"/>
              <a:ext cx="30162" cy="25400"/>
            </a:xfrm>
            <a:custGeom>
              <a:avLst/>
              <a:gdLst>
                <a:gd name="T0" fmla="*/ 7 w 13"/>
                <a:gd name="T1" fmla="*/ 0 h 11"/>
                <a:gd name="T2" fmla="*/ 6 w 13"/>
                <a:gd name="T3" fmla="*/ 0 h 11"/>
                <a:gd name="T4" fmla="*/ 1 w 13"/>
                <a:gd name="T5" fmla="*/ 6 h 11"/>
                <a:gd name="T6" fmla="*/ 7 w 13"/>
                <a:gd name="T7" fmla="*/ 11 h 11"/>
                <a:gd name="T8" fmla="*/ 7 w 13"/>
                <a:gd name="T9" fmla="*/ 11 h 11"/>
                <a:gd name="T10" fmla="*/ 12 w 13"/>
                <a:gd name="T11" fmla="*/ 5 h 11"/>
                <a:gd name="T12" fmla="*/ 12 w 13"/>
                <a:gd name="T13" fmla="*/ 5 h 11"/>
                <a:gd name="T14" fmla="*/ 12 w 13"/>
                <a:gd name="T15" fmla="*/ 3 h 11"/>
                <a:gd name="T16" fmla="*/ 7 w 1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1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1" y="6"/>
                  </a:cubicBezTo>
                  <a:cubicBezTo>
                    <a:pt x="1" y="9"/>
                    <a:pt x="4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0" y="11"/>
                    <a:pt x="13" y="8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iṡḻiḍê">
              <a:extLst>
                <a:ext uri="{FF2B5EF4-FFF2-40B4-BE49-F238E27FC236}">
                  <a16:creationId xmlns:a16="http://schemas.microsoft.com/office/drawing/2014/main" id="{94AA603D-59D4-441F-AE75-BECE16AFEF1E}"/>
                </a:ext>
              </a:extLst>
            </p:cNvPr>
            <p:cNvSpPr/>
            <p:nvPr/>
          </p:nvSpPr>
          <p:spPr bwMode="auto">
            <a:xfrm>
              <a:off x="5167313" y="3944938"/>
              <a:ext cx="134937" cy="200025"/>
            </a:xfrm>
            <a:custGeom>
              <a:avLst/>
              <a:gdLst>
                <a:gd name="T0" fmla="*/ 55 w 59"/>
                <a:gd name="T1" fmla="*/ 0 h 88"/>
                <a:gd name="T2" fmla="*/ 1 w 59"/>
                <a:gd name="T3" fmla="*/ 18 h 88"/>
                <a:gd name="T4" fmla="*/ 1 w 59"/>
                <a:gd name="T5" fmla="*/ 18 h 88"/>
                <a:gd name="T6" fmla="*/ 3 w 59"/>
                <a:gd name="T7" fmla="*/ 88 h 88"/>
                <a:gd name="T8" fmla="*/ 59 w 59"/>
                <a:gd name="T9" fmla="*/ 71 h 88"/>
                <a:gd name="T10" fmla="*/ 55 w 59"/>
                <a:gd name="T11" fmla="*/ 0 h 88"/>
                <a:gd name="T12" fmla="*/ 55 w 59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88">
                  <a:moveTo>
                    <a:pt x="55" y="0"/>
                  </a:moveTo>
                  <a:cubicBezTo>
                    <a:pt x="38" y="8"/>
                    <a:pt x="19" y="14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41"/>
                    <a:pt x="1" y="66"/>
                    <a:pt x="3" y="88"/>
                  </a:cubicBezTo>
                  <a:cubicBezTo>
                    <a:pt x="22" y="85"/>
                    <a:pt x="41" y="79"/>
                    <a:pt x="59" y="71"/>
                  </a:cubicBezTo>
                  <a:cubicBezTo>
                    <a:pt x="59" y="47"/>
                    <a:pt x="57" y="23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i$lîḍê">
              <a:extLst>
                <a:ext uri="{FF2B5EF4-FFF2-40B4-BE49-F238E27FC236}">
                  <a16:creationId xmlns:a16="http://schemas.microsoft.com/office/drawing/2014/main" id="{110862FB-4E85-4BD5-93CB-EED2067ACAA8}"/>
                </a:ext>
              </a:extLst>
            </p:cNvPr>
            <p:cNvSpPr/>
            <p:nvPr/>
          </p:nvSpPr>
          <p:spPr bwMode="auto">
            <a:xfrm>
              <a:off x="5772150" y="3462338"/>
              <a:ext cx="355600" cy="387350"/>
            </a:xfrm>
            <a:custGeom>
              <a:avLst/>
              <a:gdLst>
                <a:gd name="T0" fmla="*/ 152 w 156"/>
                <a:gd name="T1" fmla="*/ 0 h 171"/>
                <a:gd name="T2" fmla="*/ 152 w 156"/>
                <a:gd name="T3" fmla="*/ 11 h 171"/>
                <a:gd name="T4" fmla="*/ 38 w 156"/>
                <a:gd name="T5" fmla="*/ 97 h 171"/>
                <a:gd name="T6" fmla="*/ 38 w 156"/>
                <a:gd name="T7" fmla="*/ 97 h 171"/>
                <a:gd name="T8" fmla="*/ 0 w 156"/>
                <a:gd name="T9" fmla="*/ 100 h 171"/>
                <a:gd name="T10" fmla="*/ 7 w 156"/>
                <a:gd name="T11" fmla="*/ 170 h 171"/>
                <a:gd name="T12" fmla="*/ 7 w 156"/>
                <a:gd name="T13" fmla="*/ 171 h 171"/>
                <a:gd name="T14" fmla="*/ 42 w 156"/>
                <a:gd name="T15" fmla="*/ 168 h 171"/>
                <a:gd name="T16" fmla="*/ 42 w 156"/>
                <a:gd name="T17" fmla="*/ 168 h 171"/>
                <a:gd name="T18" fmla="*/ 42 w 156"/>
                <a:gd name="T19" fmla="*/ 168 h 171"/>
                <a:gd name="T20" fmla="*/ 43 w 156"/>
                <a:gd name="T21" fmla="*/ 168 h 171"/>
                <a:gd name="T22" fmla="*/ 43 w 156"/>
                <a:gd name="T23" fmla="*/ 168 h 171"/>
                <a:gd name="T24" fmla="*/ 43 w 156"/>
                <a:gd name="T25" fmla="*/ 168 h 171"/>
                <a:gd name="T26" fmla="*/ 156 w 156"/>
                <a:gd name="T27" fmla="*/ 88 h 171"/>
                <a:gd name="T28" fmla="*/ 156 w 156"/>
                <a:gd name="T29" fmla="*/ 88 h 171"/>
                <a:gd name="T30" fmla="*/ 156 w 156"/>
                <a:gd name="T31" fmla="*/ 69 h 171"/>
                <a:gd name="T32" fmla="*/ 152 w 156"/>
                <a:gd name="T33" fmla="*/ 0 h 171"/>
                <a:gd name="T34" fmla="*/ 152 w 156"/>
                <a:gd name="T35" fmla="*/ 0 h 171"/>
                <a:gd name="T36" fmla="*/ 152 w 156"/>
                <a:gd name="T37" fmla="*/ 0 h 171"/>
                <a:gd name="T38" fmla="*/ 152 w 156"/>
                <a:gd name="T3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171">
                  <a:moveTo>
                    <a:pt x="152" y="0"/>
                  </a:moveTo>
                  <a:cubicBezTo>
                    <a:pt x="152" y="4"/>
                    <a:pt x="152" y="8"/>
                    <a:pt x="152" y="11"/>
                  </a:cubicBezTo>
                  <a:cubicBezTo>
                    <a:pt x="152" y="53"/>
                    <a:pt x="118" y="96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24" y="98"/>
                    <a:pt x="12" y="99"/>
                    <a:pt x="0" y="100"/>
                  </a:cubicBezTo>
                  <a:cubicBezTo>
                    <a:pt x="2" y="121"/>
                    <a:pt x="5" y="146"/>
                    <a:pt x="7" y="170"/>
                  </a:cubicBezTo>
                  <a:cubicBezTo>
                    <a:pt x="7" y="170"/>
                    <a:pt x="7" y="171"/>
                    <a:pt x="7" y="171"/>
                  </a:cubicBezTo>
                  <a:cubicBezTo>
                    <a:pt x="18" y="169"/>
                    <a:pt x="29" y="168"/>
                    <a:pt x="42" y="168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42" y="168"/>
                    <a:pt x="43" y="168"/>
                    <a:pt x="43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119" y="166"/>
                    <a:pt x="153" y="128"/>
                    <a:pt x="156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2"/>
                    <a:pt x="156" y="75"/>
                    <a:pt x="156" y="69"/>
                  </a:cubicBezTo>
                  <a:cubicBezTo>
                    <a:pt x="156" y="34"/>
                    <a:pt x="152" y="0"/>
                    <a:pt x="152" y="0"/>
                  </a:cubicBezTo>
                  <a:moveTo>
                    <a:pt x="152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íşḷíḍé">
              <a:extLst>
                <a:ext uri="{FF2B5EF4-FFF2-40B4-BE49-F238E27FC236}">
                  <a16:creationId xmlns:a16="http://schemas.microsoft.com/office/drawing/2014/main" id="{C70A56D6-3026-43D6-826E-ADE989FDA4FC}"/>
                </a:ext>
              </a:extLst>
            </p:cNvPr>
            <p:cNvSpPr/>
            <p:nvPr/>
          </p:nvSpPr>
          <p:spPr bwMode="auto">
            <a:xfrm>
              <a:off x="5386388" y="3773488"/>
              <a:ext cx="188912" cy="287338"/>
            </a:xfrm>
            <a:custGeom>
              <a:avLst/>
              <a:gdLst>
                <a:gd name="T0" fmla="*/ 72 w 83"/>
                <a:gd name="T1" fmla="*/ 0 h 127"/>
                <a:gd name="T2" fmla="*/ 14 w 83"/>
                <a:gd name="T3" fmla="*/ 42 h 127"/>
                <a:gd name="T4" fmla="*/ 11 w 83"/>
                <a:gd name="T5" fmla="*/ 44 h 127"/>
                <a:gd name="T6" fmla="*/ 8 w 83"/>
                <a:gd name="T7" fmla="*/ 47 h 127"/>
                <a:gd name="T8" fmla="*/ 8 w 83"/>
                <a:gd name="T9" fmla="*/ 47 h 127"/>
                <a:gd name="T10" fmla="*/ 0 w 83"/>
                <a:gd name="T11" fmla="*/ 127 h 127"/>
                <a:gd name="T12" fmla="*/ 17 w 83"/>
                <a:gd name="T13" fmla="*/ 114 h 127"/>
                <a:gd name="T14" fmla="*/ 17 w 83"/>
                <a:gd name="T15" fmla="*/ 114 h 127"/>
                <a:gd name="T16" fmla="*/ 17 w 83"/>
                <a:gd name="T17" fmla="*/ 114 h 127"/>
                <a:gd name="T18" fmla="*/ 18 w 83"/>
                <a:gd name="T19" fmla="*/ 114 h 127"/>
                <a:gd name="T20" fmla="*/ 18 w 83"/>
                <a:gd name="T21" fmla="*/ 114 h 127"/>
                <a:gd name="T22" fmla="*/ 19 w 83"/>
                <a:gd name="T23" fmla="*/ 113 h 127"/>
                <a:gd name="T24" fmla="*/ 19 w 83"/>
                <a:gd name="T25" fmla="*/ 113 h 127"/>
                <a:gd name="T26" fmla="*/ 19 w 83"/>
                <a:gd name="T27" fmla="*/ 113 h 127"/>
                <a:gd name="T28" fmla="*/ 83 w 83"/>
                <a:gd name="T29" fmla="*/ 67 h 127"/>
                <a:gd name="T30" fmla="*/ 83 w 83"/>
                <a:gd name="T31" fmla="*/ 67 h 127"/>
                <a:gd name="T32" fmla="*/ 72 w 83"/>
                <a:gd name="T33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127">
                  <a:moveTo>
                    <a:pt x="72" y="0"/>
                  </a:moveTo>
                  <a:cubicBezTo>
                    <a:pt x="53" y="12"/>
                    <a:pt x="34" y="26"/>
                    <a:pt x="14" y="42"/>
                  </a:cubicBezTo>
                  <a:cubicBezTo>
                    <a:pt x="13" y="43"/>
                    <a:pt x="12" y="44"/>
                    <a:pt x="11" y="44"/>
                  </a:cubicBezTo>
                  <a:cubicBezTo>
                    <a:pt x="10" y="45"/>
                    <a:pt x="9" y="46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6" y="73"/>
                    <a:pt x="3" y="101"/>
                    <a:pt x="0" y="127"/>
                  </a:cubicBezTo>
                  <a:cubicBezTo>
                    <a:pt x="6" y="123"/>
                    <a:pt x="12" y="119"/>
                    <a:pt x="17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8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41" y="95"/>
                    <a:pt x="62" y="80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78" y="45"/>
                    <a:pt x="75" y="21"/>
                    <a:pt x="7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îślîďê">
              <a:extLst>
                <a:ext uri="{FF2B5EF4-FFF2-40B4-BE49-F238E27FC236}">
                  <a16:creationId xmlns:a16="http://schemas.microsoft.com/office/drawing/2014/main" id="{D729C60C-9CF0-473E-B439-9362D0FF20A9}"/>
                </a:ext>
              </a:extLst>
            </p:cNvPr>
            <p:cNvSpPr/>
            <p:nvPr/>
          </p:nvSpPr>
          <p:spPr bwMode="auto">
            <a:xfrm>
              <a:off x="4719638" y="3603625"/>
              <a:ext cx="646112" cy="325438"/>
            </a:xfrm>
            <a:custGeom>
              <a:avLst/>
              <a:gdLst>
                <a:gd name="T0" fmla="*/ 0 w 284"/>
                <a:gd name="T1" fmla="*/ 0 h 144"/>
                <a:gd name="T2" fmla="*/ 4 w 284"/>
                <a:gd name="T3" fmla="*/ 16 h 144"/>
                <a:gd name="T4" fmla="*/ 255 w 284"/>
                <a:gd name="T5" fmla="*/ 144 h 144"/>
                <a:gd name="T6" fmla="*/ 284 w 284"/>
                <a:gd name="T7" fmla="*/ 127 h 144"/>
                <a:gd name="T8" fmla="*/ 0 w 284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44">
                  <a:moveTo>
                    <a:pt x="0" y="0"/>
                  </a:moveTo>
                  <a:cubicBezTo>
                    <a:pt x="1" y="6"/>
                    <a:pt x="3" y="11"/>
                    <a:pt x="4" y="16"/>
                  </a:cubicBezTo>
                  <a:cubicBezTo>
                    <a:pt x="114" y="21"/>
                    <a:pt x="212" y="103"/>
                    <a:pt x="255" y="144"/>
                  </a:cubicBezTo>
                  <a:cubicBezTo>
                    <a:pt x="265" y="139"/>
                    <a:pt x="274" y="134"/>
                    <a:pt x="284" y="127"/>
                  </a:cubicBezTo>
                  <a:cubicBezTo>
                    <a:pt x="188" y="43"/>
                    <a:pt x="65" y="11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iṧļîdê">
              <a:extLst>
                <a:ext uri="{FF2B5EF4-FFF2-40B4-BE49-F238E27FC236}">
                  <a16:creationId xmlns:a16="http://schemas.microsoft.com/office/drawing/2014/main" id="{F0A11F23-3BBC-49FE-AFA9-AB10DDC30D56}"/>
                </a:ext>
              </a:extLst>
            </p:cNvPr>
            <p:cNvSpPr/>
            <p:nvPr/>
          </p:nvSpPr>
          <p:spPr bwMode="auto">
            <a:xfrm>
              <a:off x="4687888" y="3509963"/>
              <a:ext cx="228600" cy="593725"/>
            </a:xfrm>
            <a:custGeom>
              <a:avLst/>
              <a:gdLst>
                <a:gd name="T0" fmla="*/ 0 w 100"/>
                <a:gd name="T1" fmla="*/ 0 h 262"/>
                <a:gd name="T2" fmla="*/ 0 w 100"/>
                <a:gd name="T3" fmla="*/ 0 h 262"/>
                <a:gd name="T4" fmla="*/ 0 w 100"/>
                <a:gd name="T5" fmla="*/ 0 h 262"/>
                <a:gd name="T6" fmla="*/ 43 w 100"/>
                <a:gd name="T7" fmla="*/ 195 h 262"/>
                <a:gd name="T8" fmla="*/ 50 w 100"/>
                <a:gd name="T9" fmla="*/ 209 h 262"/>
                <a:gd name="T10" fmla="*/ 50 w 100"/>
                <a:gd name="T11" fmla="*/ 209 h 262"/>
                <a:gd name="T12" fmla="*/ 50 w 100"/>
                <a:gd name="T13" fmla="*/ 209 h 262"/>
                <a:gd name="T14" fmla="*/ 50 w 100"/>
                <a:gd name="T15" fmla="*/ 209 h 262"/>
                <a:gd name="T16" fmla="*/ 50 w 100"/>
                <a:gd name="T17" fmla="*/ 209 h 262"/>
                <a:gd name="T18" fmla="*/ 51 w 100"/>
                <a:gd name="T19" fmla="*/ 209 h 262"/>
                <a:gd name="T20" fmla="*/ 51 w 100"/>
                <a:gd name="T21" fmla="*/ 209 h 262"/>
                <a:gd name="T22" fmla="*/ 51 w 100"/>
                <a:gd name="T23" fmla="*/ 210 h 262"/>
                <a:gd name="T24" fmla="*/ 51 w 100"/>
                <a:gd name="T25" fmla="*/ 210 h 262"/>
                <a:gd name="T26" fmla="*/ 51 w 100"/>
                <a:gd name="T27" fmla="*/ 210 h 262"/>
                <a:gd name="T28" fmla="*/ 51 w 100"/>
                <a:gd name="T29" fmla="*/ 210 h 262"/>
                <a:gd name="T30" fmla="*/ 51 w 100"/>
                <a:gd name="T31" fmla="*/ 210 h 262"/>
                <a:gd name="T32" fmla="*/ 51 w 100"/>
                <a:gd name="T33" fmla="*/ 210 h 262"/>
                <a:gd name="T34" fmla="*/ 51 w 100"/>
                <a:gd name="T35" fmla="*/ 210 h 262"/>
                <a:gd name="T36" fmla="*/ 100 w 100"/>
                <a:gd name="T37" fmla="*/ 262 h 262"/>
                <a:gd name="T38" fmla="*/ 85 w 100"/>
                <a:gd name="T39" fmla="*/ 188 h 262"/>
                <a:gd name="T40" fmla="*/ 85 w 100"/>
                <a:gd name="T41" fmla="*/ 188 h 262"/>
                <a:gd name="T42" fmla="*/ 29 w 100"/>
                <a:gd name="T43" fmla="*/ 109 h 262"/>
                <a:gd name="T44" fmla="*/ 29 w 100"/>
                <a:gd name="T45" fmla="*/ 109 h 262"/>
                <a:gd name="T46" fmla="*/ 29 w 100"/>
                <a:gd name="T47" fmla="*/ 109 h 262"/>
                <a:gd name="T48" fmla="*/ 29 w 100"/>
                <a:gd name="T49" fmla="*/ 109 h 262"/>
                <a:gd name="T50" fmla="*/ 29 w 100"/>
                <a:gd name="T51" fmla="*/ 109 h 262"/>
                <a:gd name="T52" fmla="*/ 0 w 100"/>
                <a:gd name="T53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" h="2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7" y="135"/>
                    <a:pt x="43" y="195"/>
                  </a:cubicBezTo>
                  <a:cubicBezTo>
                    <a:pt x="44" y="197"/>
                    <a:pt x="49" y="207"/>
                    <a:pt x="50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9"/>
                    <a:pt x="51" y="209"/>
                    <a:pt x="51" y="209"/>
                  </a:cubicBezTo>
                  <a:cubicBezTo>
                    <a:pt x="51" y="209"/>
                    <a:pt x="51" y="209"/>
                    <a:pt x="51" y="209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60" y="227"/>
                    <a:pt x="75" y="247"/>
                    <a:pt x="100" y="262"/>
                  </a:cubicBezTo>
                  <a:cubicBezTo>
                    <a:pt x="84" y="239"/>
                    <a:pt x="80" y="214"/>
                    <a:pt x="85" y="188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47" y="161"/>
                    <a:pt x="33" y="122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0"/>
                    <a:pt x="9" y="53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iṥ1ïḓè">
              <a:extLst>
                <a:ext uri="{FF2B5EF4-FFF2-40B4-BE49-F238E27FC236}">
                  <a16:creationId xmlns:a16="http://schemas.microsoft.com/office/drawing/2014/main" id="{6274322A-2452-4B90-B6A8-095A3E873E0D}"/>
                </a:ext>
              </a:extLst>
            </p:cNvPr>
            <p:cNvSpPr/>
            <p:nvPr/>
          </p:nvSpPr>
          <p:spPr bwMode="auto">
            <a:xfrm>
              <a:off x="6810375" y="3057525"/>
              <a:ext cx="65087" cy="182563"/>
            </a:xfrm>
            <a:custGeom>
              <a:avLst/>
              <a:gdLst>
                <a:gd name="T0" fmla="*/ 7 w 28"/>
                <a:gd name="T1" fmla="*/ 0 h 81"/>
                <a:gd name="T2" fmla="*/ 1 w 28"/>
                <a:gd name="T3" fmla="*/ 5 h 81"/>
                <a:gd name="T4" fmla="*/ 1 w 28"/>
                <a:gd name="T5" fmla="*/ 6 h 81"/>
                <a:gd name="T6" fmla="*/ 0 w 28"/>
                <a:gd name="T7" fmla="*/ 13 h 81"/>
                <a:gd name="T8" fmla="*/ 0 w 28"/>
                <a:gd name="T9" fmla="*/ 14 h 81"/>
                <a:gd name="T10" fmla="*/ 1 w 28"/>
                <a:gd name="T11" fmla="*/ 21 h 81"/>
                <a:gd name="T12" fmla="*/ 1 w 28"/>
                <a:gd name="T13" fmla="*/ 23 h 81"/>
                <a:gd name="T14" fmla="*/ 2 w 28"/>
                <a:gd name="T15" fmla="*/ 27 h 81"/>
                <a:gd name="T16" fmla="*/ 0 w 28"/>
                <a:gd name="T17" fmla="*/ 16 h 81"/>
                <a:gd name="T18" fmla="*/ 11 w 28"/>
                <a:gd name="T19" fmla="*/ 42 h 81"/>
                <a:gd name="T20" fmla="*/ 11 w 28"/>
                <a:gd name="T21" fmla="*/ 45 h 81"/>
                <a:gd name="T22" fmla="*/ 13 w 28"/>
                <a:gd name="T23" fmla="*/ 76 h 81"/>
                <a:gd name="T24" fmla="*/ 15 w 28"/>
                <a:gd name="T25" fmla="*/ 76 h 81"/>
                <a:gd name="T26" fmla="*/ 3 w 28"/>
                <a:gd name="T27" fmla="*/ 81 h 81"/>
                <a:gd name="T28" fmla="*/ 3 w 28"/>
                <a:gd name="T29" fmla="*/ 81 h 81"/>
                <a:gd name="T30" fmla="*/ 17 w 28"/>
                <a:gd name="T31" fmla="*/ 73 h 81"/>
                <a:gd name="T32" fmla="*/ 28 w 28"/>
                <a:gd name="T33" fmla="*/ 39 h 81"/>
                <a:gd name="T34" fmla="*/ 28 w 28"/>
                <a:gd name="T35" fmla="*/ 37 h 81"/>
                <a:gd name="T36" fmla="*/ 25 w 28"/>
                <a:gd name="T37" fmla="*/ 31 h 81"/>
                <a:gd name="T38" fmla="*/ 23 w 28"/>
                <a:gd name="T39" fmla="*/ 26 h 81"/>
                <a:gd name="T40" fmla="*/ 22 w 28"/>
                <a:gd name="T41" fmla="*/ 24 h 81"/>
                <a:gd name="T42" fmla="*/ 20 w 28"/>
                <a:gd name="T43" fmla="*/ 18 h 81"/>
                <a:gd name="T44" fmla="*/ 19 w 28"/>
                <a:gd name="T45" fmla="*/ 17 h 81"/>
                <a:gd name="T46" fmla="*/ 16 w 28"/>
                <a:gd name="T47" fmla="*/ 11 h 81"/>
                <a:gd name="T48" fmla="*/ 16 w 28"/>
                <a:gd name="T49" fmla="*/ 9 h 81"/>
                <a:gd name="T50" fmla="*/ 13 w 28"/>
                <a:gd name="T51" fmla="*/ 4 h 81"/>
                <a:gd name="T52" fmla="*/ 13 w 28"/>
                <a:gd name="T53" fmla="*/ 3 h 81"/>
                <a:gd name="T54" fmla="*/ 12 w 28"/>
                <a:gd name="T55" fmla="*/ 2 h 81"/>
                <a:gd name="T56" fmla="*/ 7 w 28"/>
                <a:gd name="T5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81">
                  <a:moveTo>
                    <a:pt x="7" y="0"/>
                  </a:moveTo>
                  <a:cubicBezTo>
                    <a:pt x="5" y="0"/>
                    <a:pt x="3" y="2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0" y="8"/>
                    <a:pt x="0" y="10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2" y="24"/>
                    <a:pt x="2" y="25"/>
                    <a:pt x="2" y="27"/>
                  </a:cubicBezTo>
                  <a:cubicBezTo>
                    <a:pt x="1" y="22"/>
                    <a:pt x="0" y="19"/>
                    <a:pt x="0" y="16"/>
                  </a:cubicBezTo>
                  <a:cubicBezTo>
                    <a:pt x="0" y="17"/>
                    <a:pt x="8" y="36"/>
                    <a:pt x="11" y="42"/>
                  </a:cubicBezTo>
                  <a:cubicBezTo>
                    <a:pt x="11" y="43"/>
                    <a:pt x="11" y="44"/>
                    <a:pt x="11" y="45"/>
                  </a:cubicBezTo>
                  <a:cubicBezTo>
                    <a:pt x="9" y="51"/>
                    <a:pt x="4" y="76"/>
                    <a:pt x="13" y="76"/>
                  </a:cubicBezTo>
                  <a:cubicBezTo>
                    <a:pt x="13" y="76"/>
                    <a:pt x="14" y="76"/>
                    <a:pt x="15" y="76"/>
                  </a:cubicBezTo>
                  <a:cubicBezTo>
                    <a:pt x="11" y="79"/>
                    <a:pt x="7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8" y="81"/>
                    <a:pt x="13" y="79"/>
                    <a:pt x="17" y="73"/>
                  </a:cubicBezTo>
                  <a:cubicBezTo>
                    <a:pt x="28" y="59"/>
                    <a:pt x="28" y="39"/>
                    <a:pt x="28" y="39"/>
                  </a:cubicBezTo>
                  <a:cubicBezTo>
                    <a:pt x="28" y="39"/>
                    <a:pt x="28" y="38"/>
                    <a:pt x="28" y="37"/>
                  </a:cubicBezTo>
                  <a:cubicBezTo>
                    <a:pt x="27" y="36"/>
                    <a:pt x="26" y="34"/>
                    <a:pt x="25" y="31"/>
                  </a:cubicBezTo>
                  <a:cubicBezTo>
                    <a:pt x="24" y="29"/>
                    <a:pt x="24" y="28"/>
                    <a:pt x="23" y="26"/>
                  </a:cubicBezTo>
                  <a:cubicBezTo>
                    <a:pt x="23" y="25"/>
                    <a:pt x="22" y="25"/>
                    <a:pt x="22" y="24"/>
                  </a:cubicBezTo>
                  <a:cubicBezTo>
                    <a:pt x="21" y="22"/>
                    <a:pt x="20" y="20"/>
                    <a:pt x="20" y="18"/>
                  </a:cubicBezTo>
                  <a:cubicBezTo>
                    <a:pt x="19" y="18"/>
                    <a:pt x="19" y="17"/>
                    <a:pt x="19" y="17"/>
                  </a:cubicBezTo>
                  <a:cubicBezTo>
                    <a:pt x="18" y="15"/>
                    <a:pt x="17" y="13"/>
                    <a:pt x="16" y="11"/>
                  </a:cubicBezTo>
                  <a:cubicBezTo>
                    <a:pt x="16" y="10"/>
                    <a:pt x="16" y="10"/>
                    <a:pt x="16" y="9"/>
                  </a:cubicBezTo>
                  <a:cubicBezTo>
                    <a:pt x="14" y="7"/>
                    <a:pt x="13" y="5"/>
                    <a:pt x="13" y="4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î$ļîḑè">
              <a:extLst>
                <a:ext uri="{FF2B5EF4-FFF2-40B4-BE49-F238E27FC236}">
                  <a16:creationId xmlns:a16="http://schemas.microsoft.com/office/drawing/2014/main" id="{1B6BF3DE-925E-48CD-ABD7-1AE370ED7666}"/>
                </a:ext>
              </a:extLst>
            </p:cNvPr>
            <p:cNvSpPr/>
            <p:nvPr/>
          </p:nvSpPr>
          <p:spPr bwMode="auto">
            <a:xfrm>
              <a:off x="6810375" y="3092450"/>
              <a:ext cx="34925" cy="147638"/>
            </a:xfrm>
            <a:custGeom>
              <a:avLst/>
              <a:gdLst>
                <a:gd name="T0" fmla="*/ 0 w 15"/>
                <a:gd name="T1" fmla="*/ 0 h 65"/>
                <a:gd name="T2" fmla="*/ 2 w 15"/>
                <a:gd name="T3" fmla="*/ 11 h 65"/>
                <a:gd name="T4" fmla="*/ 3 w 15"/>
                <a:gd name="T5" fmla="*/ 12 h 65"/>
                <a:gd name="T6" fmla="*/ 3 w 15"/>
                <a:gd name="T7" fmla="*/ 12 h 65"/>
                <a:gd name="T8" fmla="*/ 6 w 15"/>
                <a:gd name="T9" fmla="*/ 24 h 65"/>
                <a:gd name="T10" fmla="*/ 7 w 15"/>
                <a:gd name="T11" fmla="*/ 25 h 65"/>
                <a:gd name="T12" fmla="*/ 8 w 15"/>
                <a:gd name="T13" fmla="*/ 28 h 65"/>
                <a:gd name="T14" fmla="*/ 3 w 15"/>
                <a:gd name="T15" fmla="*/ 64 h 65"/>
                <a:gd name="T16" fmla="*/ 3 w 15"/>
                <a:gd name="T17" fmla="*/ 65 h 65"/>
                <a:gd name="T18" fmla="*/ 15 w 15"/>
                <a:gd name="T19" fmla="*/ 60 h 65"/>
                <a:gd name="T20" fmla="*/ 13 w 15"/>
                <a:gd name="T21" fmla="*/ 60 h 65"/>
                <a:gd name="T22" fmla="*/ 11 w 15"/>
                <a:gd name="T23" fmla="*/ 29 h 65"/>
                <a:gd name="T24" fmla="*/ 11 w 15"/>
                <a:gd name="T25" fmla="*/ 26 h 65"/>
                <a:gd name="T26" fmla="*/ 0 w 15"/>
                <a:gd name="T2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65">
                  <a:moveTo>
                    <a:pt x="0" y="0"/>
                  </a:moveTo>
                  <a:cubicBezTo>
                    <a:pt x="0" y="3"/>
                    <a:pt x="1" y="6"/>
                    <a:pt x="2" y="11"/>
                  </a:cubicBezTo>
                  <a:cubicBezTo>
                    <a:pt x="2" y="11"/>
                    <a:pt x="2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8"/>
                    <a:pt x="6" y="22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7" y="26"/>
                    <a:pt x="8" y="27"/>
                    <a:pt x="8" y="28"/>
                  </a:cubicBezTo>
                  <a:cubicBezTo>
                    <a:pt x="8" y="38"/>
                    <a:pt x="7" y="55"/>
                    <a:pt x="3" y="64"/>
                  </a:cubicBezTo>
                  <a:cubicBezTo>
                    <a:pt x="3" y="64"/>
                    <a:pt x="3" y="65"/>
                    <a:pt x="3" y="65"/>
                  </a:cubicBezTo>
                  <a:cubicBezTo>
                    <a:pt x="7" y="65"/>
                    <a:pt x="11" y="63"/>
                    <a:pt x="15" y="60"/>
                  </a:cubicBezTo>
                  <a:cubicBezTo>
                    <a:pt x="14" y="60"/>
                    <a:pt x="13" y="60"/>
                    <a:pt x="13" y="60"/>
                  </a:cubicBezTo>
                  <a:cubicBezTo>
                    <a:pt x="4" y="60"/>
                    <a:pt x="9" y="35"/>
                    <a:pt x="11" y="29"/>
                  </a:cubicBezTo>
                  <a:cubicBezTo>
                    <a:pt x="11" y="28"/>
                    <a:pt x="11" y="27"/>
                    <a:pt x="11" y="26"/>
                  </a:cubicBezTo>
                  <a:cubicBezTo>
                    <a:pt x="8" y="20"/>
                    <a:pt x="0" y="1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îšḷíḓê">
              <a:extLst>
                <a:ext uri="{FF2B5EF4-FFF2-40B4-BE49-F238E27FC236}">
                  <a16:creationId xmlns:a16="http://schemas.microsoft.com/office/drawing/2014/main" id="{C194C134-C122-4C16-BE46-C902C570E500}"/>
                </a:ext>
              </a:extLst>
            </p:cNvPr>
            <p:cNvSpPr/>
            <p:nvPr/>
          </p:nvSpPr>
          <p:spPr bwMode="auto">
            <a:xfrm>
              <a:off x="6581775" y="3186113"/>
              <a:ext cx="112712" cy="115888"/>
            </a:xfrm>
            <a:custGeom>
              <a:avLst/>
              <a:gdLst>
                <a:gd name="T0" fmla="*/ 43 w 50"/>
                <a:gd name="T1" fmla="*/ 0 h 51"/>
                <a:gd name="T2" fmla="*/ 38 w 50"/>
                <a:gd name="T3" fmla="*/ 3 h 51"/>
                <a:gd name="T4" fmla="*/ 0 w 50"/>
                <a:gd name="T5" fmla="*/ 48 h 51"/>
                <a:gd name="T6" fmla="*/ 0 w 50"/>
                <a:gd name="T7" fmla="*/ 48 h 51"/>
                <a:gd name="T8" fmla="*/ 5 w 50"/>
                <a:gd name="T9" fmla="*/ 48 h 51"/>
                <a:gd name="T10" fmla="*/ 35 w 50"/>
                <a:gd name="T11" fmla="*/ 51 h 51"/>
                <a:gd name="T12" fmla="*/ 35 w 50"/>
                <a:gd name="T13" fmla="*/ 51 h 51"/>
                <a:gd name="T14" fmla="*/ 35 w 50"/>
                <a:gd name="T15" fmla="*/ 51 h 51"/>
                <a:gd name="T16" fmla="*/ 50 w 50"/>
                <a:gd name="T17" fmla="*/ 16 h 51"/>
                <a:gd name="T18" fmla="*/ 50 w 50"/>
                <a:gd name="T19" fmla="*/ 16 h 51"/>
                <a:gd name="T20" fmla="*/ 50 w 50"/>
                <a:gd name="T21" fmla="*/ 16 h 51"/>
                <a:gd name="T22" fmla="*/ 50 w 50"/>
                <a:gd name="T23" fmla="*/ 16 h 51"/>
                <a:gd name="T24" fmla="*/ 43 w 50"/>
                <a:gd name="T25" fmla="*/ 1 h 51"/>
                <a:gd name="T26" fmla="*/ 43 w 50"/>
                <a:gd name="T2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1">
                  <a:moveTo>
                    <a:pt x="43" y="0"/>
                  </a:moveTo>
                  <a:cubicBezTo>
                    <a:pt x="41" y="1"/>
                    <a:pt x="40" y="2"/>
                    <a:pt x="38" y="3"/>
                  </a:cubicBezTo>
                  <a:cubicBezTo>
                    <a:pt x="20" y="12"/>
                    <a:pt x="0" y="34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" y="48"/>
                    <a:pt x="3" y="48"/>
                    <a:pt x="5" y="48"/>
                  </a:cubicBezTo>
                  <a:cubicBezTo>
                    <a:pt x="17" y="49"/>
                    <a:pt x="30" y="50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0" y="32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43" y="1"/>
                  </a:cubicBezTo>
                  <a:cubicBezTo>
                    <a:pt x="43" y="1"/>
                    <a:pt x="43" y="1"/>
                    <a:pt x="4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ïšḷîḑê">
              <a:extLst>
                <a:ext uri="{FF2B5EF4-FFF2-40B4-BE49-F238E27FC236}">
                  <a16:creationId xmlns:a16="http://schemas.microsoft.com/office/drawing/2014/main" id="{8D9ACC3F-B9C0-42FF-88AC-4865812E55CE}"/>
                </a:ext>
              </a:extLst>
            </p:cNvPr>
            <p:cNvSpPr/>
            <p:nvPr/>
          </p:nvSpPr>
          <p:spPr bwMode="auto">
            <a:xfrm>
              <a:off x="5351463" y="1473200"/>
              <a:ext cx="331787" cy="269875"/>
            </a:xfrm>
            <a:custGeom>
              <a:avLst/>
              <a:gdLst>
                <a:gd name="T0" fmla="*/ 1 w 146"/>
                <a:gd name="T1" fmla="*/ 0 h 119"/>
                <a:gd name="T2" fmla="*/ 0 w 146"/>
                <a:gd name="T3" fmla="*/ 4 h 119"/>
                <a:gd name="T4" fmla="*/ 72 w 146"/>
                <a:gd name="T5" fmla="*/ 50 h 119"/>
                <a:gd name="T6" fmla="*/ 72 w 146"/>
                <a:gd name="T7" fmla="*/ 38 h 119"/>
                <a:gd name="T8" fmla="*/ 106 w 146"/>
                <a:gd name="T9" fmla="*/ 63 h 119"/>
                <a:gd name="T10" fmla="*/ 113 w 146"/>
                <a:gd name="T11" fmla="*/ 62 h 119"/>
                <a:gd name="T12" fmla="*/ 117 w 146"/>
                <a:gd name="T13" fmla="*/ 62 h 119"/>
                <a:gd name="T14" fmla="*/ 130 w 146"/>
                <a:gd name="T15" fmla="*/ 67 h 119"/>
                <a:gd name="T16" fmla="*/ 135 w 146"/>
                <a:gd name="T17" fmla="*/ 71 h 119"/>
                <a:gd name="T18" fmla="*/ 139 w 146"/>
                <a:gd name="T19" fmla="*/ 76 h 119"/>
                <a:gd name="T20" fmla="*/ 134 w 146"/>
                <a:gd name="T21" fmla="*/ 73 h 119"/>
                <a:gd name="T22" fmla="*/ 128 w 146"/>
                <a:gd name="T23" fmla="*/ 70 h 119"/>
                <a:gd name="T24" fmla="*/ 125 w 146"/>
                <a:gd name="T25" fmla="*/ 69 h 119"/>
                <a:gd name="T26" fmla="*/ 122 w 146"/>
                <a:gd name="T27" fmla="*/ 68 h 119"/>
                <a:gd name="T28" fmla="*/ 117 w 146"/>
                <a:gd name="T29" fmla="*/ 66 h 119"/>
                <a:gd name="T30" fmla="*/ 111 w 146"/>
                <a:gd name="T31" fmla="*/ 66 h 119"/>
                <a:gd name="T32" fmla="*/ 110 w 146"/>
                <a:gd name="T33" fmla="*/ 66 h 119"/>
                <a:gd name="T34" fmla="*/ 139 w 146"/>
                <a:gd name="T35" fmla="*/ 83 h 119"/>
                <a:gd name="T36" fmla="*/ 144 w 146"/>
                <a:gd name="T37" fmla="*/ 119 h 119"/>
                <a:gd name="T38" fmla="*/ 146 w 146"/>
                <a:gd name="T39" fmla="*/ 69 h 119"/>
                <a:gd name="T40" fmla="*/ 65 w 146"/>
                <a:gd name="T41" fmla="*/ 19 h 119"/>
                <a:gd name="T42" fmla="*/ 63 w 146"/>
                <a:gd name="T43" fmla="*/ 42 h 119"/>
                <a:gd name="T44" fmla="*/ 1 w 146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6" h="119">
                  <a:moveTo>
                    <a:pt x="1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10" y="18"/>
                    <a:pt x="31" y="40"/>
                    <a:pt x="72" y="50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2" y="38"/>
                    <a:pt x="88" y="51"/>
                    <a:pt x="106" y="63"/>
                  </a:cubicBezTo>
                  <a:cubicBezTo>
                    <a:pt x="108" y="62"/>
                    <a:pt x="110" y="62"/>
                    <a:pt x="113" y="62"/>
                  </a:cubicBezTo>
                  <a:cubicBezTo>
                    <a:pt x="114" y="62"/>
                    <a:pt x="116" y="62"/>
                    <a:pt x="117" y="62"/>
                  </a:cubicBezTo>
                  <a:cubicBezTo>
                    <a:pt x="122" y="63"/>
                    <a:pt x="126" y="65"/>
                    <a:pt x="130" y="67"/>
                  </a:cubicBezTo>
                  <a:cubicBezTo>
                    <a:pt x="132" y="68"/>
                    <a:pt x="133" y="70"/>
                    <a:pt x="135" y="71"/>
                  </a:cubicBezTo>
                  <a:cubicBezTo>
                    <a:pt x="136" y="73"/>
                    <a:pt x="138" y="74"/>
                    <a:pt x="139" y="76"/>
                  </a:cubicBezTo>
                  <a:cubicBezTo>
                    <a:pt x="137" y="75"/>
                    <a:pt x="136" y="74"/>
                    <a:pt x="134" y="73"/>
                  </a:cubicBezTo>
                  <a:cubicBezTo>
                    <a:pt x="132" y="72"/>
                    <a:pt x="130" y="71"/>
                    <a:pt x="128" y="70"/>
                  </a:cubicBezTo>
                  <a:cubicBezTo>
                    <a:pt x="127" y="70"/>
                    <a:pt x="126" y="69"/>
                    <a:pt x="125" y="69"/>
                  </a:cubicBezTo>
                  <a:cubicBezTo>
                    <a:pt x="124" y="68"/>
                    <a:pt x="123" y="68"/>
                    <a:pt x="122" y="68"/>
                  </a:cubicBezTo>
                  <a:cubicBezTo>
                    <a:pt x="121" y="67"/>
                    <a:pt x="118" y="67"/>
                    <a:pt x="117" y="66"/>
                  </a:cubicBezTo>
                  <a:cubicBezTo>
                    <a:pt x="115" y="66"/>
                    <a:pt x="113" y="66"/>
                    <a:pt x="111" y="66"/>
                  </a:cubicBezTo>
                  <a:cubicBezTo>
                    <a:pt x="111" y="66"/>
                    <a:pt x="111" y="66"/>
                    <a:pt x="110" y="66"/>
                  </a:cubicBezTo>
                  <a:cubicBezTo>
                    <a:pt x="120" y="72"/>
                    <a:pt x="130" y="79"/>
                    <a:pt x="139" y="83"/>
                  </a:cubicBezTo>
                  <a:cubicBezTo>
                    <a:pt x="139" y="83"/>
                    <a:pt x="144" y="93"/>
                    <a:pt x="144" y="119"/>
                  </a:cubicBezTo>
                  <a:cubicBezTo>
                    <a:pt x="146" y="98"/>
                    <a:pt x="146" y="81"/>
                    <a:pt x="146" y="69"/>
                  </a:cubicBezTo>
                  <a:cubicBezTo>
                    <a:pt x="91" y="53"/>
                    <a:pt x="65" y="19"/>
                    <a:pt x="65" y="19"/>
                  </a:cubicBezTo>
                  <a:cubicBezTo>
                    <a:pt x="63" y="30"/>
                    <a:pt x="63" y="42"/>
                    <a:pt x="63" y="42"/>
                  </a:cubicBezTo>
                  <a:cubicBezTo>
                    <a:pt x="24" y="33"/>
                    <a:pt x="1" y="0"/>
                    <a:pt x="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iśľïḓé">
              <a:extLst>
                <a:ext uri="{FF2B5EF4-FFF2-40B4-BE49-F238E27FC236}">
                  <a16:creationId xmlns:a16="http://schemas.microsoft.com/office/drawing/2014/main" id="{4B003BBA-3118-404F-80D8-66033A826256}"/>
                </a:ext>
              </a:extLst>
            </p:cNvPr>
            <p:cNvSpPr/>
            <p:nvPr/>
          </p:nvSpPr>
          <p:spPr bwMode="auto">
            <a:xfrm>
              <a:off x="4748213" y="2514600"/>
              <a:ext cx="100012" cy="77788"/>
            </a:xfrm>
            <a:custGeom>
              <a:avLst/>
              <a:gdLst>
                <a:gd name="T0" fmla="*/ 17 w 44"/>
                <a:gd name="T1" fmla="*/ 0 h 34"/>
                <a:gd name="T2" fmla="*/ 6 w 44"/>
                <a:gd name="T3" fmla="*/ 6 h 34"/>
                <a:gd name="T4" fmla="*/ 8 w 44"/>
                <a:gd name="T5" fmla="*/ 34 h 34"/>
                <a:gd name="T6" fmla="*/ 8 w 44"/>
                <a:gd name="T7" fmla="*/ 34 h 34"/>
                <a:gd name="T8" fmla="*/ 29 w 44"/>
                <a:gd name="T9" fmla="*/ 0 h 34"/>
                <a:gd name="T10" fmla="*/ 29 w 44"/>
                <a:gd name="T11" fmla="*/ 0 h 34"/>
                <a:gd name="T12" fmla="*/ 44 w 44"/>
                <a:gd name="T13" fmla="*/ 2 h 34"/>
                <a:gd name="T14" fmla="*/ 44 w 44"/>
                <a:gd name="T15" fmla="*/ 2 h 34"/>
                <a:gd name="T16" fmla="*/ 29 w 44"/>
                <a:gd name="T17" fmla="*/ 0 h 34"/>
                <a:gd name="T18" fmla="*/ 17 w 44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34">
                  <a:moveTo>
                    <a:pt x="17" y="0"/>
                  </a:moveTo>
                  <a:cubicBezTo>
                    <a:pt x="13" y="0"/>
                    <a:pt x="8" y="2"/>
                    <a:pt x="6" y="6"/>
                  </a:cubicBezTo>
                  <a:cubicBezTo>
                    <a:pt x="0" y="15"/>
                    <a:pt x="4" y="26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17" y="19"/>
                    <a:pt x="25" y="7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0"/>
                    <a:pt x="39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5" y="0"/>
                    <a:pt x="21" y="0"/>
                    <a:pt x="1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iṣliḓê">
              <a:extLst>
                <a:ext uri="{FF2B5EF4-FFF2-40B4-BE49-F238E27FC236}">
                  <a16:creationId xmlns:a16="http://schemas.microsoft.com/office/drawing/2014/main" id="{9D37A2D7-8B8A-4530-AB78-ACF7C2FCAD0C}"/>
                </a:ext>
              </a:extLst>
            </p:cNvPr>
            <p:cNvSpPr/>
            <p:nvPr/>
          </p:nvSpPr>
          <p:spPr bwMode="auto">
            <a:xfrm>
              <a:off x="4633913" y="2514600"/>
              <a:ext cx="969962" cy="1074738"/>
            </a:xfrm>
            <a:custGeom>
              <a:avLst/>
              <a:gdLst>
                <a:gd name="T0" fmla="*/ 413 w 427"/>
                <a:gd name="T1" fmla="*/ 448 h 474"/>
                <a:gd name="T2" fmla="*/ 341 w 427"/>
                <a:gd name="T3" fmla="*/ 442 h 474"/>
                <a:gd name="T4" fmla="*/ 335 w 427"/>
                <a:gd name="T5" fmla="*/ 440 h 474"/>
                <a:gd name="T6" fmla="*/ 335 w 427"/>
                <a:gd name="T7" fmla="*/ 440 h 474"/>
                <a:gd name="T8" fmla="*/ 366 w 427"/>
                <a:gd name="T9" fmla="*/ 439 h 474"/>
                <a:gd name="T10" fmla="*/ 366 w 427"/>
                <a:gd name="T11" fmla="*/ 439 h 474"/>
                <a:gd name="T12" fmla="*/ 366 w 427"/>
                <a:gd name="T13" fmla="*/ 439 h 474"/>
                <a:gd name="T14" fmla="*/ 351 w 427"/>
                <a:gd name="T15" fmla="*/ 432 h 474"/>
                <a:gd name="T16" fmla="*/ 351 w 427"/>
                <a:gd name="T17" fmla="*/ 432 h 474"/>
                <a:gd name="T18" fmla="*/ 423 w 427"/>
                <a:gd name="T19" fmla="*/ 390 h 474"/>
                <a:gd name="T20" fmla="*/ 423 w 427"/>
                <a:gd name="T21" fmla="*/ 390 h 474"/>
                <a:gd name="T22" fmla="*/ 419 w 427"/>
                <a:gd name="T23" fmla="*/ 377 h 474"/>
                <a:gd name="T24" fmla="*/ 427 w 427"/>
                <a:gd name="T25" fmla="*/ 351 h 474"/>
                <a:gd name="T26" fmla="*/ 315 w 427"/>
                <a:gd name="T27" fmla="*/ 282 h 474"/>
                <a:gd name="T28" fmla="*/ 264 w 427"/>
                <a:gd name="T29" fmla="*/ 326 h 474"/>
                <a:gd name="T30" fmla="*/ 279 w 427"/>
                <a:gd name="T31" fmla="*/ 346 h 474"/>
                <a:gd name="T32" fmla="*/ 302 w 427"/>
                <a:gd name="T33" fmla="*/ 383 h 474"/>
                <a:gd name="T34" fmla="*/ 309 w 427"/>
                <a:gd name="T35" fmla="*/ 395 h 474"/>
                <a:gd name="T36" fmla="*/ 317 w 427"/>
                <a:gd name="T37" fmla="*/ 408 h 474"/>
                <a:gd name="T38" fmla="*/ 326 w 427"/>
                <a:gd name="T39" fmla="*/ 426 h 474"/>
                <a:gd name="T40" fmla="*/ 337 w 427"/>
                <a:gd name="T41" fmla="*/ 435 h 474"/>
                <a:gd name="T42" fmla="*/ 351 w 427"/>
                <a:gd name="T43" fmla="*/ 432 h 474"/>
                <a:gd name="T44" fmla="*/ 363 w 427"/>
                <a:gd name="T45" fmla="*/ 440 h 474"/>
                <a:gd name="T46" fmla="*/ 366 w 427"/>
                <a:gd name="T47" fmla="*/ 439 h 474"/>
                <a:gd name="T48" fmla="*/ 360 w 427"/>
                <a:gd name="T49" fmla="*/ 439 h 474"/>
                <a:gd name="T50" fmla="*/ 374 w 427"/>
                <a:gd name="T51" fmla="*/ 427 h 474"/>
                <a:gd name="T52" fmla="*/ 374 w 427"/>
                <a:gd name="T53" fmla="*/ 427 h 474"/>
                <a:gd name="T54" fmla="*/ 398 w 427"/>
                <a:gd name="T55" fmla="*/ 472 h 474"/>
                <a:gd name="T56" fmla="*/ 403 w 427"/>
                <a:gd name="T57" fmla="*/ 474 h 474"/>
                <a:gd name="T58" fmla="*/ 401 w 427"/>
                <a:gd name="T59" fmla="*/ 419 h 474"/>
                <a:gd name="T60" fmla="*/ 411 w 427"/>
                <a:gd name="T61" fmla="*/ 448 h 474"/>
                <a:gd name="T62" fmla="*/ 420 w 427"/>
                <a:gd name="T63" fmla="*/ 417 h 474"/>
                <a:gd name="T64" fmla="*/ 416 w 427"/>
                <a:gd name="T65" fmla="*/ 369 h 474"/>
                <a:gd name="T66" fmla="*/ 408 w 427"/>
                <a:gd name="T67" fmla="*/ 350 h 474"/>
                <a:gd name="T68" fmla="*/ 411 w 427"/>
                <a:gd name="T69" fmla="*/ 348 h 474"/>
                <a:gd name="T70" fmla="*/ 407 w 427"/>
                <a:gd name="T71" fmla="*/ 347 h 474"/>
                <a:gd name="T72" fmla="*/ 234 w 427"/>
                <a:gd name="T73" fmla="*/ 211 h 474"/>
                <a:gd name="T74" fmla="*/ 234 w 427"/>
                <a:gd name="T75" fmla="*/ 211 h 474"/>
                <a:gd name="T76" fmla="*/ 234 w 427"/>
                <a:gd name="T77" fmla="*/ 211 h 474"/>
                <a:gd name="T78" fmla="*/ 234 w 427"/>
                <a:gd name="T79" fmla="*/ 211 h 474"/>
                <a:gd name="T80" fmla="*/ 225 w 427"/>
                <a:gd name="T81" fmla="*/ 201 h 474"/>
                <a:gd name="T82" fmla="*/ 79 w 427"/>
                <a:gd name="T83" fmla="*/ 0 h 474"/>
                <a:gd name="T84" fmla="*/ 58 w 427"/>
                <a:gd name="T85" fmla="*/ 34 h 474"/>
                <a:gd name="T86" fmla="*/ 29 w 427"/>
                <a:gd name="T87" fmla="*/ 173 h 474"/>
                <a:gd name="T88" fmla="*/ 117 w 427"/>
                <a:gd name="T89" fmla="*/ 254 h 474"/>
                <a:gd name="T90" fmla="*/ 217 w 427"/>
                <a:gd name="T91" fmla="*/ 296 h 474"/>
                <a:gd name="T92" fmla="*/ 190 w 427"/>
                <a:gd name="T93" fmla="*/ 166 h 474"/>
                <a:gd name="T94" fmla="*/ 149 w 427"/>
                <a:gd name="T95" fmla="*/ 128 h 474"/>
                <a:gd name="T96" fmla="*/ 149 w 427"/>
                <a:gd name="T97" fmla="*/ 128 h 474"/>
                <a:gd name="T98" fmla="*/ 152 w 427"/>
                <a:gd name="T99" fmla="*/ 89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27" h="474">
                  <a:moveTo>
                    <a:pt x="413" y="448"/>
                  </a:moveTo>
                  <a:cubicBezTo>
                    <a:pt x="413" y="448"/>
                    <a:pt x="413" y="448"/>
                    <a:pt x="413" y="448"/>
                  </a:cubicBezTo>
                  <a:cubicBezTo>
                    <a:pt x="413" y="448"/>
                    <a:pt x="413" y="448"/>
                    <a:pt x="413" y="448"/>
                  </a:cubicBezTo>
                  <a:cubicBezTo>
                    <a:pt x="413" y="448"/>
                    <a:pt x="413" y="448"/>
                    <a:pt x="413" y="448"/>
                  </a:cubicBezTo>
                  <a:moveTo>
                    <a:pt x="341" y="442"/>
                  </a:moveTo>
                  <a:cubicBezTo>
                    <a:pt x="341" y="442"/>
                    <a:pt x="341" y="442"/>
                    <a:pt x="341" y="442"/>
                  </a:cubicBezTo>
                  <a:cubicBezTo>
                    <a:pt x="341" y="442"/>
                    <a:pt x="341" y="442"/>
                    <a:pt x="341" y="442"/>
                  </a:cubicBezTo>
                  <a:cubicBezTo>
                    <a:pt x="341" y="442"/>
                    <a:pt x="341" y="442"/>
                    <a:pt x="341" y="442"/>
                  </a:cubicBezTo>
                  <a:moveTo>
                    <a:pt x="335" y="440"/>
                  </a:moveTo>
                  <a:cubicBezTo>
                    <a:pt x="335" y="440"/>
                    <a:pt x="335" y="440"/>
                    <a:pt x="335" y="440"/>
                  </a:cubicBezTo>
                  <a:cubicBezTo>
                    <a:pt x="337" y="441"/>
                    <a:pt x="339" y="442"/>
                    <a:pt x="341" y="442"/>
                  </a:cubicBezTo>
                  <a:cubicBezTo>
                    <a:pt x="339" y="442"/>
                    <a:pt x="337" y="441"/>
                    <a:pt x="335" y="440"/>
                  </a:cubicBezTo>
                  <a:cubicBezTo>
                    <a:pt x="335" y="440"/>
                    <a:pt x="335" y="440"/>
                    <a:pt x="335" y="440"/>
                  </a:cubicBezTo>
                  <a:moveTo>
                    <a:pt x="366" y="439"/>
                  </a:moveTo>
                  <a:cubicBezTo>
                    <a:pt x="366" y="439"/>
                    <a:pt x="366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moveTo>
                    <a:pt x="366" y="439"/>
                  </a:moveTo>
                  <a:cubicBezTo>
                    <a:pt x="366" y="439"/>
                    <a:pt x="366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moveTo>
                    <a:pt x="366" y="439"/>
                  </a:moveTo>
                  <a:cubicBezTo>
                    <a:pt x="366" y="439"/>
                    <a:pt x="366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moveTo>
                    <a:pt x="351" y="432"/>
                  </a:moveTo>
                  <a:cubicBezTo>
                    <a:pt x="351" y="432"/>
                    <a:pt x="351" y="432"/>
                    <a:pt x="351" y="432"/>
                  </a:cubicBezTo>
                  <a:cubicBezTo>
                    <a:pt x="351" y="432"/>
                    <a:pt x="351" y="432"/>
                    <a:pt x="351" y="432"/>
                  </a:cubicBezTo>
                  <a:moveTo>
                    <a:pt x="351" y="432"/>
                  </a:moveTo>
                  <a:cubicBezTo>
                    <a:pt x="351" y="432"/>
                    <a:pt x="351" y="432"/>
                    <a:pt x="351" y="432"/>
                  </a:cubicBezTo>
                  <a:cubicBezTo>
                    <a:pt x="351" y="432"/>
                    <a:pt x="351" y="432"/>
                    <a:pt x="351" y="432"/>
                  </a:cubicBezTo>
                  <a:moveTo>
                    <a:pt x="423" y="390"/>
                  </a:moveTo>
                  <a:cubicBezTo>
                    <a:pt x="423" y="390"/>
                    <a:pt x="423" y="390"/>
                    <a:pt x="423" y="390"/>
                  </a:cubicBezTo>
                  <a:cubicBezTo>
                    <a:pt x="423" y="390"/>
                    <a:pt x="423" y="390"/>
                    <a:pt x="423" y="390"/>
                  </a:cubicBezTo>
                  <a:moveTo>
                    <a:pt x="419" y="377"/>
                  </a:moveTo>
                  <a:cubicBezTo>
                    <a:pt x="421" y="382"/>
                    <a:pt x="423" y="387"/>
                    <a:pt x="423" y="390"/>
                  </a:cubicBezTo>
                  <a:cubicBezTo>
                    <a:pt x="423" y="388"/>
                    <a:pt x="422" y="385"/>
                    <a:pt x="420" y="381"/>
                  </a:cubicBezTo>
                  <a:cubicBezTo>
                    <a:pt x="420" y="380"/>
                    <a:pt x="420" y="380"/>
                    <a:pt x="420" y="380"/>
                  </a:cubicBezTo>
                  <a:cubicBezTo>
                    <a:pt x="419" y="379"/>
                    <a:pt x="419" y="378"/>
                    <a:pt x="419" y="377"/>
                  </a:cubicBezTo>
                  <a:moveTo>
                    <a:pt x="427" y="351"/>
                  </a:moveTo>
                  <a:cubicBezTo>
                    <a:pt x="427" y="351"/>
                    <a:pt x="427" y="351"/>
                    <a:pt x="427" y="351"/>
                  </a:cubicBezTo>
                  <a:cubicBezTo>
                    <a:pt x="427" y="351"/>
                    <a:pt x="427" y="351"/>
                    <a:pt x="427" y="351"/>
                  </a:cubicBezTo>
                  <a:cubicBezTo>
                    <a:pt x="427" y="351"/>
                    <a:pt x="427" y="351"/>
                    <a:pt x="427" y="351"/>
                  </a:cubicBezTo>
                  <a:moveTo>
                    <a:pt x="320" y="281"/>
                  </a:moveTo>
                  <a:cubicBezTo>
                    <a:pt x="318" y="281"/>
                    <a:pt x="317" y="281"/>
                    <a:pt x="315" y="282"/>
                  </a:cubicBezTo>
                  <a:cubicBezTo>
                    <a:pt x="315" y="282"/>
                    <a:pt x="315" y="282"/>
                    <a:pt x="315" y="282"/>
                  </a:cubicBezTo>
                  <a:cubicBezTo>
                    <a:pt x="277" y="290"/>
                    <a:pt x="264" y="326"/>
                    <a:pt x="264" y="326"/>
                  </a:cubicBezTo>
                  <a:cubicBezTo>
                    <a:pt x="264" y="326"/>
                    <a:pt x="264" y="326"/>
                    <a:pt x="264" y="326"/>
                  </a:cubicBezTo>
                  <a:cubicBezTo>
                    <a:pt x="264" y="326"/>
                    <a:pt x="264" y="326"/>
                    <a:pt x="264" y="326"/>
                  </a:cubicBezTo>
                  <a:cubicBezTo>
                    <a:pt x="265" y="326"/>
                    <a:pt x="265" y="327"/>
                    <a:pt x="266" y="328"/>
                  </a:cubicBezTo>
                  <a:cubicBezTo>
                    <a:pt x="269" y="331"/>
                    <a:pt x="273" y="338"/>
                    <a:pt x="279" y="346"/>
                  </a:cubicBezTo>
                  <a:cubicBezTo>
                    <a:pt x="284" y="354"/>
                    <a:pt x="290" y="363"/>
                    <a:pt x="296" y="373"/>
                  </a:cubicBezTo>
                  <a:cubicBezTo>
                    <a:pt x="296" y="373"/>
                    <a:pt x="296" y="373"/>
                    <a:pt x="296" y="374"/>
                  </a:cubicBezTo>
                  <a:cubicBezTo>
                    <a:pt x="298" y="377"/>
                    <a:pt x="300" y="380"/>
                    <a:pt x="302" y="383"/>
                  </a:cubicBezTo>
                  <a:cubicBezTo>
                    <a:pt x="302" y="384"/>
                    <a:pt x="303" y="384"/>
                    <a:pt x="303" y="384"/>
                  </a:cubicBezTo>
                  <a:cubicBezTo>
                    <a:pt x="305" y="388"/>
                    <a:pt x="307" y="391"/>
                    <a:pt x="309" y="394"/>
                  </a:cubicBezTo>
                  <a:cubicBezTo>
                    <a:pt x="309" y="394"/>
                    <a:pt x="309" y="395"/>
                    <a:pt x="309" y="395"/>
                  </a:cubicBezTo>
                  <a:cubicBezTo>
                    <a:pt x="311" y="399"/>
                    <a:pt x="313" y="402"/>
                    <a:pt x="315" y="404"/>
                  </a:cubicBezTo>
                  <a:cubicBezTo>
                    <a:pt x="315" y="405"/>
                    <a:pt x="315" y="405"/>
                    <a:pt x="316" y="406"/>
                  </a:cubicBezTo>
                  <a:cubicBezTo>
                    <a:pt x="316" y="406"/>
                    <a:pt x="316" y="407"/>
                    <a:pt x="317" y="408"/>
                  </a:cubicBezTo>
                  <a:cubicBezTo>
                    <a:pt x="318" y="410"/>
                    <a:pt x="320" y="413"/>
                    <a:pt x="321" y="415"/>
                  </a:cubicBezTo>
                  <a:cubicBezTo>
                    <a:pt x="321" y="416"/>
                    <a:pt x="321" y="416"/>
                    <a:pt x="321" y="416"/>
                  </a:cubicBezTo>
                  <a:cubicBezTo>
                    <a:pt x="323" y="420"/>
                    <a:pt x="325" y="423"/>
                    <a:pt x="326" y="426"/>
                  </a:cubicBezTo>
                  <a:cubicBezTo>
                    <a:pt x="326" y="426"/>
                    <a:pt x="327" y="427"/>
                    <a:pt x="327" y="427"/>
                  </a:cubicBezTo>
                  <a:cubicBezTo>
                    <a:pt x="328" y="429"/>
                    <a:pt x="328" y="430"/>
                    <a:pt x="329" y="431"/>
                  </a:cubicBezTo>
                  <a:cubicBezTo>
                    <a:pt x="332" y="434"/>
                    <a:pt x="335" y="435"/>
                    <a:pt x="337" y="435"/>
                  </a:cubicBezTo>
                  <a:cubicBezTo>
                    <a:pt x="338" y="435"/>
                    <a:pt x="339" y="435"/>
                    <a:pt x="340" y="435"/>
                  </a:cubicBezTo>
                  <a:cubicBezTo>
                    <a:pt x="349" y="433"/>
                    <a:pt x="347" y="412"/>
                    <a:pt x="346" y="405"/>
                  </a:cubicBezTo>
                  <a:cubicBezTo>
                    <a:pt x="346" y="405"/>
                    <a:pt x="351" y="416"/>
                    <a:pt x="351" y="432"/>
                  </a:cubicBezTo>
                  <a:cubicBezTo>
                    <a:pt x="351" y="432"/>
                    <a:pt x="351" y="432"/>
                    <a:pt x="351" y="432"/>
                  </a:cubicBezTo>
                  <a:cubicBezTo>
                    <a:pt x="351" y="432"/>
                    <a:pt x="355" y="438"/>
                    <a:pt x="361" y="439"/>
                  </a:cubicBezTo>
                  <a:cubicBezTo>
                    <a:pt x="362" y="439"/>
                    <a:pt x="363" y="440"/>
                    <a:pt x="363" y="440"/>
                  </a:cubicBezTo>
                  <a:cubicBezTo>
                    <a:pt x="364" y="440"/>
                    <a:pt x="365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cubicBezTo>
                    <a:pt x="365" y="439"/>
                    <a:pt x="364" y="440"/>
                    <a:pt x="364" y="440"/>
                  </a:cubicBezTo>
                  <a:cubicBezTo>
                    <a:pt x="362" y="440"/>
                    <a:pt x="361" y="439"/>
                    <a:pt x="360" y="439"/>
                  </a:cubicBezTo>
                  <a:cubicBezTo>
                    <a:pt x="360" y="439"/>
                    <a:pt x="360" y="439"/>
                    <a:pt x="360" y="439"/>
                  </a:cubicBezTo>
                  <a:cubicBezTo>
                    <a:pt x="360" y="439"/>
                    <a:pt x="366" y="436"/>
                    <a:pt x="367" y="429"/>
                  </a:cubicBezTo>
                  <a:cubicBezTo>
                    <a:pt x="369" y="422"/>
                    <a:pt x="367" y="399"/>
                    <a:pt x="367" y="399"/>
                  </a:cubicBezTo>
                  <a:cubicBezTo>
                    <a:pt x="367" y="399"/>
                    <a:pt x="374" y="418"/>
                    <a:pt x="374" y="427"/>
                  </a:cubicBezTo>
                  <a:cubicBezTo>
                    <a:pt x="374" y="428"/>
                    <a:pt x="374" y="429"/>
                    <a:pt x="373" y="429"/>
                  </a:cubicBezTo>
                  <a:cubicBezTo>
                    <a:pt x="373" y="430"/>
                    <a:pt x="373" y="432"/>
                    <a:pt x="372" y="434"/>
                  </a:cubicBezTo>
                  <a:cubicBezTo>
                    <a:pt x="374" y="431"/>
                    <a:pt x="374" y="427"/>
                    <a:pt x="374" y="427"/>
                  </a:cubicBezTo>
                  <a:cubicBezTo>
                    <a:pt x="374" y="427"/>
                    <a:pt x="375" y="430"/>
                    <a:pt x="377" y="434"/>
                  </a:cubicBezTo>
                  <a:cubicBezTo>
                    <a:pt x="379" y="438"/>
                    <a:pt x="382" y="445"/>
                    <a:pt x="386" y="451"/>
                  </a:cubicBezTo>
                  <a:cubicBezTo>
                    <a:pt x="394" y="464"/>
                    <a:pt x="392" y="468"/>
                    <a:pt x="398" y="472"/>
                  </a:cubicBezTo>
                  <a:cubicBezTo>
                    <a:pt x="400" y="473"/>
                    <a:pt x="402" y="474"/>
                    <a:pt x="403" y="474"/>
                  </a:cubicBezTo>
                  <a:cubicBezTo>
                    <a:pt x="408" y="474"/>
                    <a:pt x="412" y="470"/>
                    <a:pt x="412" y="464"/>
                  </a:cubicBezTo>
                  <a:cubicBezTo>
                    <a:pt x="412" y="470"/>
                    <a:pt x="408" y="474"/>
                    <a:pt x="403" y="474"/>
                  </a:cubicBezTo>
                  <a:cubicBezTo>
                    <a:pt x="403" y="474"/>
                    <a:pt x="403" y="474"/>
                    <a:pt x="403" y="474"/>
                  </a:cubicBezTo>
                  <a:cubicBezTo>
                    <a:pt x="406" y="472"/>
                    <a:pt x="404" y="469"/>
                    <a:pt x="405" y="465"/>
                  </a:cubicBezTo>
                  <a:cubicBezTo>
                    <a:pt x="405" y="455"/>
                    <a:pt x="405" y="431"/>
                    <a:pt x="401" y="419"/>
                  </a:cubicBezTo>
                  <a:cubicBezTo>
                    <a:pt x="396" y="408"/>
                    <a:pt x="397" y="396"/>
                    <a:pt x="397" y="396"/>
                  </a:cubicBezTo>
                  <a:cubicBezTo>
                    <a:pt x="397" y="396"/>
                    <a:pt x="408" y="434"/>
                    <a:pt x="411" y="448"/>
                  </a:cubicBezTo>
                  <a:cubicBezTo>
                    <a:pt x="411" y="448"/>
                    <a:pt x="411" y="448"/>
                    <a:pt x="411" y="448"/>
                  </a:cubicBezTo>
                  <a:cubicBezTo>
                    <a:pt x="411" y="448"/>
                    <a:pt x="412" y="448"/>
                    <a:pt x="413" y="448"/>
                  </a:cubicBezTo>
                  <a:cubicBezTo>
                    <a:pt x="412" y="448"/>
                    <a:pt x="411" y="448"/>
                    <a:pt x="411" y="448"/>
                  </a:cubicBezTo>
                  <a:cubicBezTo>
                    <a:pt x="420" y="441"/>
                    <a:pt x="419" y="431"/>
                    <a:pt x="420" y="417"/>
                  </a:cubicBezTo>
                  <a:cubicBezTo>
                    <a:pt x="422" y="403"/>
                    <a:pt x="419" y="376"/>
                    <a:pt x="418" y="376"/>
                  </a:cubicBezTo>
                  <a:cubicBezTo>
                    <a:pt x="418" y="374"/>
                    <a:pt x="417" y="372"/>
                    <a:pt x="416" y="370"/>
                  </a:cubicBezTo>
                  <a:cubicBezTo>
                    <a:pt x="416" y="370"/>
                    <a:pt x="416" y="370"/>
                    <a:pt x="416" y="369"/>
                  </a:cubicBezTo>
                  <a:cubicBezTo>
                    <a:pt x="415" y="366"/>
                    <a:pt x="413" y="363"/>
                    <a:pt x="412" y="360"/>
                  </a:cubicBezTo>
                  <a:cubicBezTo>
                    <a:pt x="412" y="360"/>
                    <a:pt x="412" y="359"/>
                    <a:pt x="412" y="359"/>
                  </a:cubicBezTo>
                  <a:cubicBezTo>
                    <a:pt x="410" y="355"/>
                    <a:pt x="409" y="352"/>
                    <a:pt x="408" y="350"/>
                  </a:cubicBezTo>
                  <a:cubicBezTo>
                    <a:pt x="408" y="350"/>
                    <a:pt x="408" y="349"/>
                    <a:pt x="408" y="349"/>
                  </a:cubicBezTo>
                  <a:cubicBezTo>
                    <a:pt x="407" y="348"/>
                    <a:pt x="407" y="347"/>
                    <a:pt x="407" y="347"/>
                  </a:cubicBezTo>
                  <a:cubicBezTo>
                    <a:pt x="407" y="347"/>
                    <a:pt x="408" y="347"/>
                    <a:pt x="411" y="348"/>
                  </a:cubicBezTo>
                  <a:cubicBezTo>
                    <a:pt x="411" y="348"/>
                    <a:pt x="412" y="349"/>
                    <a:pt x="413" y="349"/>
                  </a:cubicBezTo>
                  <a:cubicBezTo>
                    <a:pt x="417" y="350"/>
                    <a:pt x="422" y="351"/>
                    <a:pt x="427" y="351"/>
                  </a:cubicBezTo>
                  <a:cubicBezTo>
                    <a:pt x="417" y="351"/>
                    <a:pt x="407" y="347"/>
                    <a:pt x="407" y="347"/>
                  </a:cubicBezTo>
                  <a:cubicBezTo>
                    <a:pt x="393" y="326"/>
                    <a:pt x="374" y="303"/>
                    <a:pt x="362" y="300"/>
                  </a:cubicBezTo>
                  <a:cubicBezTo>
                    <a:pt x="357" y="298"/>
                    <a:pt x="339" y="291"/>
                    <a:pt x="320" y="281"/>
                  </a:cubicBezTo>
                  <a:moveTo>
                    <a:pt x="234" y="211"/>
                  </a:moveTo>
                  <a:cubicBezTo>
                    <a:pt x="234" y="211"/>
                    <a:pt x="234" y="211"/>
                    <a:pt x="234" y="211"/>
                  </a:cubicBezTo>
                  <a:cubicBezTo>
                    <a:pt x="234" y="211"/>
                    <a:pt x="234" y="211"/>
                    <a:pt x="234" y="211"/>
                  </a:cubicBezTo>
                  <a:moveTo>
                    <a:pt x="234" y="211"/>
                  </a:moveTo>
                  <a:cubicBezTo>
                    <a:pt x="234" y="211"/>
                    <a:pt x="234" y="211"/>
                    <a:pt x="234" y="211"/>
                  </a:cubicBezTo>
                  <a:cubicBezTo>
                    <a:pt x="234" y="211"/>
                    <a:pt x="234" y="211"/>
                    <a:pt x="234" y="211"/>
                  </a:cubicBezTo>
                  <a:moveTo>
                    <a:pt x="234" y="211"/>
                  </a:moveTo>
                  <a:cubicBezTo>
                    <a:pt x="234" y="211"/>
                    <a:pt x="234" y="211"/>
                    <a:pt x="234" y="211"/>
                  </a:cubicBezTo>
                  <a:cubicBezTo>
                    <a:pt x="234" y="211"/>
                    <a:pt x="234" y="211"/>
                    <a:pt x="234" y="211"/>
                  </a:cubicBezTo>
                  <a:moveTo>
                    <a:pt x="234" y="211"/>
                  </a:moveTo>
                  <a:cubicBezTo>
                    <a:pt x="234" y="211"/>
                    <a:pt x="234" y="211"/>
                    <a:pt x="234" y="211"/>
                  </a:cubicBezTo>
                  <a:cubicBezTo>
                    <a:pt x="234" y="211"/>
                    <a:pt x="234" y="211"/>
                    <a:pt x="234" y="211"/>
                  </a:cubicBezTo>
                  <a:moveTo>
                    <a:pt x="225" y="201"/>
                  </a:moveTo>
                  <a:cubicBezTo>
                    <a:pt x="225" y="201"/>
                    <a:pt x="225" y="201"/>
                    <a:pt x="225" y="201"/>
                  </a:cubicBezTo>
                  <a:cubicBezTo>
                    <a:pt x="225" y="201"/>
                    <a:pt x="225" y="201"/>
                    <a:pt x="225" y="201"/>
                  </a:cubicBezTo>
                  <a:moveTo>
                    <a:pt x="79" y="0"/>
                  </a:moveTo>
                  <a:cubicBezTo>
                    <a:pt x="75" y="7"/>
                    <a:pt x="67" y="19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7" y="35"/>
                    <a:pt x="57" y="36"/>
                    <a:pt x="56" y="37"/>
                  </a:cubicBezTo>
                  <a:cubicBezTo>
                    <a:pt x="35" y="71"/>
                    <a:pt x="8" y="117"/>
                    <a:pt x="0" y="137"/>
                  </a:cubicBezTo>
                  <a:cubicBezTo>
                    <a:pt x="0" y="137"/>
                    <a:pt x="5" y="149"/>
                    <a:pt x="29" y="173"/>
                  </a:cubicBezTo>
                  <a:cubicBezTo>
                    <a:pt x="47" y="192"/>
                    <a:pt x="72" y="225"/>
                    <a:pt x="111" y="250"/>
                  </a:cubicBezTo>
                  <a:cubicBezTo>
                    <a:pt x="113" y="251"/>
                    <a:pt x="115" y="253"/>
                    <a:pt x="117" y="254"/>
                  </a:cubicBezTo>
                  <a:cubicBezTo>
                    <a:pt x="117" y="254"/>
                    <a:pt x="117" y="254"/>
                    <a:pt x="117" y="254"/>
                  </a:cubicBezTo>
                  <a:cubicBezTo>
                    <a:pt x="128" y="261"/>
                    <a:pt x="141" y="267"/>
                    <a:pt x="155" y="272"/>
                  </a:cubicBezTo>
                  <a:cubicBezTo>
                    <a:pt x="156" y="272"/>
                    <a:pt x="157" y="272"/>
                    <a:pt x="158" y="273"/>
                  </a:cubicBezTo>
                  <a:cubicBezTo>
                    <a:pt x="183" y="282"/>
                    <a:pt x="202" y="289"/>
                    <a:pt x="217" y="296"/>
                  </a:cubicBezTo>
                  <a:cubicBezTo>
                    <a:pt x="220" y="268"/>
                    <a:pt x="241" y="254"/>
                    <a:pt x="259" y="248"/>
                  </a:cubicBezTo>
                  <a:cubicBezTo>
                    <a:pt x="257" y="246"/>
                    <a:pt x="254" y="244"/>
                    <a:pt x="253" y="242"/>
                  </a:cubicBezTo>
                  <a:cubicBezTo>
                    <a:pt x="242" y="230"/>
                    <a:pt x="190" y="166"/>
                    <a:pt x="190" y="166"/>
                  </a:cubicBezTo>
                  <a:cubicBezTo>
                    <a:pt x="203" y="179"/>
                    <a:pt x="216" y="192"/>
                    <a:pt x="225" y="201"/>
                  </a:cubicBezTo>
                  <a:cubicBezTo>
                    <a:pt x="219" y="195"/>
                    <a:pt x="212" y="188"/>
                    <a:pt x="205" y="180"/>
                  </a:cubicBezTo>
                  <a:cubicBezTo>
                    <a:pt x="185" y="160"/>
                    <a:pt x="161" y="137"/>
                    <a:pt x="149" y="128"/>
                  </a:cubicBezTo>
                  <a:cubicBezTo>
                    <a:pt x="149" y="128"/>
                    <a:pt x="168" y="102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68" y="102"/>
                    <a:pt x="149" y="128"/>
                    <a:pt x="149" y="128"/>
                  </a:cubicBezTo>
                  <a:cubicBezTo>
                    <a:pt x="144" y="126"/>
                    <a:pt x="138" y="126"/>
                    <a:pt x="132" y="126"/>
                  </a:cubicBezTo>
                  <a:cubicBezTo>
                    <a:pt x="124" y="126"/>
                    <a:pt x="118" y="127"/>
                    <a:pt x="118" y="127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1" y="46"/>
                    <a:pt x="96" y="16"/>
                    <a:pt x="76" y="5"/>
                  </a:cubicBezTo>
                  <a:cubicBezTo>
                    <a:pt x="77" y="3"/>
                    <a:pt x="78" y="1"/>
                    <a:pt x="7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ïṩlíḓe">
              <a:extLst>
                <a:ext uri="{FF2B5EF4-FFF2-40B4-BE49-F238E27FC236}">
                  <a16:creationId xmlns:a16="http://schemas.microsoft.com/office/drawing/2014/main" id="{7848D508-8A12-49A1-A2BD-5FBF2124D8DB}"/>
                </a:ext>
              </a:extLst>
            </p:cNvPr>
            <p:cNvSpPr/>
            <p:nvPr/>
          </p:nvSpPr>
          <p:spPr bwMode="auto">
            <a:xfrm>
              <a:off x="4806950" y="2514600"/>
              <a:ext cx="236537" cy="290513"/>
            </a:xfrm>
            <a:custGeom>
              <a:avLst/>
              <a:gdLst>
                <a:gd name="T0" fmla="*/ 3 w 104"/>
                <a:gd name="T1" fmla="*/ 0 h 128"/>
                <a:gd name="T2" fmla="*/ 3 w 104"/>
                <a:gd name="T3" fmla="*/ 0 h 128"/>
                <a:gd name="T4" fmla="*/ 0 w 104"/>
                <a:gd name="T5" fmla="*/ 5 h 128"/>
                <a:gd name="T6" fmla="*/ 76 w 104"/>
                <a:gd name="T7" fmla="*/ 89 h 128"/>
                <a:gd name="T8" fmla="*/ 42 w 104"/>
                <a:gd name="T9" fmla="*/ 127 h 128"/>
                <a:gd name="T10" fmla="*/ 56 w 104"/>
                <a:gd name="T11" fmla="*/ 126 h 128"/>
                <a:gd name="T12" fmla="*/ 73 w 104"/>
                <a:gd name="T13" fmla="*/ 128 h 128"/>
                <a:gd name="T14" fmla="*/ 104 w 104"/>
                <a:gd name="T15" fmla="*/ 88 h 128"/>
                <a:gd name="T16" fmla="*/ 104 w 104"/>
                <a:gd name="T17" fmla="*/ 88 h 128"/>
                <a:gd name="T18" fmla="*/ 104 w 104"/>
                <a:gd name="T19" fmla="*/ 88 h 128"/>
                <a:gd name="T20" fmla="*/ 104 w 104"/>
                <a:gd name="T21" fmla="*/ 88 h 128"/>
                <a:gd name="T22" fmla="*/ 104 w 104"/>
                <a:gd name="T23" fmla="*/ 87 h 128"/>
                <a:gd name="T24" fmla="*/ 104 w 104"/>
                <a:gd name="T25" fmla="*/ 87 h 128"/>
                <a:gd name="T26" fmla="*/ 104 w 104"/>
                <a:gd name="T27" fmla="*/ 87 h 128"/>
                <a:gd name="T28" fmla="*/ 104 w 104"/>
                <a:gd name="T29" fmla="*/ 87 h 128"/>
                <a:gd name="T30" fmla="*/ 104 w 104"/>
                <a:gd name="T31" fmla="*/ 87 h 128"/>
                <a:gd name="T32" fmla="*/ 104 w 104"/>
                <a:gd name="T33" fmla="*/ 87 h 128"/>
                <a:gd name="T34" fmla="*/ 104 w 104"/>
                <a:gd name="T35" fmla="*/ 87 h 128"/>
                <a:gd name="T36" fmla="*/ 104 w 104"/>
                <a:gd name="T37" fmla="*/ 87 h 128"/>
                <a:gd name="T38" fmla="*/ 104 w 104"/>
                <a:gd name="T39" fmla="*/ 87 h 128"/>
                <a:gd name="T40" fmla="*/ 104 w 104"/>
                <a:gd name="T41" fmla="*/ 87 h 128"/>
                <a:gd name="T42" fmla="*/ 104 w 104"/>
                <a:gd name="T43" fmla="*/ 87 h 128"/>
                <a:gd name="T44" fmla="*/ 104 w 104"/>
                <a:gd name="T45" fmla="*/ 86 h 128"/>
                <a:gd name="T46" fmla="*/ 104 w 104"/>
                <a:gd name="T47" fmla="*/ 86 h 128"/>
                <a:gd name="T48" fmla="*/ 104 w 104"/>
                <a:gd name="T49" fmla="*/ 86 h 128"/>
                <a:gd name="T50" fmla="*/ 104 w 104"/>
                <a:gd name="T51" fmla="*/ 86 h 128"/>
                <a:gd name="T52" fmla="*/ 104 w 104"/>
                <a:gd name="T53" fmla="*/ 86 h 128"/>
                <a:gd name="T54" fmla="*/ 104 w 104"/>
                <a:gd name="T55" fmla="*/ 86 h 128"/>
                <a:gd name="T56" fmla="*/ 104 w 104"/>
                <a:gd name="T57" fmla="*/ 86 h 128"/>
                <a:gd name="T58" fmla="*/ 104 w 104"/>
                <a:gd name="T59" fmla="*/ 86 h 128"/>
                <a:gd name="T60" fmla="*/ 104 w 104"/>
                <a:gd name="T61" fmla="*/ 86 h 128"/>
                <a:gd name="T62" fmla="*/ 104 w 104"/>
                <a:gd name="T63" fmla="*/ 86 h 128"/>
                <a:gd name="T64" fmla="*/ 104 w 104"/>
                <a:gd name="T65" fmla="*/ 86 h 128"/>
                <a:gd name="T66" fmla="*/ 89 w 104"/>
                <a:gd name="T67" fmla="*/ 49 h 128"/>
                <a:gd name="T68" fmla="*/ 89 w 104"/>
                <a:gd name="T69" fmla="*/ 49 h 128"/>
                <a:gd name="T70" fmla="*/ 52 w 104"/>
                <a:gd name="T71" fmla="*/ 13 h 128"/>
                <a:gd name="T72" fmla="*/ 52 w 104"/>
                <a:gd name="T73" fmla="*/ 13 h 128"/>
                <a:gd name="T74" fmla="*/ 18 w 104"/>
                <a:gd name="T75" fmla="*/ 2 h 128"/>
                <a:gd name="T76" fmla="*/ 3 w 104"/>
                <a:gd name="T7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28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3"/>
                    <a:pt x="0" y="5"/>
                  </a:cubicBezTo>
                  <a:cubicBezTo>
                    <a:pt x="20" y="16"/>
                    <a:pt x="65" y="46"/>
                    <a:pt x="76" y="89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7"/>
                    <a:pt x="48" y="126"/>
                    <a:pt x="56" y="126"/>
                  </a:cubicBezTo>
                  <a:cubicBezTo>
                    <a:pt x="62" y="126"/>
                    <a:pt x="68" y="126"/>
                    <a:pt x="73" y="128"/>
                  </a:cubicBezTo>
                  <a:cubicBezTo>
                    <a:pt x="73" y="128"/>
                    <a:pt x="92" y="102"/>
                    <a:pt x="104" y="88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8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2" y="73"/>
                    <a:pt x="97" y="60"/>
                    <a:pt x="89" y="49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79" y="34"/>
                    <a:pt x="65" y="22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2" y="7"/>
                    <a:pt x="30" y="3"/>
                    <a:pt x="18" y="2"/>
                  </a:cubicBezTo>
                  <a:cubicBezTo>
                    <a:pt x="13" y="1"/>
                    <a:pt x="8" y="0"/>
                    <a:pt x="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ïšḷïḋe">
              <a:extLst>
                <a:ext uri="{FF2B5EF4-FFF2-40B4-BE49-F238E27FC236}">
                  <a16:creationId xmlns:a16="http://schemas.microsoft.com/office/drawing/2014/main" id="{945BE5F8-E9E4-4423-9371-0D6D096D33AA}"/>
                </a:ext>
              </a:extLst>
            </p:cNvPr>
            <p:cNvSpPr/>
            <p:nvPr/>
          </p:nvSpPr>
          <p:spPr bwMode="auto">
            <a:xfrm>
              <a:off x="5499100" y="1692275"/>
              <a:ext cx="52387" cy="152400"/>
            </a:xfrm>
            <a:custGeom>
              <a:avLst/>
              <a:gdLst>
                <a:gd name="T0" fmla="*/ 12 w 23"/>
                <a:gd name="T1" fmla="*/ 0 h 67"/>
                <a:gd name="T2" fmla="*/ 8 w 23"/>
                <a:gd name="T3" fmla="*/ 21 h 67"/>
                <a:gd name="T4" fmla="*/ 10 w 23"/>
                <a:gd name="T5" fmla="*/ 26 h 67"/>
                <a:gd name="T6" fmla="*/ 11 w 23"/>
                <a:gd name="T7" fmla="*/ 31 h 67"/>
                <a:gd name="T8" fmla="*/ 15 w 23"/>
                <a:gd name="T9" fmla="*/ 41 h 67"/>
                <a:gd name="T10" fmla="*/ 18 w 23"/>
                <a:gd name="T11" fmla="*/ 51 h 67"/>
                <a:gd name="T12" fmla="*/ 19 w 23"/>
                <a:gd name="T13" fmla="*/ 55 h 67"/>
                <a:gd name="T14" fmla="*/ 19 w 23"/>
                <a:gd name="T15" fmla="*/ 57 h 67"/>
                <a:gd name="T16" fmla="*/ 19 w 23"/>
                <a:gd name="T17" fmla="*/ 58 h 67"/>
                <a:gd name="T18" fmla="*/ 18 w 23"/>
                <a:gd name="T19" fmla="*/ 59 h 67"/>
                <a:gd name="T20" fmla="*/ 10 w 23"/>
                <a:gd name="T21" fmla="*/ 64 h 67"/>
                <a:gd name="T22" fmla="*/ 0 w 23"/>
                <a:gd name="T23" fmla="*/ 66 h 67"/>
                <a:gd name="T24" fmla="*/ 3 w 23"/>
                <a:gd name="T25" fmla="*/ 67 h 67"/>
                <a:gd name="T26" fmla="*/ 11 w 23"/>
                <a:gd name="T27" fmla="*/ 66 h 67"/>
                <a:gd name="T28" fmla="*/ 20 w 23"/>
                <a:gd name="T29" fmla="*/ 61 h 67"/>
                <a:gd name="T30" fmla="*/ 21 w 23"/>
                <a:gd name="T31" fmla="*/ 60 h 67"/>
                <a:gd name="T32" fmla="*/ 22 w 23"/>
                <a:gd name="T33" fmla="*/ 58 h 67"/>
                <a:gd name="T34" fmla="*/ 23 w 23"/>
                <a:gd name="T35" fmla="*/ 55 h 67"/>
                <a:gd name="T36" fmla="*/ 21 w 23"/>
                <a:gd name="T37" fmla="*/ 50 h 67"/>
                <a:gd name="T38" fmla="*/ 18 w 23"/>
                <a:gd name="T39" fmla="*/ 40 h 67"/>
                <a:gd name="T40" fmla="*/ 15 w 23"/>
                <a:gd name="T41" fmla="*/ 30 h 67"/>
                <a:gd name="T42" fmla="*/ 13 w 23"/>
                <a:gd name="T43" fmla="*/ 25 h 67"/>
                <a:gd name="T44" fmla="*/ 11 w 23"/>
                <a:gd name="T45" fmla="*/ 20 h 67"/>
                <a:gd name="T46" fmla="*/ 11 w 23"/>
                <a:gd name="T47" fmla="*/ 11 h 67"/>
                <a:gd name="T48" fmla="*/ 12 w 23"/>
                <a:gd name="T4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67">
                  <a:moveTo>
                    <a:pt x="12" y="0"/>
                  </a:moveTo>
                  <a:cubicBezTo>
                    <a:pt x="10" y="7"/>
                    <a:pt x="8" y="13"/>
                    <a:pt x="8" y="21"/>
                  </a:cubicBezTo>
                  <a:cubicBezTo>
                    <a:pt x="9" y="23"/>
                    <a:pt x="9" y="25"/>
                    <a:pt x="10" y="26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44"/>
                    <a:pt x="17" y="47"/>
                    <a:pt x="18" y="51"/>
                  </a:cubicBezTo>
                  <a:cubicBezTo>
                    <a:pt x="18" y="52"/>
                    <a:pt x="19" y="54"/>
                    <a:pt x="19" y="55"/>
                  </a:cubicBezTo>
                  <a:cubicBezTo>
                    <a:pt x="19" y="56"/>
                    <a:pt x="19" y="57"/>
                    <a:pt x="19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6" y="61"/>
                    <a:pt x="13" y="63"/>
                    <a:pt x="10" y="64"/>
                  </a:cubicBezTo>
                  <a:cubicBezTo>
                    <a:pt x="7" y="65"/>
                    <a:pt x="4" y="66"/>
                    <a:pt x="0" y="66"/>
                  </a:cubicBezTo>
                  <a:cubicBezTo>
                    <a:pt x="1" y="66"/>
                    <a:pt x="2" y="67"/>
                    <a:pt x="3" y="67"/>
                  </a:cubicBezTo>
                  <a:cubicBezTo>
                    <a:pt x="6" y="67"/>
                    <a:pt x="8" y="66"/>
                    <a:pt x="11" y="66"/>
                  </a:cubicBezTo>
                  <a:cubicBezTo>
                    <a:pt x="14" y="65"/>
                    <a:pt x="18" y="64"/>
                    <a:pt x="20" y="61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9"/>
                    <a:pt x="22" y="59"/>
                    <a:pt x="22" y="58"/>
                  </a:cubicBezTo>
                  <a:cubicBezTo>
                    <a:pt x="23" y="57"/>
                    <a:pt x="23" y="56"/>
                    <a:pt x="23" y="55"/>
                  </a:cubicBezTo>
                  <a:cubicBezTo>
                    <a:pt x="22" y="53"/>
                    <a:pt x="22" y="51"/>
                    <a:pt x="21" y="50"/>
                  </a:cubicBezTo>
                  <a:cubicBezTo>
                    <a:pt x="21" y="46"/>
                    <a:pt x="19" y="43"/>
                    <a:pt x="18" y="4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3"/>
                    <a:pt x="12" y="22"/>
                    <a:pt x="11" y="20"/>
                  </a:cubicBezTo>
                  <a:cubicBezTo>
                    <a:pt x="11" y="17"/>
                    <a:pt x="11" y="14"/>
                    <a:pt x="11" y="11"/>
                  </a:cubicBezTo>
                  <a:cubicBezTo>
                    <a:pt x="11" y="7"/>
                    <a:pt x="12" y="4"/>
                    <a:pt x="1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iŝḻîḑe">
              <a:extLst>
                <a:ext uri="{FF2B5EF4-FFF2-40B4-BE49-F238E27FC236}">
                  <a16:creationId xmlns:a16="http://schemas.microsoft.com/office/drawing/2014/main" id="{1F815A87-0DE9-4079-915F-C5E7C8A933B5}"/>
                </a:ext>
              </a:extLst>
            </p:cNvPr>
            <p:cNvSpPr/>
            <p:nvPr/>
          </p:nvSpPr>
          <p:spPr bwMode="auto">
            <a:xfrm>
              <a:off x="5359400" y="1554163"/>
              <a:ext cx="115887" cy="47625"/>
            </a:xfrm>
            <a:custGeom>
              <a:avLst/>
              <a:gdLst>
                <a:gd name="T0" fmla="*/ 17 w 51"/>
                <a:gd name="T1" fmla="*/ 0 h 21"/>
                <a:gd name="T2" fmla="*/ 14 w 51"/>
                <a:gd name="T3" fmla="*/ 1 h 21"/>
                <a:gd name="T4" fmla="*/ 0 w 51"/>
                <a:gd name="T5" fmla="*/ 4 h 21"/>
                <a:gd name="T6" fmla="*/ 10 w 51"/>
                <a:gd name="T7" fmla="*/ 4 h 21"/>
                <a:gd name="T8" fmla="*/ 28 w 51"/>
                <a:gd name="T9" fmla="*/ 6 h 21"/>
                <a:gd name="T10" fmla="*/ 40 w 51"/>
                <a:gd name="T11" fmla="*/ 12 h 21"/>
                <a:gd name="T12" fmla="*/ 51 w 51"/>
                <a:gd name="T13" fmla="*/ 21 h 21"/>
                <a:gd name="T14" fmla="*/ 42 w 51"/>
                <a:gd name="T15" fmla="*/ 9 h 21"/>
                <a:gd name="T16" fmla="*/ 29 w 51"/>
                <a:gd name="T17" fmla="*/ 2 h 21"/>
                <a:gd name="T18" fmla="*/ 17 w 51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1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9" y="1"/>
                    <a:pt x="4" y="2"/>
                    <a:pt x="0" y="4"/>
                  </a:cubicBezTo>
                  <a:cubicBezTo>
                    <a:pt x="3" y="4"/>
                    <a:pt x="6" y="4"/>
                    <a:pt x="10" y="4"/>
                  </a:cubicBezTo>
                  <a:cubicBezTo>
                    <a:pt x="16" y="4"/>
                    <a:pt x="22" y="4"/>
                    <a:pt x="28" y="6"/>
                  </a:cubicBezTo>
                  <a:cubicBezTo>
                    <a:pt x="32" y="7"/>
                    <a:pt x="36" y="9"/>
                    <a:pt x="40" y="12"/>
                  </a:cubicBezTo>
                  <a:cubicBezTo>
                    <a:pt x="44" y="14"/>
                    <a:pt x="47" y="18"/>
                    <a:pt x="51" y="21"/>
                  </a:cubicBezTo>
                  <a:cubicBezTo>
                    <a:pt x="49" y="17"/>
                    <a:pt x="46" y="13"/>
                    <a:pt x="42" y="9"/>
                  </a:cubicBezTo>
                  <a:cubicBezTo>
                    <a:pt x="38" y="6"/>
                    <a:pt x="34" y="4"/>
                    <a:pt x="29" y="2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íśḻiďè">
              <a:extLst>
                <a:ext uri="{FF2B5EF4-FFF2-40B4-BE49-F238E27FC236}">
                  <a16:creationId xmlns:a16="http://schemas.microsoft.com/office/drawing/2014/main" id="{AB12E388-593D-413F-963B-E7687121C1E0}"/>
                </a:ext>
              </a:extLst>
            </p:cNvPr>
            <p:cNvSpPr/>
            <p:nvPr/>
          </p:nvSpPr>
          <p:spPr bwMode="auto">
            <a:xfrm>
              <a:off x="5561013" y="1612900"/>
              <a:ext cx="106362" cy="31750"/>
            </a:xfrm>
            <a:custGeom>
              <a:avLst/>
              <a:gdLst>
                <a:gd name="T0" fmla="*/ 21 w 47"/>
                <a:gd name="T1" fmla="*/ 0 h 14"/>
                <a:gd name="T2" fmla="*/ 14 w 47"/>
                <a:gd name="T3" fmla="*/ 1 h 14"/>
                <a:gd name="T4" fmla="*/ 12 w 47"/>
                <a:gd name="T5" fmla="*/ 1 h 14"/>
                <a:gd name="T6" fmla="*/ 0 w 47"/>
                <a:gd name="T7" fmla="*/ 8 h 14"/>
                <a:gd name="T8" fmla="*/ 12 w 47"/>
                <a:gd name="T9" fmla="*/ 4 h 14"/>
                <a:gd name="T10" fmla="*/ 18 w 47"/>
                <a:gd name="T11" fmla="*/ 4 h 14"/>
                <a:gd name="T12" fmla="*/ 19 w 47"/>
                <a:gd name="T13" fmla="*/ 4 h 14"/>
                <a:gd name="T14" fmla="*/ 25 w 47"/>
                <a:gd name="T15" fmla="*/ 4 h 14"/>
                <a:gd name="T16" fmla="*/ 30 w 47"/>
                <a:gd name="T17" fmla="*/ 6 h 14"/>
                <a:gd name="T18" fmla="*/ 33 w 47"/>
                <a:gd name="T19" fmla="*/ 7 h 14"/>
                <a:gd name="T20" fmla="*/ 36 w 47"/>
                <a:gd name="T21" fmla="*/ 8 h 14"/>
                <a:gd name="T22" fmla="*/ 42 w 47"/>
                <a:gd name="T23" fmla="*/ 11 h 14"/>
                <a:gd name="T24" fmla="*/ 47 w 47"/>
                <a:gd name="T25" fmla="*/ 14 h 14"/>
                <a:gd name="T26" fmla="*/ 43 w 47"/>
                <a:gd name="T27" fmla="*/ 9 h 14"/>
                <a:gd name="T28" fmla="*/ 38 w 47"/>
                <a:gd name="T29" fmla="*/ 5 h 14"/>
                <a:gd name="T30" fmla="*/ 25 w 47"/>
                <a:gd name="T31" fmla="*/ 0 h 14"/>
                <a:gd name="T32" fmla="*/ 21 w 47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4">
                  <a:moveTo>
                    <a:pt x="21" y="0"/>
                  </a:moveTo>
                  <a:cubicBezTo>
                    <a:pt x="18" y="0"/>
                    <a:pt x="16" y="0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7" y="3"/>
                    <a:pt x="3" y="5"/>
                    <a:pt x="0" y="8"/>
                  </a:cubicBezTo>
                  <a:cubicBezTo>
                    <a:pt x="4" y="6"/>
                    <a:pt x="8" y="5"/>
                    <a:pt x="12" y="4"/>
                  </a:cubicBezTo>
                  <a:cubicBezTo>
                    <a:pt x="14" y="4"/>
                    <a:pt x="16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1" y="4"/>
                    <a:pt x="23" y="4"/>
                    <a:pt x="25" y="4"/>
                  </a:cubicBezTo>
                  <a:cubicBezTo>
                    <a:pt x="26" y="5"/>
                    <a:pt x="29" y="5"/>
                    <a:pt x="30" y="6"/>
                  </a:cubicBezTo>
                  <a:cubicBezTo>
                    <a:pt x="31" y="6"/>
                    <a:pt x="32" y="6"/>
                    <a:pt x="33" y="7"/>
                  </a:cubicBezTo>
                  <a:cubicBezTo>
                    <a:pt x="34" y="7"/>
                    <a:pt x="35" y="8"/>
                    <a:pt x="36" y="8"/>
                  </a:cubicBezTo>
                  <a:cubicBezTo>
                    <a:pt x="38" y="9"/>
                    <a:pt x="40" y="10"/>
                    <a:pt x="42" y="11"/>
                  </a:cubicBezTo>
                  <a:cubicBezTo>
                    <a:pt x="44" y="12"/>
                    <a:pt x="45" y="13"/>
                    <a:pt x="47" y="14"/>
                  </a:cubicBezTo>
                  <a:cubicBezTo>
                    <a:pt x="46" y="12"/>
                    <a:pt x="44" y="11"/>
                    <a:pt x="43" y="9"/>
                  </a:cubicBezTo>
                  <a:cubicBezTo>
                    <a:pt x="41" y="8"/>
                    <a:pt x="40" y="6"/>
                    <a:pt x="38" y="5"/>
                  </a:cubicBezTo>
                  <a:cubicBezTo>
                    <a:pt x="34" y="3"/>
                    <a:pt x="30" y="1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ïṥľïḍê">
              <a:extLst>
                <a:ext uri="{FF2B5EF4-FFF2-40B4-BE49-F238E27FC236}">
                  <a16:creationId xmlns:a16="http://schemas.microsoft.com/office/drawing/2014/main" id="{6EBA9272-3302-46D7-8643-129F9791DD65}"/>
                </a:ext>
              </a:extLst>
            </p:cNvPr>
            <p:cNvSpPr/>
            <p:nvPr/>
          </p:nvSpPr>
          <p:spPr bwMode="auto">
            <a:xfrm>
              <a:off x="5456238" y="1809750"/>
              <a:ext cx="25400" cy="19050"/>
            </a:xfrm>
            <a:custGeom>
              <a:avLst/>
              <a:gdLst>
                <a:gd name="T0" fmla="*/ 2 w 11"/>
                <a:gd name="T1" fmla="*/ 0 h 8"/>
                <a:gd name="T2" fmla="*/ 0 w 11"/>
                <a:gd name="T3" fmla="*/ 0 h 8"/>
                <a:gd name="T4" fmla="*/ 6 w 11"/>
                <a:gd name="T5" fmla="*/ 3 h 8"/>
                <a:gd name="T6" fmla="*/ 9 w 11"/>
                <a:gd name="T7" fmla="*/ 5 h 8"/>
                <a:gd name="T8" fmla="*/ 11 w 11"/>
                <a:gd name="T9" fmla="*/ 8 h 8"/>
                <a:gd name="T10" fmla="*/ 10 w 11"/>
                <a:gd name="T11" fmla="*/ 4 h 8"/>
                <a:gd name="T12" fmla="*/ 7 w 11"/>
                <a:gd name="T13" fmla="*/ 1 h 8"/>
                <a:gd name="T14" fmla="*/ 2 w 1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8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1"/>
                    <a:pt x="4" y="2"/>
                    <a:pt x="6" y="3"/>
                  </a:cubicBezTo>
                  <a:cubicBezTo>
                    <a:pt x="7" y="4"/>
                    <a:pt x="8" y="4"/>
                    <a:pt x="9" y="5"/>
                  </a:cubicBezTo>
                  <a:cubicBezTo>
                    <a:pt x="9" y="6"/>
                    <a:pt x="10" y="7"/>
                    <a:pt x="11" y="8"/>
                  </a:cubicBezTo>
                  <a:cubicBezTo>
                    <a:pt x="11" y="7"/>
                    <a:pt x="11" y="6"/>
                    <a:pt x="10" y="4"/>
                  </a:cubicBezTo>
                  <a:cubicBezTo>
                    <a:pt x="9" y="3"/>
                    <a:pt x="8" y="2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iś1ïḓè">
              <a:extLst>
                <a:ext uri="{FF2B5EF4-FFF2-40B4-BE49-F238E27FC236}">
                  <a16:creationId xmlns:a16="http://schemas.microsoft.com/office/drawing/2014/main" id="{59FF0C6B-A357-4B16-AB0C-5F292D7C7D6B}"/>
                </a:ext>
              </a:extLst>
            </p:cNvPr>
            <p:cNvSpPr/>
            <p:nvPr/>
          </p:nvSpPr>
          <p:spPr bwMode="auto">
            <a:xfrm>
              <a:off x="4738688" y="2111375"/>
              <a:ext cx="501650" cy="604838"/>
            </a:xfrm>
            <a:custGeom>
              <a:avLst/>
              <a:gdLst>
                <a:gd name="T0" fmla="*/ 136 w 221"/>
                <a:gd name="T1" fmla="*/ 267 h 267"/>
                <a:gd name="T2" fmla="*/ 136 w 221"/>
                <a:gd name="T3" fmla="*/ 267 h 267"/>
                <a:gd name="T4" fmla="*/ 134 w 221"/>
                <a:gd name="T5" fmla="*/ 266 h 267"/>
                <a:gd name="T6" fmla="*/ 134 w 221"/>
                <a:gd name="T7" fmla="*/ 266 h 267"/>
                <a:gd name="T8" fmla="*/ 134 w 221"/>
                <a:gd name="T9" fmla="*/ 266 h 267"/>
                <a:gd name="T10" fmla="*/ 134 w 221"/>
                <a:gd name="T11" fmla="*/ 266 h 267"/>
                <a:gd name="T12" fmla="*/ 134 w 221"/>
                <a:gd name="T13" fmla="*/ 266 h 267"/>
                <a:gd name="T14" fmla="*/ 134 w 221"/>
                <a:gd name="T15" fmla="*/ 265 h 267"/>
                <a:gd name="T16" fmla="*/ 134 w 221"/>
                <a:gd name="T17" fmla="*/ 265 h 267"/>
                <a:gd name="T18" fmla="*/ 134 w 221"/>
                <a:gd name="T19" fmla="*/ 265 h 267"/>
                <a:gd name="T20" fmla="*/ 134 w 221"/>
                <a:gd name="T21" fmla="*/ 265 h 267"/>
                <a:gd name="T22" fmla="*/ 134 w 221"/>
                <a:gd name="T23" fmla="*/ 265 h 267"/>
                <a:gd name="T24" fmla="*/ 134 w 221"/>
                <a:gd name="T25" fmla="*/ 265 h 267"/>
                <a:gd name="T26" fmla="*/ 134 w 221"/>
                <a:gd name="T27" fmla="*/ 265 h 267"/>
                <a:gd name="T28" fmla="*/ 134 w 221"/>
                <a:gd name="T29" fmla="*/ 264 h 267"/>
                <a:gd name="T30" fmla="*/ 134 w 221"/>
                <a:gd name="T31" fmla="*/ 264 h 267"/>
                <a:gd name="T32" fmla="*/ 134 w 221"/>
                <a:gd name="T33" fmla="*/ 264 h 267"/>
                <a:gd name="T34" fmla="*/ 134 w 221"/>
                <a:gd name="T35" fmla="*/ 264 h 267"/>
                <a:gd name="T36" fmla="*/ 134 w 221"/>
                <a:gd name="T37" fmla="*/ 264 h 267"/>
                <a:gd name="T38" fmla="*/ 134 w 221"/>
                <a:gd name="T39" fmla="*/ 264 h 267"/>
                <a:gd name="T40" fmla="*/ 142 w 221"/>
                <a:gd name="T41" fmla="*/ 264 h 267"/>
                <a:gd name="T42" fmla="*/ 142 w 221"/>
                <a:gd name="T43" fmla="*/ 264 h 267"/>
                <a:gd name="T44" fmla="*/ 134 w 221"/>
                <a:gd name="T45" fmla="*/ 264 h 267"/>
                <a:gd name="T46" fmla="*/ 142 w 221"/>
                <a:gd name="T47" fmla="*/ 264 h 267"/>
                <a:gd name="T48" fmla="*/ 142 w 221"/>
                <a:gd name="T49" fmla="*/ 264 h 267"/>
                <a:gd name="T50" fmla="*/ 134 w 221"/>
                <a:gd name="T51" fmla="*/ 264 h 267"/>
                <a:gd name="T52" fmla="*/ 140 w 221"/>
                <a:gd name="T53" fmla="*/ 0 h 267"/>
                <a:gd name="T54" fmla="*/ 4 w 221"/>
                <a:gd name="T55" fmla="*/ 179 h 267"/>
                <a:gd name="T56" fmla="*/ 10 w 221"/>
                <a:gd name="T57" fmla="*/ 215 h 267"/>
                <a:gd name="T58" fmla="*/ 12 w 221"/>
                <a:gd name="T59" fmla="*/ 212 h 267"/>
                <a:gd name="T60" fmla="*/ 10 w 221"/>
                <a:gd name="T61" fmla="*/ 184 h 267"/>
                <a:gd name="T62" fmla="*/ 33 w 221"/>
                <a:gd name="T63" fmla="*/ 178 h 267"/>
                <a:gd name="T64" fmla="*/ 82 w 221"/>
                <a:gd name="T65" fmla="*/ 191 h 267"/>
                <a:gd name="T66" fmla="*/ 119 w 221"/>
                <a:gd name="T67" fmla="*/ 227 h 267"/>
                <a:gd name="T68" fmla="*/ 210 w 221"/>
                <a:gd name="T69" fmla="*/ 165 h 267"/>
                <a:gd name="T70" fmla="*/ 209 w 221"/>
                <a:gd name="T71" fmla="*/ 171 h 267"/>
                <a:gd name="T72" fmla="*/ 142 w 221"/>
                <a:gd name="T73" fmla="*/ 264 h 267"/>
                <a:gd name="T74" fmla="*/ 146 w 221"/>
                <a:gd name="T75" fmla="*/ 260 h 267"/>
                <a:gd name="T76" fmla="*/ 140 w 221"/>
                <a:gd name="T77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267">
                  <a:moveTo>
                    <a:pt x="136" y="267"/>
                  </a:moveTo>
                  <a:cubicBezTo>
                    <a:pt x="136" y="267"/>
                    <a:pt x="136" y="267"/>
                    <a:pt x="136" y="267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67"/>
                    <a:pt x="136" y="267"/>
                    <a:pt x="136" y="267"/>
                  </a:cubicBezTo>
                  <a:moveTo>
                    <a:pt x="134" y="266"/>
                  </a:moveTo>
                  <a:cubicBezTo>
                    <a:pt x="134" y="266"/>
                    <a:pt x="134" y="266"/>
                    <a:pt x="134" y="266"/>
                  </a:cubicBezTo>
                  <a:cubicBezTo>
                    <a:pt x="134" y="266"/>
                    <a:pt x="134" y="266"/>
                    <a:pt x="134" y="266"/>
                  </a:cubicBezTo>
                  <a:cubicBezTo>
                    <a:pt x="134" y="266"/>
                    <a:pt x="134" y="266"/>
                    <a:pt x="134" y="266"/>
                  </a:cubicBezTo>
                  <a:cubicBezTo>
                    <a:pt x="134" y="266"/>
                    <a:pt x="135" y="267"/>
                    <a:pt x="136" y="267"/>
                  </a:cubicBezTo>
                  <a:cubicBezTo>
                    <a:pt x="135" y="267"/>
                    <a:pt x="134" y="266"/>
                    <a:pt x="134" y="266"/>
                  </a:cubicBezTo>
                  <a:cubicBezTo>
                    <a:pt x="134" y="266"/>
                    <a:pt x="134" y="266"/>
                    <a:pt x="134" y="266"/>
                  </a:cubicBezTo>
                  <a:moveTo>
                    <a:pt x="134" y="266"/>
                  </a:moveTo>
                  <a:cubicBezTo>
                    <a:pt x="134" y="266"/>
                    <a:pt x="134" y="266"/>
                    <a:pt x="134" y="266"/>
                  </a:cubicBezTo>
                  <a:cubicBezTo>
                    <a:pt x="134" y="266"/>
                    <a:pt x="134" y="266"/>
                    <a:pt x="134" y="266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4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42" y="264"/>
                  </a:moveTo>
                  <a:cubicBezTo>
                    <a:pt x="142" y="264"/>
                    <a:pt x="142" y="264"/>
                    <a:pt x="142" y="264"/>
                  </a:cubicBezTo>
                  <a:cubicBezTo>
                    <a:pt x="142" y="264"/>
                    <a:pt x="142" y="264"/>
                    <a:pt x="142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42" y="264"/>
                  </a:moveTo>
                  <a:cubicBezTo>
                    <a:pt x="142" y="264"/>
                    <a:pt x="142" y="264"/>
                    <a:pt x="142" y="264"/>
                  </a:cubicBezTo>
                  <a:cubicBezTo>
                    <a:pt x="142" y="264"/>
                    <a:pt x="142" y="264"/>
                    <a:pt x="142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40" y="0"/>
                  </a:moveTo>
                  <a:cubicBezTo>
                    <a:pt x="140" y="0"/>
                    <a:pt x="114" y="3"/>
                    <a:pt x="79" y="70"/>
                  </a:cubicBezTo>
                  <a:cubicBezTo>
                    <a:pt x="54" y="117"/>
                    <a:pt x="25" y="153"/>
                    <a:pt x="4" y="179"/>
                  </a:cubicBezTo>
                  <a:cubicBezTo>
                    <a:pt x="4" y="179"/>
                    <a:pt x="0" y="184"/>
                    <a:pt x="1" y="197"/>
                  </a:cubicBezTo>
                  <a:cubicBezTo>
                    <a:pt x="1" y="204"/>
                    <a:pt x="6" y="210"/>
                    <a:pt x="10" y="215"/>
                  </a:cubicBezTo>
                  <a:cubicBezTo>
                    <a:pt x="11" y="214"/>
                    <a:pt x="11" y="213"/>
                    <a:pt x="12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8" y="204"/>
                    <a:pt x="4" y="193"/>
                    <a:pt x="10" y="184"/>
                  </a:cubicBezTo>
                  <a:cubicBezTo>
                    <a:pt x="12" y="180"/>
                    <a:pt x="17" y="178"/>
                    <a:pt x="21" y="178"/>
                  </a:cubicBezTo>
                  <a:cubicBezTo>
                    <a:pt x="25" y="178"/>
                    <a:pt x="29" y="178"/>
                    <a:pt x="33" y="178"/>
                  </a:cubicBezTo>
                  <a:cubicBezTo>
                    <a:pt x="38" y="178"/>
                    <a:pt x="43" y="179"/>
                    <a:pt x="48" y="180"/>
                  </a:cubicBezTo>
                  <a:cubicBezTo>
                    <a:pt x="60" y="181"/>
                    <a:pt x="72" y="185"/>
                    <a:pt x="82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95" y="200"/>
                    <a:pt x="109" y="212"/>
                    <a:pt x="119" y="227"/>
                  </a:cubicBezTo>
                  <a:cubicBezTo>
                    <a:pt x="144" y="216"/>
                    <a:pt x="180" y="196"/>
                    <a:pt x="210" y="165"/>
                  </a:cubicBezTo>
                  <a:cubicBezTo>
                    <a:pt x="210" y="165"/>
                    <a:pt x="210" y="165"/>
                    <a:pt x="210" y="165"/>
                  </a:cubicBezTo>
                  <a:cubicBezTo>
                    <a:pt x="210" y="165"/>
                    <a:pt x="210" y="165"/>
                    <a:pt x="210" y="165"/>
                  </a:cubicBezTo>
                  <a:cubicBezTo>
                    <a:pt x="210" y="167"/>
                    <a:pt x="209" y="169"/>
                    <a:pt x="209" y="171"/>
                  </a:cubicBezTo>
                  <a:cubicBezTo>
                    <a:pt x="199" y="202"/>
                    <a:pt x="160" y="247"/>
                    <a:pt x="142" y="263"/>
                  </a:cubicBezTo>
                  <a:cubicBezTo>
                    <a:pt x="142" y="264"/>
                    <a:pt x="142" y="264"/>
                    <a:pt x="142" y="264"/>
                  </a:cubicBezTo>
                  <a:cubicBezTo>
                    <a:pt x="142" y="264"/>
                    <a:pt x="142" y="264"/>
                    <a:pt x="142" y="263"/>
                  </a:cubicBezTo>
                  <a:cubicBezTo>
                    <a:pt x="143" y="263"/>
                    <a:pt x="145" y="262"/>
                    <a:pt x="146" y="260"/>
                  </a:cubicBezTo>
                  <a:cubicBezTo>
                    <a:pt x="165" y="242"/>
                    <a:pt x="200" y="201"/>
                    <a:pt x="209" y="171"/>
                  </a:cubicBezTo>
                  <a:cubicBezTo>
                    <a:pt x="221" y="130"/>
                    <a:pt x="197" y="25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îṣ1îḓê">
              <a:extLst>
                <a:ext uri="{FF2B5EF4-FFF2-40B4-BE49-F238E27FC236}">
                  <a16:creationId xmlns:a16="http://schemas.microsoft.com/office/drawing/2014/main" id="{BF0E6A1F-A5BD-482F-9362-5A1432CEBAA3}"/>
                </a:ext>
              </a:extLst>
            </p:cNvPr>
            <p:cNvSpPr/>
            <p:nvPr/>
          </p:nvSpPr>
          <p:spPr bwMode="auto">
            <a:xfrm>
              <a:off x="6715125" y="3059113"/>
              <a:ext cx="114300" cy="201613"/>
            </a:xfrm>
            <a:custGeom>
              <a:avLst/>
              <a:gdLst>
                <a:gd name="T0" fmla="*/ 9 w 50"/>
                <a:gd name="T1" fmla="*/ 0 h 89"/>
                <a:gd name="T2" fmla="*/ 2 w 50"/>
                <a:gd name="T3" fmla="*/ 6 h 89"/>
                <a:gd name="T4" fmla="*/ 1 w 50"/>
                <a:gd name="T5" fmla="*/ 7 h 89"/>
                <a:gd name="T6" fmla="*/ 0 w 50"/>
                <a:gd name="T7" fmla="*/ 12 h 89"/>
                <a:gd name="T8" fmla="*/ 0 w 50"/>
                <a:gd name="T9" fmla="*/ 12 h 89"/>
                <a:gd name="T10" fmla="*/ 1 w 50"/>
                <a:gd name="T11" fmla="*/ 8 h 89"/>
                <a:gd name="T12" fmla="*/ 4 w 50"/>
                <a:gd name="T13" fmla="*/ 14 h 89"/>
                <a:gd name="T14" fmla="*/ 37 w 50"/>
                <a:gd name="T15" fmla="*/ 55 h 89"/>
                <a:gd name="T16" fmla="*/ 27 w 50"/>
                <a:gd name="T17" fmla="*/ 89 h 89"/>
                <a:gd name="T18" fmla="*/ 27 w 50"/>
                <a:gd name="T19" fmla="*/ 89 h 89"/>
                <a:gd name="T20" fmla="*/ 27 w 50"/>
                <a:gd name="T21" fmla="*/ 89 h 89"/>
                <a:gd name="T22" fmla="*/ 45 w 50"/>
                <a:gd name="T23" fmla="*/ 80 h 89"/>
                <a:gd name="T24" fmla="*/ 45 w 50"/>
                <a:gd name="T25" fmla="*/ 80 h 89"/>
                <a:gd name="T26" fmla="*/ 45 w 50"/>
                <a:gd name="T27" fmla="*/ 79 h 89"/>
                <a:gd name="T28" fmla="*/ 50 w 50"/>
                <a:gd name="T29" fmla="*/ 43 h 89"/>
                <a:gd name="T30" fmla="*/ 49 w 50"/>
                <a:gd name="T31" fmla="*/ 40 h 89"/>
                <a:gd name="T32" fmla="*/ 48 w 50"/>
                <a:gd name="T33" fmla="*/ 39 h 89"/>
                <a:gd name="T34" fmla="*/ 48 w 50"/>
                <a:gd name="T35" fmla="*/ 39 h 89"/>
                <a:gd name="T36" fmla="*/ 45 w 50"/>
                <a:gd name="T37" fmla="*/ 35 h 89"/>
                <a:gd name="T38" fmla="*/ 41 w 50"/>
                <a:gd name="T39" fmla="*/ 31 h 89"/>
                <a:gd name="T40" fmla="*/ 40 w 50"/>
                <a:gd name="T41" fmla="*/ 30 h 89"/>
                <a:gd name="T42" fmla="*/ 35 w 50"/>
                <a:gd name="T43" fmla="*/ 25 h 89"/>
                <a:gd name="T44" fmla="*/ 34 w 50"/>
                <a:gd name="T45" fmla="*/ 24 h 89"/>
                <a:gd name="T46" fmla="*/ 33 w 50"/>
                <a:gd name="T47" fmla="*/ 23 h 89"/>
                <a:gd name="T48" fmla="*/ 28 w 50"/>
                <a:gd name="T49" fmla="*/ 17 h 89"/>
                <a:gd name="T50" fmla="*/ 27 w 50"/>
                <a:gd name="T51" fmla="*/ 16 h 89"/>
                <a:gd name="T52" fmla="*/ 27 w 50"/>
                <a:gd name="T53" fmla="*/ 15 h 89"/>
                <a:gd name="T54" fmla="*/ 22 w 50"/>
                <a:gd name="T55" fmla="*/ 10 h 89"/>
                <a:gd name="T56" fmla="*/ 21 w 50"/>
                <a:gd name="T57" fmla="*/ 9 h 89"/>
                <a:gd name="T58" fmla="*/ 16 w 50"/>
                <a:gd name="T59" fmla="*/ 4 h 89"/>
                <a:gd name="T60" fmla="*/ 15 w 50"/>
                <a:gd name="T61" fmla="*/ 3 h 89"/>
                <a:gd name="T62" fmla="*/ 15 w 50"/>
                <a:gd name="T63" fmla="*/ 3 h 89"/>
                <a:gd name="T64" fmla="*/ 9 w 50"/>
                <a:gd name="T6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" h="89">
                  <a:moveTo>
                    <a:pt x="9" y="0"/>
                  </a:moveTo>
                  <a:cubicBezTo>
                    <a:pt x="6" y="0"/>
                    <a:pt x="3" y="2"/>
                    <a:pt x="2" y="6"/>
                  </a:cubicBezTo>
                  <a:cubicBezTo>
                    <a:pt x="2" y="6"/>
                    <a:pt x="1" y="7"/>
                    <a:pt x="1" y="7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9"/>
                    <a:pt x="1" y="8"/>
                  </a:cubicBezTo>
                  <a:cubicBezTo>
                    <a:pt x="1" y="8"/>
                    <a:pt x="1" y="11"/>
                    <a:pt x="4" y="14"/>
                  </a:cubicBezTo>
                  <a:cubicBezTo>
                    <a:pt x="16" y="25"/>
                    <a:pt x="35" y="49"/>
                    <a:pt x="37" y="55"/>
                  </a:cubicBezTo>
                  <a:cubicBezTo>
                    <a:pt x="37" y="55"/>
                    <a:pt x="36" y="80"/>
                    <a:pt x="2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33" y="89"/>
                    <a:pt x="42" y="86"/>
                    <a:pt x="45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79"/>
                    <a:pt x="45" y="79"/>
                  </a:cubicBezTo>
                  <a:cubicBezTo>
                    <a:pt x="49" y="70"/>
                    <a:pt x="50" y="53"/>
                    <a:pt x="50" y="43"/>
                  </a:cubicBezTo>
                  <a:cubicBezTo>
                    <a:pt x="50" y="42"/>
                    <a:pt x="49" y="41"/>
                    <a:pt x="49" y="40"/>
                  </a:cubicBezTo>
                  <a:cubicBezTo>
                    <a:pt x="48" y="40"/>
                    <a:pt x="48" y="40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7" y="38"/>
                    <a:pt x="46" y="37"/>
                    <a:pt x="45" y="35"/>
                  </a:cubicBezTo>
                  <a:cubicBezTo>
                    <a:pt x="43" y="34"/>
                    <a:pt x="42" y="32"/>
                    <a:pt x="41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38" y="28"/>
                    <a:pt x="37" y="26"/>
                    <a:pt x="35" y="25"/>
                  </a:cubicBezTo>
                  <a:cubicBezTo>
                    <a:pt x="35" y="24"/>
                    <a:pt x="35" y="24"/>
                    <a:pt x="34" y="24"/>
                  </a:cubicBezTo>
                  <a:cubicBezTo>
                    <a:pt x="34" y="23"/>
                    <a:pt x="34" y="23"/>
                    <a:pt x="33" y="23"/>
                  </a:cubicBezTo>
                  <a:cubicBezTo>
                    <a:pt x="32" y="21"/>
                    <a:pt x="30" y="19"/>
                    <a:pt x="28" y="17"/>
                  </a:cubicBezTo>
                  <a:cubicBezTo>
                    <a:pt x="28" y="16"/>
                    <a:pt x="27" y="16"/>
                    <a:pt x="27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5" y="13"/>
                    <a:pt x="23" y="12"/>
                    <a:pt x="22" y="10"/>
                  </a:cubicBezTo>
                  <a:cubicBezTo>
                    <a:pt x="22" y="10"/>
                    <a:pt x="21" y="9"/>
                    <a:pt x="21" y="9"/>
                  </a:cubicBezTo>
                  <a:cubicBezTo>
                    <a:pt x="19" y="7"/>
                    <a:pt x="17" y="5"/>
                    <a:pt x="16" y="4"/>
                  </a:cubicBezTo>
                  <a:cubicBezTo>
                    <a:pt x="16" y="4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i$1íďe">
              <a:extLst>
                <a:ext uri="{FF2B5EF4-FFF2-40B4-BE49-F238E27FC236}">
                  <a16:creationId xmlns:a16="http://schemas.microsoft.com/office/drawing/2014/main" id="{18F50FFB-9FC5-4824-B706-C2FEAA6633D2}"/>
                </a:ext>
              </a:extLst>
            </p:cNvPr>
            <p:cNvSpPr/>
            <p:nvPr/>
          </p:nvSpPr>
          <p:spPr bwMode="auto">
            <a:xfrm>
              <a:off x="6715125" y="3076575"/>
              <a:ext cx="84137" cy="184150"/>
            </a:xfrm>
            <a:custGeom>
              <a:avLst/>
              <a:gdLst>
                <a:gd name="T0" fmla="*/ 1 w 37"/>
                <a:gd name="T1" fmla="*/ 0 h 81"/>
                <a:gd name="T2" fmla="*/ 0 w 37"/>
                <a:gd name="T3" fmla="*/ 4 h 81"/>
                <a:gd name="T4" fmla="*/ 4 w 37"/>
                <a:gd name="T5" fmla="*/ 7 h 81"/>
                <a:gd name="T6" fmla="*/ 34 w 37"/>
                <a:gd name="T7" fmla="*/ 46 h 81"/>
                <a:gd name="T8" fmla="*/ 27 w 37"/>
                <a:gd name="T9" fmla="*/ 81 h 81"/>
                <a:gd name="T10" fmla="*/ 27 w 37"/>
                <a:gd name="T11" fmla="*/ 81 h 81"/>
                <a:gd name="T12" fmla="*/ 37 w 37"/>
                <a:gd name="T13" fmla="*/ 47 h 81"/>
                <a:gd name="T14" fmla="*/ 4 w 37"/>
                <a:gd name="T15" fmla="*/ 6 h 81"/>
                <a:gd name="T16" fmla="*/ 1 w 37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81">
                  <a:moveTo>
                    <a:pt x="1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2" y="5"/>
                    <a:pt x="3" y="6"/>
                    <a:pt x="4" y="7"/>
                  </a:cubicBezTo>
                  <a:cubicBezTo>
                    <a:pt x="10" y="13"/>
                    <a:pt x="34" y="46"/>
                    <a:pt x="34" y="46"/>
                  </a:cubicBezTo>
                  <a:cubicBezTo>
                    <a:pt x="33" y="55"/>
                    <a:pt x="31" y="72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6" y="72"/>
                    <a:pt x="37" y="47"/>
                    <a:pt x="37" y="47"/>
                  </a:cubicBezTo>
                  <a:cubicBezTo>
                    <a:pt x="35" y="41"/>
                    <a:pt x="16" y="17"/>
                    <a:pt x="4" y="6"/>
                  </a:cubicBezTo>
                  <a:cubicBezTo>
                    <a:pt x="1" y="3"/>
                    <a:pt x="1" y="0"/>
                    <a:pt x="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îṥḻiďè">
              <a:extLst>
                <a:ext uri="{FF2B5EF4-FFF2-40B4-BE49-F238E27FC236}">
                  <a16:creationId xmlns:a16="http://schemas.microsoft.com/office/drawing/2014/main" id="{4AD7637E-B391-4925-925D-4C6CA7F50FB9}"/>
                </a:ext>
              </a:extLst>
            </p:cNvPr>
            <p:cNvSpPr/>
            <p:nvPr/>
          </p:nvSpPr>
          <p:spPr bwMode="auto">
            <a:xfrm>
              <a:off x="6691313" y="3086100"/>
              <a:ext cx="101600" cy="196850"/>
            </a:xfrm>
            <a:custGeom>
              <a:avLst/>
              <a:gdLst>
                <a:gd name="T0" fmla="*/ 1 w 45"/>
                <a:gd name="T1" fmla="*/ 17 h 87"/>
                <a:gd name="T2" fmla="*/ 1 w 45"/>
                <a:gd name="T3" fmla="*/ 17 h 87"/>
                <a:gd name="T4" fmla="*/ 1 w 45"/>
                <a:gd name="T5" fmla="*/ 17 h 87"/>
                <a:gd name="T6" fmla="*/ 9 w 45"/>
                <a:gd name="T7" fmla="*/ 0 h 87"/>
                <a:gd name="T8" fmla="*/ 4 w 45"/>
                <a:gd name="T9" fmla="*/ 2 h 87"/>
                <a:gd name="T10" fmla="*/ 3 w 45"/>
                <a:gd name="T11" fmla="*/ 4 h 87"/>
                <a:gd name="T12" fmla="*/ 2 w 45"/>
                <a:gd name="T13" fmla="*/ 5 h 87"/>
                <a:gd name="T14" fmla="*/ 1 w 45"/>
                <a:gd name="T15" fmla="*/ 8 h 87"/>
                <a:gd name="T16" fmla="*/ 0 w 45"/>
                <a:gd name="T17" fmla="*/ 13 h 87"/>
                <a:gd name="T18" fmla="*/ 0 w 45"/>
                <a:gd name="T19" fmla="*/ 14 h 87"/>
                <a:gd name="T20" fmla="*/ 0 w 45"/>
                <a:gd name="T21" fmla="*/ 17 h 87"/>
                <a:gd name="T22" fmla="*/ 0 w 45"/>
                <a:gd name="T23" fmla="*/ 13 h 87"/>
                <a:gd name="T24" fmla="*/ 23 w 45"/>
                <a:gd name="T25" fmla="*/ 49 h 87"/>
                <a:gd name="T26" fmla="*/ 15 w 45"/>
                <a:gd name="T27" fmla="*/ 87 h 87"/>
                <a:gd name="T28" fmla="*/ 15 w 45"/>
                <a:gd name="T29" fmla="*/ 87 h 87"/>
                <a:gd name="T30" fmla="*/ 15 w 45"/>
                <a:gd name="T31" fmla="*/ 87 h 87"/>
                <a:gd name="T32" fmla="*/ 16 w 45"/>
                <a:gd name="T33" fmla="*/ 87 h 87"/>
                <a:gd name="T34" fmla="*/ 38 w 45"/>
                <a:gd name="T35" fmla="*/ 78 h 87"/>
                <a:gd name="T36" fmla="*/ 38 w 45"/>
                <a:gd name="T37" fmla="*/ 77 h 87"/>
                <a:gd name="T38" fmla="*/ 38 w 45"/>
                <a:gd name="T39" fmla="*/ 77 h 87"/>
                <a:gd name="T40" fmla="*/ 45 w 45"/>
                <a:gd name="T41" fmla="*/ 42 h 87"/>
                <a:gd name="T42" fmla="*/ 15 w 45"/>
                <a:gd name="T43" fmla="*/ 3 h 87"/>
                <a:gd name="T44" fmla="*/ 11 w 45"/>
                <a:gd name="T45" fmla="*/ 0 h 87"/>
                <a:gd name="T46" fmla="*/ 11 w 45"/>
                <a:gd name="T47" fmla="*/ 0 h 87"/>
                <a:gd name="T48" fmla="*/ 9 w 45"/>
                <a:gd name="T4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87"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9" y="0"/>
                  </a:moveTo>
                  <a:cubicBezTo>
                    <a:pt x="7" y="0"/>
                    <a:pt x="6" y="1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2" y="6"/>
                    <a:pt x="2" y="7"/>
                    <a:pt x="1" y="8"/>
                  </a:cubicBezTo>
                  <a:cubicBezTo>
                    <a:pt x="1" y="9"/>
                    <a:pt x="1" y="11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5" y="21"/>
                    <a:pt x="15" y="37"/>
                    <a:pt x="23" y="49"/>
                  </a:cubicBezTo>
                  <a:cubicBezTo>
                    <a:pt x="23" y="49"/>
                    <a:pt x="28" y="71"/>
                    <a:pt x="15" y="87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7"/>
                    <a:pt x="15" y="87"/>
                    <a:pt x="16" y="87"/>
                  </a:cubicBezTo>
                  <a:cubicBezTo>
                    <a:pt x="18" y="87"/>
                    <a:pt x="34" y="86"/>
                    <a:pt x="38" y="78"/>
                  </a:cubicBezTo>
                  <a:cubicBezTo>
                    <a:pt x="38" y="78"/>
                    <a:pt x="38" y="78"/>
                    <a:pt x="38" y="77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42" y="68"/>
                    <a:pt x="44" y="51"/>
                    <a:pt x="45" y="42"/>
                  </a:cubicBezTo>
                  <a:cubicBezTo>
                    <a:pt x="45" y="42"/>
                    <a:pt x="21" y="9"/>
                    <a:pt x="15" y="3"/>
                  </a:cubicBezTo>
                  <a:cubicBezTo>
                    <a:pt x="14" y="2"/>
                    <a:pt x="13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ïṥļïḍe">
              <a:extLst>
                <a:ext uri="{FF2B5EF4-FFF2-40B4-BE49-F238E27FC236}">
                  <a16:creationId xmlns:a16="http://schemas.microsoft.com/office/drawing/2014/main" id="{D3FE106F-713D-4D87-8DDE-336CA01A09D7}"/>
                </a:ext>
              </a:extLst>
            </p:cNvPr>
            <p:cNvSpPr/>
            <p:nvPr/>
          </p:nvSpPr>
          <p:spPr bwMode="auto">
            <a:xfrm>
              <a:off x="6691313" y="3116263"/>
              <a:ext cx="63500" cy="166688"/>
            </a:xfrm>
            <a:custGeom>
              <a:avLst/>
              <a:gdLst>
                <a:gd name="T0" fmla="*/ 0 w 28"/>
                <a:gd name="T1" fmla="*/ 0 h 74"/>
                <a:gd name="T2" fmla="*/ 0 w 28"/>
                <a:gd name="T3" fmla="*/ 4 h 74"/>
                <a:gd name="T4" fmla="*/ 1 w 28"/>
                <a:gd name="T5" fmla="*/ 4 h 74"/>
                <a:gd name="T6" fmla="*/ 1 w 28"/>
                <a:gd name="T7" fmla="*/ 4 h 74"/>
                <a:gd name="T8" fmla="*/ 1 w 28"/>
                <a:gd name="T9" fmla="*/ 5 h 74"/>
                <a:gd name="T10" fmla="*/ 1 w 28"/>
                <a:gd name="T11" fmla="*/ 5 h 74"/>
                <a:gd name="T12" fmla="*/ 21 w 28"/>
                <a:gd name="T13" fmla="*/ 38 h 74"/>
                <a:gd name="T14" fmla="*/ 15 w 28"/>
                <a:gd name="T15" fmla="*/ 74 h 74"/>
                <a:gd name="T16" fmla="*/ 15 w 28"/>
                <a:gd name="T17" fmla="*/ 74 h 74"/>
                <a:gd name="T18" fmla="*/ 23 w 28"/>
                <a:gd name="T19" fmla="*/ 36 h 74"/>
                <a:gd name="T20" fmla="*/ 0 w 28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74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6" y="11"/>
                    <a:pt x="21" y="38"/>
                    <a:pt x="21" y="38"/>
                  </a:cubicBezTo>
                  <a:cubicBezTo>
                    <a:pt x="21" y="38"/>
                    <a:pt x="24" y="57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28" y="58"/>
                    <a:pt x="23" y="36"/>
                    <a:pt x="23" y="36"/>
                  </a:cubicBezTo>
                  <a:cubicBezTo>
                    <a:pt x="15" y="24"/>
                    <a:pt x="5" y="8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îşľïḓê">
              <a:extLst>
                <a:ext uri="{FF2B5EF4-FFF2-40B4-BE49-F238E27FC236}">
                  <a16:creationId xmlns:a16="http://schemas.microsoft.com/office/drawing/2014/main" id="{BC0C9012-82DE-48C5-B4BA-DD6E39A72310}"/>
                </a:ext>
              </a:extLst>
            </p:cNvPr>
            <p:cNvSpPr/>
            <p:nvPr/>
          </p:nvSpPr>
          <p:spPr bwMode="auto">
            <a:xfrm>
              <a:off x="6650038" y="3122613"/>
              <a:ext cx="95250" cy="184150"/>
            </a:xfrm>
            <a:custGeom>
              <a:avLst/>
              <a:gdLst>
                <a:gd name="T0" fmla="*/ 20 w 42"/>
                <a:gd name="T1" fmla="*/ 44 h 81"/>
                <a:gd name="T2" fmla="*/ 20 w 42"/>
                <a:gd name="T3" fmla="*/ 44 h 81"/>
                <a:gd name="T4" fmla="*/ 20 w 42"/>
                <a:gd name="T5" fmla="*/ 44 h 81"/>
                <a:gd name="T6" fmla="*/ 14 w 42"/>
                <a:gd name="T7" fmla="*/ 0 h 81"/>
                <a:gd name="T8" fmla="*/ 7 w 42"/>
                <a:gd name="T9" fmla="*/ 8 h 81"/>
                <a:gd name="T10" fmla="*/ 7 w 42"/>
                <a:gd name="T11" fmla="*/ 9 h 81"/>
                <a:gd name="T12" fmla="*/ 8 w 42"/>
                <a:gd name="T13" fmla="*/ 17 h 81"/>
                <a:gd name="T14" fmla="*/ 9 w 42"/>
                <a:gd name="T15" fmla="*/ 18 h 81"/>
                <a:gd name="T16" fmla="*/ 10 w 42"/>
                <a:gd name="T17" fmla="*/ 23 h 81"/>
                <a:gd name="T18" fmla="*/ 10 w 42"/>
                <a:gd name="T19" fmla="*/ 23 h 81"/>
                <a:gd name="T20" fmla="*/ 12 w 42"/>
                <a:gd name="T21" fmla="*/ 27 h 81"/>
                <a:gd name="T22" fmla="*/ 13 w 42"/>
                <a:gd name="T23" fmla="*/ 28 h 81"/>
                <a:gd name="T24" fmla="*/ 13 w 42"/>
                <a:gd name="T25" fmla="*/ 29 h 81"/>
                <a:gd name="T26" fmla="*/ 13 w 42"/>
                <a:gd name="T27" fmla="*/ 29 h 81"/>
                <a:gd name="T28" fmla="*/ 12 w 42"/>
                <a:gd name="T29" fmla="*/ 27 h 81"/>
                <a:gd name="T30" fmla="*/ 10 w 42"/>
                <a:gd name="T31" fmla="*/ 23 h 81"/>
                <a:gd name="T32" fmla="*/ 23 w 42"/>
                <a:gd name="T33" fmla="*/ 44 h 81"/>
                <a:gd name="T34" fmla="*/ 6 w 42"/>
                <a:gd name="T35" fmla="*/ 63 h 81"/>
                <a:gd name="T36" fmla="*/ 20 w 42"/>
                <a:gd name="T37" fmla="*/ 44 h 81"/>
                <a:gd name="T38" fmla="*/ 5 w 42"/>
                <a:gd name="T39" fmla="*/ 79 h 81"/>
                <a:gd name="T40" fmla="*/ 5 w 42"/>
                <a:gd name="T41" fmla="*/ 79 h 81"/>
                <a:gd name="T42" fmla="*/ 5 w 42"/>
                <a:gd name="T43" fmla="*/ 79 h 81"/>
                <a:gd name="T44" fmla="*/ 16 w 42"/>
                <a:gd name="T45" fmla="*/ 81 h 81"/>
                <a:gd name="T46" fmla="*/ 33 w 42"/>
                <a:gd name="T47" fmla="*/ 71 h 81"/>
                <a:gd name="T48" fmla="*/ 33 w 42"/>
                <a:gd name="T49" fmla="*/ 71 h 81"/>
                <a:gd name="T50" fmla="*/ 33 w 42"/>
                <a:gd name="T51" fmla="*/ 71 h 81"/>
                <a:gd name="T52" fmla="*/ 39 w 42"/>
                <a:gd name="T53" fmla="*/ 35 h 81"/>
                <a:gd name="T54" fmla="*/ 19 w 42"/>
                <a:gd name="T55" fmla="*/ 2 h 81"/>
                <a:gd name="T56" fmla="*/ 19 w 42"/>
                <a:gd name="T57" fmla="*/ 2 h 81"/>
                <a:gd name="T58" fmla="*/ 14 w 42"/>
                <a:gd name="T5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81">
                  <a:moveTo>
                    <a:pt x="20" y="44"/>
                  </a:move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4" y="0"/>
                  </a:moveTo>
                  <a:cubicBezTo>
                    <a:pt x="11" y="0"/>
                    <a:pt x="8" y="2"/>
                    <a:pt x="7" y="8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11"/>
                    <a:pt x="8" y="14"/>
                    <a:pt x="8" y="17"/>
                  </a:cubicBezTo>
                  <a:cubicBezTo>
                    <a:pt x="8" y="17"/>
                    <a:pt x="9" y="17"/>
                    <a:pt x="9" y="18"/>
                  </a:cubicBezTo>
                  <a:cubicBezTo>
                    <a:pt x="9" y="19"/>
                    <a:pt x="10" y="21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4"/>
                    <a:pt x="12" y="26"/>
                    <a:pt x="12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8"/>
                    <a:pt x="12" y="27"/>
                  </a:cubicBezTo>
                  <a:cubicBezTo>
                    <a:pt x="12" y="26"/>
                    <a:pt x="11" y="24"/>
                    <a:pt x="10" y="23"/>
                  </a:cubicBezTo>
                  <a:cubicBezTo>
                    <a:pt x="10" y="23"/>
                    <a:pt x="19" y="38"/>
                    <a:pt x="23" y="44"/>
                  </a:cubicBezTo>
                  <a:cubicBezTo>
                    <a:pt x="23" y="44"/>
                    <a:pt x="14" y="50"/>
                    <a:pt x="6" y="63"/>
                  </a:cubicBezTo>
                  <a:cubicBezTo>
                    <a:pt x="10" y="52"/>
                    <a:pt x="20" y="44"/>
                    <a:pt x="20" y="44"/>
                  </a:cubicBezTo>
                  <a:cubicBezTo>
                    <a:pt x="20" y="44"/>
                    <a:pt x="0" y="60"/>
                    <a:pt x="5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9"/>
                    <a:pt x="10" y="81"/>
                    <a:pt x="16" y="81"/>
                  </a:cubicBezTo>
                  <a:cubicBezTo>
                    <a:pt x="22" y="81"/>
                    <a:pt x="29" y="79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42" y="54"/>
                    <a:pt x="39" y="35"/>
                    <a:pt x="39" y="35"/>
                  </a:cubicBezTo>
                  <a:cubicBezTo>
                    <a:pt x="39" y="35"/>
                    <a:pt x="24" y="8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ï$1îde">
              <a:extLst>
                <a:ext uri="{FF2B5EF4-FFF2-40B4-BE49-F238E27FC236}">
                  <a16:creationId xmlns:a16="http://schemas.microsoft.com/office/drawing/2014/main" id="{57A73427-BE0E-4E29-9F6F-DD10F2B45FF5}"/>
                </a:ext>
              </a:extLst>
            </p:cNvPr>
            <p:cNvSpPr/>
            <p:nvPr/>
          </p:nvSpPr>
          <p:spPr bwMode="auto">
            <a:xfrm>
              <a:off x="4945063" y="6283325"/>
              <a:ext cx="311150" cy="63500"/>
            </a:xfrm>
            <a:custGeom>
              <a:avLst/>
              <a:gdLst>
                <a:gd name="T0" fmla="*/ 0 w 137"/>
                <a:gd name="T1" fmla="*/ 0 h 28"/>
                <a:gd name="T2" fmla="*/ 0 w 137"/>
                <a:gd name="T3" fmla="*/ 4 h 28"/>
                <a:gd name="T4" fmla="*/ 0 w 137"/>
                <a:gd name="T5" fmla="*/ 4 h 28"/>
                <a:gd name="T6" fmla="*/ 0 w 137"/>
                <a:gd name="T7" fmla="*/ 4 h 28"/>
                <a:gd name="T8" fmla="*/ 68 w 137"/>
                <a:gd name="T9" fmla="*/ 28 h 28"/>
                <a:gd name="T10" fmla="*/ 92 w 137"/>
                <a:gd name="T11" fmla="*/ 25 h 28"/>
                <a:gd name="T12" fmla="*/ 137 w 137"/>
                <a:gd name="T13" fmla="*/ 7 h 28"/>
                <a:gd name="T14" fmla="*/ 137 w 137"/>
                <a:gd name="T15" fmla="*/ 7 h 28"/>
                <a:gd name="T16" fmla="*/ 133 w 137"/>
                <a:gd name="T17" fmla="*/ 1 h 28"/>
                <a:gd name="T18" fmla="*/ 71 w 137"/>
                <a:gd name="T19" fmla="*/ 25 h 28"/>
                <a:gd name="T20" fmla="*/ 0 w 137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28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27" y="28"/>
                    <a:pt x="68" y="28"/>
                  </a:cubicBezTo>
                  <a:cubicBezTo>
                    <a:pt x="76" y="28"/>
                    <a:pt x="84" y="27"/>
                    <a:pt x="92" y="25"/>
                  </a:cubicBezTo>
                  <a:cubicBezTo>
                    <a:pt x="111" y="21"/>
                    <a:pt x="126" y="15"/>
                    <a:pt x="137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6" y="5"/>
                    <a:pt x="134" y="3"/>
                    <a:pt x="133" y="1"/>
                  </a:cubicBezTo>
                  <a:cubicBezTo>
                    <a:pt x="112" y="19"/>
                    <a:pt x="91" y="25"/>
                    <a:pt x="71" y="25"/>
                  </a:cubicBezTo>
                  <a:cubicBezTo>
                    <a:pt x="39" y="25"/>
                    <a:pt x="12" y="9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iŝľidé">
              <a:extLst>
                <a:ext uri="{FF2B5EF4-FFF2-40B4-BE49-F238E27FC236}">
                  <a16:creationId xmlns:a16="http://schemas.microsoft.com/office/drawing/2014/main" id="{2D81EAFD-44E8-4EFC-A5BF-ECBE387FD5D8}"/>
                </a:ext>
              </a:extLst>
            </p:cNvPr>
            <p:cNvSpPr/>
            <p:nvPr/>
          </p:nvSpPr>
          <p:spPr bwMode="auto">
            <a:xfrm>
              <a:off x="5056188" y="6113463"/>
              <a:ext cx="200025" cy="73025"/>
            </a:xfrm>
            <a:custGeom>
              <a:avLst/>
              <a:gdLst>
                <a:gd name="T0" fmla="*/ 81 w 88"/>
                <a:gd name="T1" fmla="*/ 31 h 32"/>
                <a:gd name="T2" fmla="*/ 81 w 88"/>
                <a:gd name="T3" fmla="*/ 31 h 32"/>
                <a:gd name="T4" fmla="*/ 81 w 88"/>
                <a:gd name="T5" fmla="*/ 31 h 32"/>
                <a:gd name="T6" fmla="*/ 87 w 88"/>
                <a:gd name="T7" fmla="*/ 25 h 32"/>
                <a:gd name="T8" fmla="*/ 87 w 88"/>
                <a:gd name="T9" fmla="*/ 31 h 32"/>
                <a:gd name="T10" fmla="*/ 84 w 88"/>
                <a:gd name="T11" fmla="*/ 32 h 32"/>
                <a:gd name="T12" fmla="*/ 81 w 88"/>
                <a:gd name="T13" fmla="*/ 31 h 32"/>
                <a:gd name="T14" fmla="*/ 81 w 88"/>
                <a:gd name="T15" fmla="*/ 31 h 32"/>
                <a:gd name="T16" fmla="*/ 81 w 88"/>
                <a:gd name="T17" fmla="*/ 31 h 32"/>
                <a:gd name="T18" fmla="*/ 84 w 88"/>
                <a:gd name="T19" fmla="*/ 32 h 32"/>
                <a:gd name="T20" fmla="*/ 87 w 88"/>
                <a:gd name="T21" fmla="*/ 31 h 32"/>
                <a:gd name="T22" fmla="*/ 87 w 88"/>
                <a:gd name="T23" fmla="*/ 31 h 32"/>
                <a:gd name="T24" fmla="*/ 87 w 88"/>
                <a:gd name="T25" fmla="*/ 31 h 32"/>
                <a:gd name="T26" fmla="*/ 88 w 88"/>
                <a:gd name="T27" fmla="*/ 29 h 32"/>
                <a:gd name="T28" fmla="*/ 87 w 88"/>
                <a:gd name="T29" fmla="*/ 25 h 32"/>
                <a:gd name="T30" fmla="*/ 25 w 88"/>
                <a:gd name="T31" fmla="*/ 0 h 32"/>
                <a:gd name="T32" fmla="*/ 18 w 88"/>
                <a:gd name="T33" fmla="*/ 0 h 32"/>
                <a:gd name="T34" fmla="*/ 18 w 88"/>
                <a:gd name="T35" fmla="*/ 0 h 32"/>
                <a:gd name="T36" fmla="*/ 9 w 88"/>
                <a:gd name="T37" fmla="*/ 1 h 32"/>
                <a:gd name="T38" fmla="*/ 4 w 88"/>
                <a:gd name="T39" fmla="*/ 3 h 32"/>
                <a:gd name="T40" fmla="*/ 1 w 88"/>
                <a:gd name="T41" fmla="*/ 8 h 32"/>
                <a:gd name="T42" fmla="*/ 3 w 88"/>
                <a:gd name="T43" fmla="*/ 10 h 32"/>
                <a:gd name="T44" fmla="*/ 5 w 88"/>
                <a:gd name="T45" fmla="*/ 11 h 32"/>
                <a:gd name="T46" fmla="*/ 6 w 88"/>
                <a:gd name="T47" fmla="*/ 10 h 32"/>
                <a:gd name="T48" fmla="*/ 7 w 88"/>
                <a:gd name="T49" fmla="*/ 10 h 32"/>
                <a:gd name="T50" fmla="*/ 25 w 88"/>
                <a:gd name="T51" fmla="*/ 8 h 32"/>
                <a:gd name="T52" fmla="*/ 40 w 88"/>
                <a:gd name="T53" fmla="*/ 9 h 32"/>
                <a:gd name="T54" fmla="*/ 40 w 88"/>
                <a:gd name="T55" fmla="*/ 9 h 32"/>
                <a:gd name="T56" fmla="*/ 64 w 88"/>
                <a:gd name="T57" fmla="*/ 18 h 32"/>
                <a:gd name="T58" fmla="*/ 64 w 88"/>
                <a:gd name="T59" fmla="*/ 18 h 32"/>
                <a:gd name="T60" fmla="*/ 71 w 88"/>
                <a:gd name="T61" fmla="*/ 22 h 32"/>
                <a:gd name="T62" fmla="*/ 58 w 88"/>
                <a:gd name="T63" fmla="*/ 6 h 32"/>
                <a:gd name="T64" fmla="*/ 87 w 88"/>
                <a:gd name="T65" fmla="*/ 25 h 32"/>
                <a:gd name="T66" fmla="*/ 87 w 88"/>
                <a:gd name="T67" fmla="*/ 25 h 32"/>
                <a:gd name="T68" fmla="*/ 87 w 88"/>
                <a:gd name="T69" fmla="*/ 25 h 32"/>
                <a:gd name="T70" fmla="*/ 25 w 88"/>
                <a:gd name="T7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32">
                  <a:moveTo>
                    <a:pt x="81" y="31"/>
                  </a:move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81" y="31"/>
                    <a:pt x="81" y="31"/>
                  </a:cubicBezTo>
                  <a:moveTo>
                    <a:pt x="87" y="25"/>
                  </a:moveTo>
                  <a:cubicBezTo>
                    <a:pt x="88" y="27"/>
                    <a:pt x="88" y="29"/>
                    <a:pt x="87" y="31"/>
                  </a:cubicBezTo>
                  <a:cubicBezTo>
                    <a:pt x="86" y="31"/>
                    <a:pt x="85" y="32"/>
                    <a:pt x="84" y="32"/>
                  </a:cubicBezTo>
                  <a:cubicBezTo>
                    <a:pt x="83" y="32"/>
                    <a:pt x="82" y="31"/>
                    <a:pt x="81" y="31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2" y="31"/>
                    <a:pt x="83" y="32"/>
                    <a:pt x="84" y="32"/>
                  </a:cubicBezTo>
                  <a:cubicBezTo>
                    <a:pt x="85" y="32"/>
                    <a:pt x="86" y="31"/>
                    <a:pt x="87" y="31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0"/>
                    <a:pt x="88" y="29"/>
                    <a:pt x="88" y="29"/>
                  </a:cubicBezTo>
                  <a:cubicBezTo>
                    <a:pt x="88" y="28"/>
                    <a:pt x="88" y="26"/>
                    <a:pt x="87" y="25"/>
                  </a:cubicBezTo>
                  <a:moveTo>
                    <a:pt x="25" y="0"/>
                  </a:moveTo>
                  <a:cubicBezTo>
                    <a:pt x="23" y="0"/>
                    <a:pt x="20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0"/>
                    <a:pt x="12" y="1"/>
                    <a:pt x="9" y="1"/>
                  </a:cubicBezTo>
                  <a:cubicBezTo>
                    <a:pt x="6" y="2"/>
                    <a:pt x="4" y="3"/>
                    <a:pt x="4" y="3"/>
                  </a:cubicBezTo>
                  <a:cubicBezTo>
                    <a:pt x="2" y="3"/>
                    <a:pt x="0" y="6"/>
                    <a:pt x="1" y="8"/>
                  </a:cubicBezTo>
                  <a:cubicBezTo>
                    <a:pt x="1" y="9"/>
                    <a:pt x="2" y="9"/>
                    <a:pt x="3" y="10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1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10" y="9"/>
                    <a:pt x="16" y="8"/>
                    <a:pt x="25" y="8"/>
                  </a:cubicBezTo>
                  <a:cubicBezTo>
                    <a:pt x="30" y="8"/>
                    <a:pt x="35" y="8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7" y="11"/>
                    <a:pt x="55" y="13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6" y="19"/>
                    <a:pt x="68" y="21"/>
                    <a:pt x="71" y="22"/>
                  </a:cubicBezTo>
                  <a:cubicBezTo>
                    <a:pt x="67" y="16"/>
                    <a:pt x="63" y="11"/>
                    <a:pt x="58" y="6"/>
                  </a:cubicBezTo>
                  <a:cubicBezTo>
                    <a:pt x="67" y="10"/>
                    <a:pt x="77" y="16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65" y="4"/>
                    <a:pt x="42" y="0"/>
                    <a:pt x="2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íṣḷíḋê">
              <a:extLst>
                <a:ext uri="{FF2B5EF4-FFF2-40B4-BE49-F238E27FC236}">
                  <a16:creationId xmlns:a16="http://schemas.microsoft.com/office/drawing/2014/main" id="{BC5DEFCE-5DDB-4DF8-8E6B-5BA8158F3F1E}"/>
                </a:ext>
              </a:extLst>
            </p:cNvPr>
            <p:cNvSpPr/>
            <p:nvPr/>
          </p:nvSpPr>
          <p:spPr bwMode="auto">
            <a:xfrm>
              <a:off x="6040438" y="6186488"/>
              <a:ext cx="704850" cy="58738"/>
            </a:xfrm>
            <a:custGeom>
              <a:avLst/>
              <a:gdLst>
                <a:gd name="T0" fmla="*/ 308 w 310"/>
                <a:gd name="T1" fmla="*/ 26 h 26"/>
                <a:gd name="T2" fmla="*/ 308 w 310"/>
                <a:gd name="T3" fmla="*/ 26 h 26"/>
                <a:gd name="T4" fmla="*/ 308 w 310"/>
                <a:gd name="T5" fmla="*/ 26 h 26"/>
                <a:gd name="T6" fmla="*/ 308 w 310"/>
                <a:gd name="T7" fmla="*/ 26 h 26"/>
                <a:gd name="T8" fmla="*/ 308 w 310"/>
                <a:gd name="T9" fmla="*/ 26 h 26"/>
                <a:gd name="T10" fmla="*/ 4 w 310"/>
                <a:gd name="T11" fmla="*/ 26 h 26"/>
                <a:gd name="T12" fmla="*/ 4 w 310"/>
                <a:gd name="T13" fmla="*/ 26 h 26"/>
                <a:gd name="T14" fmla="*/ 4 w 310"/>
                <a:gd name="T15" fmla="*/ 26 h 26"/>
                <a:gd name="T16" fmla="*/ 4 w 310"/>
                <a:gd name="T17" fmla="*/ 26 h 26"/>
                <a:gd name="T18" fmla="*/ 4 w 310"/>
                <a:gd name="T19" fmla="*/ 26 h 26"/>
                <a:gd name="T20" fmla="*/ 4 w 310"/>
                <a:gd name="T21" fmla="*/ 26 h 26"/>
                <a:gd name="T22" fmla="*/ 310 w 310"/>
                <a:gd name="T23" fmla="*/ 0 h 26"/>
                <a:gd name="T24" fmla="*/ 0 w 310"/>
                <a:gd name="T25" fmla="*/ 0 h 26"/>
                <a:gd name="T26" fmla="*/ 4 w 310"/>
                <a:gd name="T27" fmla="*/ 26 h 26"/>
                <a:gd name="T28" fmla="*/ 1 w 310"/>
                <a:gd name="T29" fmla="*/ 6 h 26"/>
                <a:gd name="T30" fmla="*/ 87 w 310"/>
                <a:gd name="T31" fmla="*/ 21 h 26"/>
                <a:gd name="T32" fmla="*/ 137 w 310"/>
                <a:gd name="T33" fmla="*/ 22 h 26"/>
                <a:gd name="T34" fmla="*/ 309 w 310"/>
                <a:gd name="T35" fmla="*/ 15 h 26"/>
                <a:gd name="T36" fmla="*/ 309 w 310"/>
                <a:gd name="T37" fmla="*/ 15 h 26"/>
                <a:gd name="T38" fmla="*/ 309 w 310"/>
                <a:gd name="T39" fmla="*/ 15 h 26"/>
                <a:gd name="T40" fmla="*/ 308 w 310"/>
                <a:gd name="T41" fmla="*/ 26 h 26"/>
                <a:gd name="T42" fmla="*/ 310 w 310"/>
                <a:gd name="T4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0" h="26">
                  <a:moveTo>
                    <a:pt x="308" y="26"/>
                  </a:moveTo>
                  <a:cubicBezTo>
                    <a:pt x="308" y="26"/>
                    <a:pt x="308" y="26"/>
                    <a:pt x="308" y="26"/>
                  </a:cubicBezTo>
                  <a:cubicBezTo>
                    <a:pt x="308" y="26"/>
                    <a:pt x="308" y="26"/>
                    <a:pt x="308" y="26"/>
                  </a:cubicBezTo>
                  <a:cubicBezTo>
                    <a:pt x="308" y="26"/>
                    <a:pt x="308" y="26"/>
                    <a:pt x="308" y="26"/>
                  </a:cubicBezTo>
                  <a:cubicBezTo>
                    <a:pt x="308" y="26"/>
                    <a:pt x="308" y="26"/>
                    <a:pt x="308" y="26"/>
                  </a:cubicBezTo>
                  <a:moveTo>
                    <a:pt x="4" y="26"/>
                  </a:move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4" y="26"/>
                  </a:move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2"/>
                    <a:pt x="2" y="22"/>
                    <a:pt x="4" y="26"/>
                  </a:cubicBezTo>
                  <a:cubicBezTo>
                    <a:pt x="3" y="23"/>
                    <a:pt x="1" y="16"/>
                    <a:pt x="1" y="6"/>
                  </a:cubicBezTo>
                  <a:cubicBezTo>
                    <a:pt x="15" y="12"/>
                    <a:pt x="41" y="18"/>
                    <a:pt x="87" y="21"/>
                  </a:cubicBezTo>
                  <a:cubicBezTo>
                    <a:pt x="102" y="22"/>
                    <a:pt x="119" y="22"/>
                    <a:pt x="137" y="22"/>
                  </a:cubicBezTo>
                  <a:cubicBezTo>
                    <a:pt x="201" y="22"/>
                    <a:pt x="274" y="17"/>
                    <a:pt x="309" y="15"/>
                  </a:cubicBezTo>
                  <a:cubicBezTo>
                    <a:pt x="309" y="15"/>
                    <a:pt x="309" y="15"/>
                    <a:pt x="309" y="15"/>
                  </a:cubicBezTo>
                  <a:cubicBezTo>
                    <a:pt x="309" y="15"/>
                    <a:pt x="309" y="15"/>
                    <a:pt x="309" y="15"/>
                  </a:cubicBezTo>
                  <a:cubicBezTo>
                    <a:pt x="309" y="22"/>
                    <a:pt x="308" y="26"/>
                    <a:pt x="308" y="26"/>
                  </a:cubicBezTo>
                  <a:cubicBezTo>
                    <a:pt x="308" y="26"/>
                    <a:pt x="310" y="14"/>
                    <a:pt x="3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isľîďe">
              <a:extLst>
                <a:ext uri="{FF2B5EF4-FFF2-40B4-BE49-F238E27FC236}">
                  <a16:creationId xmlns:a16="http://schemas.microsoft.com/office/drawing/2014/main" id="{E0189367-F580-40E0-BFA6-4B8C3C0B6256}"/>
                </a:ext>
              </a:extLst>
            </p:cNvPr>
            <p:cNvSpPr/>
            <p:nvPr/>
          </p:nvSpPr>
          <p:spPr bwMode="auto">
            <a:xfrm>
              <a:off x="6551613" y="6038850"/>
              <a:ext cx="193675" cy="147638"/>
            </a:xfrm>
            <a:custGeom>
              <a:avLst/>
              <a:gdLst>
                <a:gd name="T0" fmla="*/ 45 w 85"/>
                <a:gd name="T1" fmla="*/ 0 h 65"/>
                <a:gd name="T2" fmla="*/ 85 w 85"/>
                <a:gd name="T3" fmla="*/ 65 h 65"/>
                <a:gd name="T4" fmla="*/ 85 w 85"/>
                <a:gd name="T5" fmla="*/ 65 h 65"/>
                <a:gd name="T6" fmla="*/ 2 w 85"/>
                <a:gd name="T7" fmla="*/ 57 h 65"/>
                <a:gd name="T8" fmla="*/ 85 w 85"/>
                <a:gd name="T9" fmla="*/ 54 h 65"/>
                <a:gd name="T10" fmla="*/ 77 w 85"/>
                <a:gd name="T11" fmla="*/ 21 h 65"/>
                <a:gd name="T12" fmla="*/ 77 w 85"/>
                <a:gd name="T13" fmla="*/ 21 h 65"/>
                <a:gd name="T14" fmla="*/ 77 w 85"/>
                <a:gd name="T15" fmla="*/ 20 h 65"/>
                <a:gd name="T16" fmla="*/ 77 w 85"/>
                <a:gd name="T17" fmla="*/ 20 h 65"/>
                <a:gd name="T18" fmla="*/ 77 w 85"/>
                <a:gd name="T19" fmla="*/ 20 h 65"/>
                <a:gd name="T20" fmla="*/ 68 w 85"/>
                <a:gd name="T21" fmla="*/ 11 h 65"/>
                <a:gd name="T22" fmla="*/ 68 w 85"/>
                <a:gd name="T23" fmla="*/ 11 h 65"/>
                <a:gd name="T24" fmla="*/ 68 w 85"/>
                <a:gd name="T25" fmla="*/ 11 h 65"/>
                <a:gd name="T26" fmla="*/ 68 w 85"/>
                <a:gd name="T27" fmla="*/ 11 h 65"/>
                <a:gd name="T28" fmla="*/ 68 w 85"/>
                <a:gd name="T29" fmla="*/ 11 h 65"/>
                <a:gd name="T30" fmla="*/ 68 w 85"/>
                <a:gd name="T31" fmla="*/ 11 h 65"/>
                <a:gd name="T32" fmla="*/ 68 w 85"/>
                <a:gd name="T33" fmla="*/ 11 h 65"/>
                <a:gd name="T34" fmla="*/ 56 w 85"/>
                <a:gd name="T35" fmla="*/ 5 h 65"/>
                <a:gd name="T36" fmla="*/ 55 w 85"/>
                <a:gd name="T37" fmla="*/ 4 h 65"/>
                <a:gd name="T38" fmla="*/ 55 w 85"/>
                <a:gd name="T39" fmla="*/ 4 h 65"/>
                <a:gd name="T40" fmla="*/ 55 w 85"/>
                <a:gd name="T41" fmla="*/ 4 h 65"/>
                <a:gd name="T42" fmla="*/ 55 w 85"/>
                <a:gd name="T43" fmla="*/ 4 h 65"/>
                <a:gd name="T44" fmla="*/ 55 w 85"/>
                <a:gd name="T45" fmla="*/ 4 h 65"/>
                <a:gd name="T46" fmla="*/ 54 w 85"/>
                <a:gd name="T47" fmla="*/ 4 h 65"/>
                <a:gd name="T48" fmla="*/ 54 w 85"/>
                <a:gd name="T49" fmla="*/ 4 h 65"/>
                <a:gd name="T50" fmla="*/ 54 w 85"/>
                <a:gd name="T51" fmla="*/ 4 h 65"/>
                <a:gd name="T52" fmla="*/ 54 w 85"/>
                <a:gd name="T53" fmla="*/ 4 h 65"/>
                <a:gd name="T54" fmla="*/ 54 w 85"/>
                <a:gd name="T55" fmla="*/ 4 h 65"/>
                <a:gd name="T56" fmla="*/ 54 w 85"/>
                <a:gd name="T57" fmla="*/ 4 h 65"/>
                <a:gd name="T58" fmla="*/ 54 w 85"/>
                <a:gd name="T59" fmla="*/ 4 h 65"/>
                <a:gd name="T60" fmla="*/ 53 w 85"/>
                <a:gd name="T61" fmla="*/ 4 h 65"/>
                <a:gd name="T62" fmla="*/ 53 w 85"/>
                <a:gd name="T63" fmla="*/ 4 h 65"/>
                <a:gd name="T64" fmla="*/ 53 w 85"/>
                <a:gd name="T65" fmla="*/ 3 h 65"/>
                <a:gd name="T66" fmla="*/ 45 w 85"/>
                <a:gd name="T6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65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11" y="6"/>
                    <a:pt x="0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" y="62"/>
                    <a:pt x="1" y="60"/>
                    <a:pt x="2" y="57"/>
                  </a:cubicBezTo>
                  <a:cubicBezTo>
                    <a:pt x="9" y="59"/>
                    <a:pt x="23" y="61"/>
                    <a:pt x="39" y="61"/>
                  </a:cubicBezTo>
                  <a:cubicBezTo>
                    <a:pt x="53" y="61"/>
                    <a:pt x="70" y="59"/>
                    <a:pt x="85" y="54"/>
                  </a:cubicBezTo>
                  <a:cubicBezTo>
                    <a:pt x="85" y="57"/>
                    <a:pt x="85" y="61"/>
                    <a:pt x="85" y="64"/>
                  </a:cubicBezTo>
                  <a:cubicBezTo>
                    <a:pt x="85" y="49"/>
                    <a:pt x="84" y="32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4" y="16"/>
                    <a:pt x="72" y="13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5" y="9"/>
                    <a:pt x="60" y="7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1" y="2"/>
                    <a:pt x="48" y="1"/>
                    <a:pt x="4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ïşlïḓê">
              <a:extLst>
                <a:ext uri="{FF2B5EF4-FFF2-40B4-BE49-F238E27FC236}">
                  <a16:creationId xmlns:a16="http://schemas.microsoft.com/office/drawing/2014/main" id="{5B958345-DA7A-4D8A-B2B6-A12964882199}"/>
                </a:ext>
              </a:extLst>
            </p:cNvPr>
            <p:cNvSpPr/>
            <p:nvPr/>
          </p:nvSpPr>
          <p:spPr bwMode="auto">
            <a:xfrm>
              <a:off x="6483350" y="5991225"/>
              <a:ext cx="92075" cy="74613"/>
            </a:xfrm>
            <a:custGeom>
              <a:avLst/>
              <a:gdLst>
                <a:gd name="T0" fmla="*/ 37 w 40"/>
                <a:gd name="T1" fmla="*/ 11 h 33"/>
                <a:gd name="T2" fmla="*/ 37 w 40"/>
                <a:gd name="T3" fmla="*/ 11 h 33"/>
                <a:gd name="T4" fmla="*/ 37 w 40"/>
                <a:gd name="T5" fmla="*/ 11 h 33"/>
                <a:gd name="T6" fmla="*/ 37 w 40"/>
                <a:gd name="T7" fmla="*/ 11 h 33"/>
                <a:gd name="T8" fmla="*/ 35 w 40"/>
                <a:gd name="T9" fmla="*/ 10 h 33"/>
                <a:gd name="T10" fmla="*/ 35 w 40"/>
                <a:gd name="T11" fmla="*/ 10 h 33"/>
                <a:gd name="T12" fmla="*/ 36 w 40"/>
                <a:gd name="T13" fmla="*/ 11 h 33"/>
                <a:gd name="T14" fmla="*/ 37 w 40"/>
                <a:gd name="T15" fmla="*/ 11 h 33"/>
                <a:gd name="T16" fmla="*/ 35 w 40"/>
                <a:gd name="T17" fmla="*/ 10 h 33"/>
                <a:gd name="T18" fmla="*/ 35 w 40"/>
                <a:gd name="T19" fmla="*/ 10 h 33"/>
                <a:gd name="T20" fmla="*/ 40 w 40"/>
                <a:gd name="T21" fmla="*/ 9 h 33"/>
                <a:gd name="T22" fmla="*/ 40 w 40"/>
                <a:gd name="T23" fmla="*/ 9 h 33"/>
                <a:gd name="T24" fmla="*/ 40 w 40"/>
                <a:gd name="T25" fmla="*/ 9 h 33"/>
                <a:gd name="T26" fmla="*/ 40 w 40"/>
                <a:gd name="T27" fmla="*/ 9 h 33"/>
                <a:gd name="T28" fmla="*/ 40 w 40"/>
                <a:gd name="T29" fmla="*/ 9 h 33"/>
                <a:gd name="T30" fmla="*/ 40 w 40"/>
                <a:gd name="T31" fmla="*/ 9 h 33"/>
                <a:gd name="T32" fmla="*/ 40 w 40"/>
                <a:gd name="T33" fmla="*/ 9 h 33"/>
                <a:gd name="T34" fmla="*/ 26 w 40"/>
                <a:gd name="T35" fmla="*/ 8 h 33"/>
                <a:gd name="T36" fmla="*/ 26 w 40"/>
                <a:gd name="T37" fmla="*/ 8 h 33"/>
                <a:gd name="T38" fmla="*/ 25 w 40"/>
                <a:gd name="T39" fmla="*/ 8 h 33"/>
                <a:gd name="T40" fmla="*/ 26 w 40"/>
                <a:gd name="T41" fmla="*/ 8 h 33"/>
                <a:gd name="T42" fmla="*/ 26 w 40"/>
                <a:gd name="T43" fmla="*/ 8 h 33"/>
                <a:gd name="T44" fmla="*/ 28 w 40"/>
                <a:gd name="T45" fmla="*/ 8 h 33"/>
                <a:gd name="T46" fmla="*/ 35 w 40"/>
                <a:gd name="T47" fmla="*/ 10 h 33"/>
                <a:gd name="T48" fmla="*/ 28 w 40"/>
                <a:gd name="T49" fmla="*/ 8 h 33"/>
                <a:gd name="T50" fmla="*/ 28 w 40"/>
                <a:gd name="T51" fmla="*/ 8 h 33"/>
                <a:gd name="T52" fmla="*/ 28 w 40"/>
                <a:gd name="T53" fmla="*/ 8 h 33"/>
                <a:gd name="T54" fmla="*/ 28 w 40"/>
                <a:gd name="T55" fmla="*/ 8 h 33"/>
                <a:gd name="T56" fmla="*/ 28 w 40"/>
                <a:gd name="T57" fmla="*/ 8 h 33"/>
                <a:gd name="T58" fmla="*/ 23 w 40"/>
                <a:gd name="T59" fmla="*/ 0 h 33"/>
                <a:gd name="T60" fmla="*/ 19 w 40"/>
                <a:gd name="T61" fmla="*/ 2 h 33"/>
                <a:gd name="T62" fmla="*/ 19 w 40"/>
                <a:gd name="T63" fmla="*/ 2 h 33"/>
                <a:gd name="T64" fmla="*/ 19 w 40"/>
                <a:gd name="T65" fmla="*/ 2 h 33"/>
                <a:gd name="T66" fmla="*/ 19 w 40"/>
                <a:gd name="T67" fmla="*/ 2 h 33"/>
                <a:gd name="T68" fmla="*/ 11 w 40"/>
                <a:gd name="T69" fmla="*/ 9 h 33"/>
                <a:gd name="T70" fmla="*/ 1 w 40"/>
                <a:gd name="T71" fmla="*/ 28 h 33"/>
                <a:gd name="T72" fmla="*/ 2 w 40"/>
                <a:gd name="T73" fmla="*/ 32 h 33"/>
                <a:gd name="T74" fmla="*/ 3 w 40"/>
                <a:gd name="T75" fmla="*/ 33 h 33"/>
                <a:gd name="T76" fmla="*/ 5 w 40"/>
                <a:gd name="T77" fmla="*/ 33 h 33"/>
                <a:gd name="T78" fmla="*/ 5 w 40"/>
                <a:gd name="T79" fmla="*/ 33 h 33"/>
                <a:gd name="T80" fmla="*/ 5 w 40"/>
                <a:gd name="T81" fmla="*/ 33 h 33"/>
                <a:gd name="T82" fmla="*/ 8 w 40"/>
                <a:gd name="T83" fmla="*/ 30 h 33"/>
                <a:gd name="T84" fmla="*/ 10 w 40"/>
                <a:gd name="T85" fmla="*/ 27 h 33"/>
                <a:gd name="T86" fmla="*/ 20 w 40"/>
                <a:gd name="T87" fmla="*/ 11 h 33"/>
                <a:gd name="T88" fmla="*/ 13 w 40"/>
                <a:gd name="T89" fmla="*/ 11 h 33"/>
                <a:gd name="T90" fmla="*/ 10 w 40"/>
                <a:gd name="T91" fmla="*/ 11 h 33"/>
                <a:gd name="T92" fmla="*/ 23 w 40"/>
                <a:gd name="T93" fmla="*/ 0 h 33"/>
                <a:gd name="T94" fmla="*/ 23 w 40"/>
                <a:gd name="T95" fmla="*/ 0 h 33"/>
                <a:gd name="T96" fmla="*/ 23 w 40"/>
                <a:gd name="T97" fmla="*/ 0 h 33"/>
                <a:gd name="T98" fmla="*/ 23 w 40"/>
                <a:gd name="T99" fmla="*/ 0 h 33"/>
                <a:gd name="T100" fmla="*/ 24 w 40"/>
                <a:gd name="T101" fmla="*/ 0 h 33"/>
                <a:gd name="T102" fmla="*/ 24 w 40"/>
                <a:gd name="T103" fmla="*/ 0 h 33"/>
                <a:gd name="T104" fmla="*/ 24 w 40"/>
                <a:gd name="T105" fmla="*/ 0 h 33"/>
                <a:gd name="T106" fmla="*/ 24 w 40"/>
                <a:gd name="T107" fmla="*/ 0 h 33"/>
                <a:gd name="T108" fmla="*/ 24 w 40"/>
                <a:gd name="T109" fmla="*/ 0 h 33"/>
                <a:gd name="T110" fmla="*/ 24 w 40"/>
                <a:gd name="T111" fmla="*/ 0 h 33"/>
                <a:gd name="T112" fmla="*/ 28 w 40"/>
                <a:gd name="T113" fmla="*/ 0 h 33"/>
                <a:gd name="T114" fmla="*/ 40 w 40"/>
                <a:gd name="T115" fmla="*/ 4 h 33"/>
                <a:gd name="T116" fmla="*/ 28 w 40"/>
                <a:gd name="T117" fmla="*/ 0 h 33"/>
                <a:gd name="T118" fmla="*/ 28 w 40"/>
                <a:gd name="T119" fmla="*/ 0 h 33"/>
                <a:gd name="T120" fmla="*/ 28 w 40"/>
                <a:gd name="T121" fmla="*/ 0 h 33"/>
                <a:gd name="T122" fmla="*/ 28 w 40"/>
                <a:gd name="T123" fmla="*/ 0 h 33"/>
                <a:gd name="T124" fmla="*/ 28 w 40"/>
                <a:gd name="T12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" h="33">
                  <a:moveTo>
                    <a:pt x="37" y="11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moveTo>
                    <a:pt x="35" y="10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6" y="11"/>
                    <a:pt x="37" y="11"/>
                    <a:pt x="37" y="11"/>
                  </a:cubicBezTo>
                  <a:cubicBezTo>
                    <a:pt x="36" y="11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moveTo>
                    <a:pt x="40" y="9"/>
                  </a:move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moveTo>
                    <a:pt x="40" y="9"/>
                  </a:move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8" y="8"/>
                  </a:moveTo>
                  <a:cubicBezTo>
                    <a:pt x="32" y="8"/>
                    <a:pt x="34" y="10"/>
                    <a:pt x="35" y="10"/>
                  </a:cubicBezTo>
                  <a:cubicBezTo>
                    <a:pt x="34" y="10"/>
                    <a:pt x="32" y="8"/>
                    <a:pt x="28" y="8"/>
                  </a:cubicBezTo>
                  <a:moveTo>
                    <a:pt x="2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moveTo>
                    <a:pt x="23" y="0"/>
                  </a:moveTo>
                  <a:cubicBezTo>
                    <a:pt x="22" y="1"/>
                    <a:pt x="20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6" y="4"/>
                    <a:pt x="14" y="6"/>
                    <a:pt x="11" y="9"/>
                  </a:cubicBezTo>
                  <a:cubicBezTo>
                    <a:pt x="7" y="13"/>
                    <a:pt x="4" y="20"/>
                    <a:pt x="1" y="28"/>
                  </a:cubicBezTo>
                  <a:cubicBezTo>
                    <a:pt x="0" y="29"/>
                    <a:pt x="1" y="31"/>
                    <a:pt x="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3"/>
                    <a:pt x="4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3"/>
                    <a:pt x="8" y="32"/>
                    <a:pt x="8" y="30"/>
                  </a:cubicBezTo>
                  <a:cubicBezTo>
                    <a:pt x="9" y="29"/>
                    <a:pt x="9" y="28"/>
                    <a:pt x="10" y="27"/>
                  </a:cubicBezTo>
                  <a:cubicBezTo>
                    <a:pt x="13" y="19"/>
                    <a:pt x="17" y="14"/>
                    <a:pt x="20" y="11"/>
                  </a:cubicBezTo>
                  <a:cubicBezTo>
                    <a:pt x="18" y="11"/>
                    <a:pt x="15" y="11"/>
                    <a:pt x="13" y="11"/>
                  </a:cubicBezTo>
                  <a:cubicBezTo>
                    <a:pt x="12" y="11"/>
                    <a:pt x="11" y="11"/>
                    <a:pt x="10" y="11"/>
                  </a:cubicBezTo>
                  <a:cubicBezTo>
                    <a:pt x="14" y="5"/>
                    <a:pt x="18" y="2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moveTo>
                    <a:pt x="28" y="0"/>
                  </a:moveTo>
                  <a:cubicBezTo>
                    <a:pt x="35" y="0"/>
                    <a:pt x="40" y="3"/>
                    <a:pt x="40" y="4"/>
                  </a:cubicBezTo>
                  <a:cubicBezTo>
                    <a:pt x="40" y="3"/>
                    <a:pt x="35" y="0"/>
                    <a:pt x="28" y="0"/>
                  </a:cubicBezTo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íśľiḍé">
              <a:extLst>
                <a:ext uri="{FF2B5EF4-FFF2-40B4-BE49-F238E27FC236}">
                  <a16:creationId xmlns:a16="http://schemas.microsoft.com/office/drawing/2014/main" id="{1C7B3CE6-7E59-46A3-B905-0306521DE68E}"/>
                </a:ext>
              </a:extLst>
            </p:cNvPr>
            <p:cNvSpPr/>
            <p:nvPr/>
          </p:nvSpPr>
          <p:spPr bwMode="auto">
            <a:xfrm>
              <a:off x="4938713" y="6165850"/>
              <a:ext cx="542925" cy="252413"/>
            </a:xfrm>
            <a:custGeom>
              <a:avLst/>
              <a:gdLst>
                <a:gd name="T0" fmla="*/ 221 w 239"/>
                <a:gd name="T1" fmla="*/ 10 h 111"/>
                <a:gd name="T2" fmla="*/ 218 w 239"/>
                <a:gd name="T3" fmla="*/ 11 h 111"/>
                <a:gd name="T4" fmla="*/ 187 w 239"/>
                <a:gd name="T5" fmla="*/ 24 h 111"/>
                <a:gd name="T6" fmla="*/ 140 w 239"/>
                <a:gd name="T7" fmla="*/ 59 h 111"/>
                <a:gd name="T8" fmla="*/ 140 w 239"/>
                <a:gd name="T9" fmla="*/ 59 h 111"/>
                <a:gd name="T10" fmla="*/ 95 w 239"/>
                <a:gd name="T11" fmla="*/ 77 h 111"/>
                <a:gd name="T12" fmla="*/ 71 w 239"/>
                <a:gd name="T13" fmla="*/ 80 h 111"/>
                <a:gd name="T14" fmla="*/ 3 w 239"/>
                <a:gd name="T15" fmla="*/ 56 h 111"/>
                <a:gd name="T16" fmla="*/ 3 w 239"/>
                <a:gd name="T17" fmla="*/ 56 h 111"/>
                <a:gd name="T18" fmla="*/ 3 w 239"/>
                <a:gd name="T19" fmla="*/ 56 h 111"/>
                <a:gd name="T20" fmla="*/ 3 w 239"/>
                <a:gd name="T21" fmla="*/ 56 h 111"/>
                <a:gd name="T22" fmla="*/ 3 w 239"/>
                <a:gd name="T23" fmla="*/ 87 h 111"/>
                <a:gd name="T24" fmla="*/ 3 w 239"/>
                <a:gd name="T25" fmla="*/ 87 h 111"/>
                <a:gd name="T26" fmla="*/ 3 w 239"/>
                <a:gd name="T27" fmla="*/ 87 h 111"/>
                <a:gd name="T28" fmla="*/ 3 w 239"/>
                <a:gd name="T29" fmla="*/ 87 h 111"/>
                <a:gd name="T30" fmla="*/ 3 w 239"/>
                <a:gd name="T31" fmla="*/ 87 h 111"/>
                <a:gd name="T32" fmla="*/ 3 w 239"/>
                <a:gd name="T33" fmla="*/ 87 h 111"/>
                <a:gd name="T34" fmla="*/ 3 w 239"/>
                <a:gd name="T35" fmla="*/ 87 h 111"/>
                <a:gd name="T36" fmla="*/ 3 w 239"/>
                <a:gd name="T37" fmla="*/ 87 h 111"/>
                <a:gd name="T38" fmla="*/ 3 w 239"/>
                <a:gd name="T39" fmla="*/ 87 h 111"/>
                <a:gd name="T40" fmla="*/ 3 w 239"/>
                <a:gd name="T41" fmla="*/ 87 h 111"/>
                <a:gd name="T42" fmla="*/ 3 w 239"/>
                <a:gd name="T43" fmla="*/ 87 h 111"/>
                <a:gd name="T44" fmla="*/ 3 w 239"/>
                <a:gd name="T45" fmla="*/ 87 h 111"/>
                <a:gd name="T46" fmla="*/ 3 w 239"/>
                <a:gd name="T47" fmla="*/ 87 h 111"/>
                <a:gd name="T48" fmla="*/ 3 w 239"/>
                <a:gd name="T49" fmla="*/ 87 h 111"/>
                <a:gd name="T50" fmla="*/ 3 w 239"/>
                <a:gd name="T51" fmla="*/ 87 h 111"/>
                <a:gd name="T52" fmla="*/ 3 w 239"/>
                <a:gd name="T53" fmla="*/ 87 h 111"/>
                <a:gd name="T54" fmla="*/ 3 w 239"/>
                <a:gd name="T55" fmla="*/ 87 h 111"/>
                <a:gd name="T56" fmla="*/ 3 w 239"/>
                <a:gd name="T57" fmla="*/ 87 h 111"/>
                <a:gd name="T58" fmla="*/ 3 w 239"/>
                <a:gd name="T59" fmla="*/ 88 h 111"/>
                <a:gd name="T60" fmla="*/ 3 w 239"/>
                <a:gd name="T61" fmla="*/ 88 h 111"/>
                <a:gd name="T62" fmla="*/ 3 w 239"/>
                <a:gd name="T63" fmla="*/ 88 h 111"/>
                <a:gd name="T64" fmla="*/ 69 w 239"/>
                <a:gd name="T65" fmla="*/ 111 h 111"/>
                <a:gd name="T66" fmla="*/ 110 w 239"/>
                <a:gd name="T67" fmla="*/ 107 h 111"/>
                <a:gd name="T68" fmla="*/ 118 w 239"/>
                <a:gd name="T69" fmla="*/ 105 h 111"/>
                <a:gd name="T70" fmla="*/ 185 w 239"/>
                <a:gd name="T71" fmla="*/ 54 h 111"/>
                <a:gd name="T72" fmla="*/ 185 w 239"/>
                <a:gd name="T73" fmla="*/ 54 h 111"/>
                <a:gd name="T74" fmla="*/ 185 w 239"/>
                <a:gd name="T75" fmla="*/ 54 h 111"/>
                <a:gd name="T76" fmla="*/ 118 w 239"/>
                <a:gd name="T77" fmla="*/ 105 h 111"/>
                <a:gd name="T78" fmla="*/ 110 w 239"/>
                <a:gd name="T79" fmla="*/ 107 h 111"/>
                <a:gd name="T80" fmla="*/ 78 w 239"/>
                <a:gd name="T81" fmla="*/ 111 h 111"/>
                <a:gd name="T82" fmla="*/ 218 w 239"/>
                <a:gd name="T83" fmla="*/ 24 h 111"/>
                <a:gd name="T84" fmla="*/ 221 w 239"/>
                <a:gd name="T85" fmla="*/ 10 h 111"/>
                <a:gd name="T86" fmla="*/ 235 w 239"/>
                <a:gd name="T87" fmla="*/ 2 h 111"/>
                <a:gd name="T88" fmla="*/ 235 w 239"/>
                <a:gd name="T89" fmla="*/ 2 h 111"/>
                <a:gd name="T90" fmla="*/ 235 w 239"/>
                <a:gd name="T91" fmla="*/ 2 h 111"/>
                <a:gd name="T92" fmla="*/ 236 w 239"/>
                <a:gd name="T93" fmla="*/ 2 h 111"/>
                <a:gd name="T94" fmla="*/ 236 w 239"/>
                <a:gd name="T95" fmla="*/ 2 h 111"/>
                <a:gd name="T96" fmla="*/ 236 w 239"/>
                <a:gd name="T97" fmla="*/ 2 h 111"/>
                <a:gd name="T98" fmla="*/ 239 w 239"/>
                <a:gd name="T99" fmla="*/ 1 h 111"/>
                <a:gd name="T100" fmla="*/ 239 w 239"/>
                <a:gd name="T101" fmla="*/ 18 h 111"/>
                <a:gd name="T102" fmla="*/ 232 w 239"/>
                <a:gd name="T103" fmla="*/ 27 h 111"/>
                <a:gd name="T104" fmla="*/ 239 w 239"/>
                <a:gd name="T105" fmla="*/ 18 h 111"/>
                <a:gd name="T106" fmla="*/ 239 w 239"/>
                <a:gd name="T107" fmla="*/ 1 h 111"/>
                <a:gd name="T108" fmla="*/ 239 w 239"/>
                <a:gd name="T109" fmla="*/ 0 h 111"/>
                <a:gd name="T110" fmla="*/ 236 w 239"/>
                <a:gd name="T111" fmla="*/ 2 h 111"/>
                <a:gd name="T112" fmla="*/ 239 w 239"/>
                <a:gd name="T113" fmla="*/ 0 h 111"/>
                <a:gd name="T114" fmla="*/ 239 w 239"/>
                <a:gd name="T115" fmla="*/ 0 h 111"/>
                <a:gd name="T116" fmla="*/ 239 w 239"/>
                <a:gd name="T117" fmla="*/ 0 h 111"/>
                <a:gd name="T118" fmla="*/ 239 w 239"/>
                <a:gd name="T119" fmla="*/ 0 h 111"/>
                <a:gd name="T120" fmla="*/ 239 w 239"/>
                <a:gd name="T1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9" h="111">
                  <a:moveTo>
                    <a:pt x="221" y="10"/>
                  </a:moveTo>
                  <a:cubicBezTo>
                    <a:pt x="220" y="10"/>
                    <a:pt x="219" y="11"/>
                    <a:pt x="218" y="11"/>
                  </a:cubicBezTo>
                  <a:cubicBezTo>
                    <a:pt x="208" y="15"/>
                    <a:pt x="197" y="19"/>
                    <a:pt x="187" y="24"/>
                  </a:cubicBezTo>
                  <a:cubicBezTo>
                    <a:pt x="172" y="30"/>
                    <a:pt x="161" y="46"/>
                    <a:pt x="140" y="59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29" y="67"/>
                    <a:pt x="114" y="73"/>
                    <a:pt x="95" y="77"/>
                  </a:cubicBezTo>
                  <a:cubicBezTo>
                    <a:pt x="87" y="79"/>
                    <a:pt x="79" y="80"/>
                    <a:pt x="71" y="80"/>
                  </a:cubicBezTo>
                  <a:cubicBezTo>
                    <a:pt x="30" y="80"/>
                    <a:pt x="3" y="57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0" y="7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8"/>
                    <a:pt x="17" y="111"/>
                    <a:pt x="69" y="111"/>
                  </a:cubicBezTo>
                  <a:cubicBezTo>
                    <a:pt x="80" y="111"/>
                    <a:pt x="94" y="110"/>
                    <a:pt x="110" y="107"/>
                  </a:cubicBezTo>
                  <a:cubicBezTo>
                    <a:pt x="112" y="107"/>
                    <a:pt x="118" y="105"/>
                    <a:pt x="118" y="105"/>
                  </a:cubicBezTo>
                  <a:cubicBezTo>
                    <a:pt x="152" y="97"/>
                    <a:pt x="170" y="70"/>
                    <a:pt x="185" y="54"/>
                  </a:cubicBezTo>
                  <a:cubicBezTo>
                    <a:pt x="185" y="54"/>
                    <a:pt x="185" y="54"/>
                    <a:pt x="185" y="54"/>
                  </a:cubicBezTo>
                  <a:cubicBezTo>
                    <a:pt x="185" y="54"/>
                    <a:pt x="185" y="54"/>
                    <a:pt x="185" y="54"/>
                  </a:cubicBezTo>
                  <a:cubicBezTo>
                    <a:pt x="170" y="70"/>
                    <a:pt x="152" y="97"/>
                    <a:pt x="118" y="105"/>
                  </a:cubicBezTo>
                  <a:cubicBezTo>
                    <a:pt x="118" y="105"/>
                    <a:pt x="112" y="107"/>
                    <a:pt x="110" y="107"/>
                  </a:cubicBezTo>
                  <a:cubicBezTo>
                    <a:pt x="98" y="109"/>
                    <a:pt x="87" y="111"/>
                    <a:pt x="78" y="111"/>
                  </a:cubicBezTo>
                  <a:cubicBezTo>
                    <a:pt x="146" y="88"/>
                    <a:pt x="204" y="33"/>
                    <a:pt x="218" y="24"/>
                  </a:cubicBezTo>
                  <a:cubicBezTo>
                    <a:pt x="224" y="20"/>
                    <a:pt x="224" y="15"/>
                    <a:pt x="221" y="1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6" y="2"/>
                  </a:moveTo>
                  <a:cubicBezTo>
                    <a:pt x="236" y="2"/>
                    <a:pt x="236" y="2"/>
                    <a:pt x="236" y="2"/>
                  </a:cubicBezTo>
                  <a:cubicBezTo>
                    <a:pt x="236" y="2"/>
                    <a:pt x="236" y="2"/>
                    <a:pt x="236" y="2"/>
                  </a:cubicBezTo>
                  <a:moveTo>
                    <a:pt x="239" y="1"/>
                  </a:moveTo>
                  <a:cubicBezTo>
                    <a:pt x="239" y="9"/>
                    <a:pt x="239" y="15"/>
                    <a:pt x="239" y="18"/>
                  </a:cubicBezTo>
                  <a:cubicBezTo>
                    <a:pt x="239" y="22"/>
                    <a:pt x="236" y="25"/>
                    <a:pt x="232" y="27"/>
                  </a:cubicBezTo>
                  <a:cubicBezTo>
                    <a:pt x="236" y="25"/>
                    <a:pt x="239" y="22"/>
                    <a:pt x="239" y="18"/>
                  </a:cubicBezTo>
                  <a:cubicBezTo>
                    <a:pt x="239" y="15"/>
                    <a:pt x="239" y="9"/>
                    <a:pt x="239" y="1"/>
                  </a:cubicBezTo>
                  <a:moveTo>
                    <a:pt x="239" y="0"/>
                  </a:moveTo>
                  <a:cubicBezTo>
                    <a:pt x="238" y="1"/>
                    <a:pt x="237" y="2"/>
                    <a:pt x="236" y="2"/>
                  </a:cubicBezTo>
                  <a:cubicBezTo>
                    <a:pt x="237" y="2"/>
                    <a:pt x="238" y="1"/>
                    <a:pt x="239" y="0"/>
                  </a:cubicBezTo>
                  <a:moveTo>
                    <a:pt x="239" y="0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iSľïďe">
              <a:extLst>
                <a:ext uri="{FF2B5EF4-FFF2-40B4-BE49-F238E27FC236}">
                  <a16:creationId xmlns:a16="http://schemas.microsoft.com/office/drawing/2014/main" id="{C7CA3DBE-2C62-413D-835D-94B9826C5E67}"/>
                </a:ext>
              </a:extLst>
            </p:cNvPr>
            <p:cNvSpPr/>
            <p:nvPr/>
          </p:nvSpPr>
          <p:spPr bwMode="auto">
            <a:xfrm>
              <a:off x="5259388" y="2028825"/>
              <a:ext cx="217487" cy="192088"/>
            </a:xfrm>
            <a:custGeom>
              <a:avLst/>
              <a:gdLst>
                <a:gd name="T0" fmla="*/ 8 w 96"/>
                <a:gd name="T1" fmla="*/ 0 h 85"/>
                <a:gd name="T2" fmla="*/ 8 w 96"/>
                <a:gd name="T3" fmla="*/ 0 h 85"/>
                <a:gd name="T4" fmla="*/ 0 w 96"/>
                <a:gd name="T5" fmla="*/ 6 h 85"/>
                <a:gd name="T6" fmla="*/ 47 w 96"/>
                <a:gd name="T7" fmla="*/ 69 h 85"/>
                <a:gd name="T8" fmla="*/ 96 w 96"/>
                <a:gd name="T9" fmla="*/ 85 h 85"/>
                <a:gd name="T10" fmla="*/ 63 w 96"/>
                <a:gd name="T11" fmla="*/ 65 h 85"/>
                <a:gd name="T12" fmla="*/ 63 w 96"/>
                <a:gd name="T13" fmla="*/ 65 h 85"/>
                <a:gd name="T14" fmla="*/ 8 w 96"/>
                <a:gd name="T1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8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1"/>
                    <a:pt x="2" y="3"/>
                    <a:pt x="0" y="6"/>
                  </a:cubicBezTo>
                  <a:cubicBezTo>
                    <a:pt x="7" y="28"/>
                    <a:pt x="21" y="51"/>
                    <a:pt x="47" y="69"/>
                  </a:cubicBezTo>
                  <a:cubicBezTo>
                    <a:pt x="62" y="79"/>
                    <a:pt x="79" y="84"/>
                    <a:pt x="96" y="85"/>
                  </a:cubicBezTo>
                  <a:cubicBezTo>
                    <a:pt x="90" y="80"/>
                    <a:pt x="81" y="74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29" y="46"/>
                    <a:pt x="8" y="0"/>
                    <a:pt x="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ïšľïḍé">
              <a:extLst>
                <a:ext uri="{FF2B5EF4-FFF2-40B4-BE49-F238E27FC236}">
                  <a16:creationId xmlns:a16="http://schemas.microsoft.com/office/drawing/2014/main" id="{E2758E82-CF9C-4960-8661-315DF2C64848}"/>
                </a:ext>
              </a:extLst>
            </p:cNvPr>
            <p:cNvSpPr/>
            <p:nvPr/>
          </p:nvSpPr>
          <p:spPr bwMode="auto">
            <a:xfrm>
              <a:off x="5514975" y="2044700"/>
              <a:ext cx="128587" cy="173038"/>
            </a:xfrm>
            <a:custGeom>
              <a:avLst/>
              <a:gdLst>
                <a:gd name="T0" fmla="*/ 27 w 56"/>
                <a:gd name="T1" fmla="*/ 0 h 77"/>
                <a:gd name="T2" fmla="*/ 27 w 56"/>
                <a:gd name="T3" fmla="*/ 0 h 77"/>
                <a:gd name="T4" fmla="*/ 27 w 56"/>
                <a:gd name="T5" fmla="*/ 0 h 77"/>
                <a:gd name="T6" fmla="*/ 26 w 56"/>
                <a:gd name="T7" fmla="*/ 0 h 77"/>
                <a:gd name="T8" fmla="*/ 26 w 56"/>
                <a:gd name="T9" fmla="*/ 0 h 77"/>
                <a:gd name="T10" fmla="*/ 5 w 56"/>
                <a:gd name="T11" fmla="*/ 66 h 77"/>
                <a:gd name="T12" fmla="*/ 5 w 56"/>
                <a:gd name="T13" fmla="*/ 66 h 77"/>
                <a:gd name="T14" fmla="*/ 5 w 56"/>
                <a:gd name="T15" fmla="*/ 66 h 77"/>
                <a:gd name="T16" fmla="*/ 5 w 56"/>
                <a:gd name="T17" fmla="*/ 66 h 77"/>
                <a:gd name="T18" fmla="*/ 5 w 56"/>
                <a:gd name="T19" fmla="*/ 66 h 77"/>
                <a:gd name="T20" fmla="*/ 5 w 56"/>
                <a:gd name="T21" fmla="*/ 66 h 77"/>
                <a:gd name="T22" fmla="*/ 5 w 56"/>
                <a:gd name="T23" fmla="*/ 66 h 77"/>
                <a:gd name="T24" fmla="*/ 5 w 56"/>
                <a:gd name="T25" fmla="*/ 66 h 77"/>
                <a:gd name="T26" fmla="*/ 5 w 56"/>
                <a:gd name="T27" fmla="*/ 66 h 77"/>
                <a:gd name="T28" fmla="*/ 5 w 56"/>
                <a:gd name="T29" fmla="*/ 66 h 77"/>
                <a:gd name="T30" fmla="*/ 5 w 56"/>
                <a:gd name="T31" fmla="*/ 66 h 77"/>
                <a:gd name="T32" fmla="*/ 5 w 56"/>
                <a:gd name="T33" fmla="*/ 66 h 77"/>
                <a:gd name="T34" fmla="*/ 5 w 56"/>
                <a:gd name="T35" fmla="*/ 66 h 77"/>
                <a:gd name="T36" fmla="*/ 5 w 56"/>
                <a:gd name="T37" fmla="*/ 66 h 77"/>
                <a:gd name="T38" fmla="*/ 5 w 56"/>
                <a:gd name="T39" fmla="*/ 66 h 77"/>
                <a:gd name="T40" fmla="*/ 5 w 56"/>
                <a:gd name="T41" fmla="*/ 66 h 77"/>
                <a:gd name="T42" fmla="*/ 5 w 56"/>
                <a:gd name="T43" fmla="*/ 66 h 77"/>
                <a:gd name="T44" fmla="*/ 0 w 56"/>
                <a:gd name="T45" fmla="*/ 77 h 77"/>
                <a:gd name="T46" fmla="*/ 56 w 56"/>
                <a:gd name="T47" fmla="*/ 49 h 77"/>
                <a:gd name="T48" fmla="*/ 41 w 56"/>
                <a:gd name="T49" fmla="*/ 9 h 77"/>
                <a:gd name="T50" fmla="*/ 41 w 56"/>
                <a:gd name="T51" fmla="*/ 9 h 77"/>
                <a:gd name="T52" fmla="*/ 41 w 56"/>
                <a:gd name="T53" fmla="*/ 9 h 77"/>
                <a:gd name="T54" fmla="*/ 41 w 56"/>
                <a:gd name="T55" fmla="*/ 9 h 77"/>
                <a:gd name="T56" fmla="*/ 41 w 56"/>
                <a:gd name="T57" fmla="*/ 9 h 77"/>
                <a:gd name="T58" fmla="*/ 41 w 56"/>
                <a:gd name="T59" fmla="*/ 9 h 77"/>
                <a:gd name="T60" fmla="*/ 41 w 56"/>
                <a:gd name="T61" fmla="*/ 9 h 77"/>
                <a:gd name="T62" fmla="*/ 40 w 56"/>
                <a:gd name="T63" fmla="*/ 9 h 77"/>
                <a:gd name="T64" fmla="*/ 40 w 56"/>
                <a:gd name="T65" fmla="*/ 9 h 77"/>
                <a:gd name="T66" fmla="*/ 40 w 56"/>
                <a:gd name="T67" fmla="*/ 8 h 77"/>
                <a:gd name="T68" fmla="*/ 40 w 56"/>
                <a:gd name="T69" fmla="*/ 8 h 77"/>
                <a:gd name="T70" fmla="*/ 28 w 56"/>
                <a:gd name="T71" fmla="*/ 0 h 77"/>
                <a:gd name="T72" fmla="*/ 27 w 56"/>
                <a:gd name="T7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77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28"/>
                    <a:pt x="11" y="57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3" y="69"/>
                    <a:pt x="1" y="73"/>
                    <a:pt x="0" y="77"/>
                  </a:cubicBezTo>
                  <a:cubicBezTo>
                    <a:pt x="21" y="74"/>
                    <a:pt x="41" y="65"/>
                    <a:pt x="56" y="49"/>
                  </a:cubicBezTo>
                  <a:cubicBezTo>
                    <a:pt x="51" y="19"/>
                    <a:pt x="47" y="17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4" y="1"/>
                    <a:pt x="30" y="0"/>
                    <a:pt x="28" y="0"/>
                  </a:cubicBezTo>
                  <a:cubicBezTo>
                    <a:pt x="28" y="0"/>
                    <a:pt x="27" y="0"/>
                    <a:pt x="2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îṩļîḓé">
              <a:extLst>
                <a:ext uri="{FF2B5EF4-FFF2-40B4-BE49-F238E27FC236}">
                  <a16:creationId xmlns:a16="http://schemas.microsoft.com/office/drawing/2014/main" id="{52F2CA47-283A-4341-A067-C1880042510B}"/>
                </a:ext>
              </a:extLst>
            </p:cNvPr>
            <p:cNvSpPr/>
            <p:nvPr/>
          </p:nvSpPr>
          <p:spPr bwMode="auto">
            <a:xfrm>
              <a:off x="5008563" y="2486025"/>
              <a:ext cx="206375" cy="230188"/>
            </a:xfrm>
            <a:custGeom>
              <a:avLst/>
              <a:gdLst>
                <a:gd name="T0" fmla="*/ 91 w 91"/>
                <a:gd name="T1" fmla="*/ 0 h 102"/>
                <a:gd name="T2" fmla="*/ 0 w 91"/>
                <a:gd name="T3" fmla="*/ 62 h 102"/>
                <a:gd name="T4" fmla="*/ 0 w 91"/>
                <a:gd name="T5" fmla="*/ 62 h 102"/>
                <a:gd name="T6" fmla="*/ 15 w 91"/>
                <a:gd name="T7" fmla="*/ 99 h 102"/>
                <a:gd name="T8" fmla="*/ 15 w 91"/>
                <a:gd name="T9" fmla="*/ 99 h 102"/>
                <a:gd name="T10" fmla="*/ 15 w 91"/>
                <a:gd name="T11" fmla="*/ 99 h 102"/>
                <a:gd name="T12" fmla="*/ 15 w 91"/>
                <a:gd name="T13" fmla="*/ 99 h 102"/>
                <a:gd name="T14" fmla="*/ 15 w 91"/>
                <a:gd name="T15" fmla="*/ 99 h 102"/>
                <a:gd name="T16" fmla="*/ 15 w 91"/>
                <a:gd name="T17" fmla="*/ 99 h 102"/>
                <a:gd name="T18" fmla="*/ 15 w 91"/>
                <a:gd name="T19" fmla="*/ 99 h 102"/>
                <a:gd name="T20" fmla="*/ 15 w 91"/>
                <a:gd name="T21" fmla="*/ 99 h 102"/>
                <a:gd name="T22" fmla="*/ 15 w 91"/>
                <a:gd name="T23" fmla="*/ 99 h 102"/>
                <a:gd name="T24" fmla="*/ 15 w 91"/>
                <a:gd name="T25" fmla="*/ 99 h 102"/>
                <a:gd name="T26" fmla="*/ 15 w 91"/>
                <a:gd name="T27" fmla="*/ 99 h 102"/>
                <a:gd name="T28" fmla="*/ 15 w 91"/>
                <a:gd name="T29" fmla="*/ 100 h 102"/>
                <a:gd name="T30" fmla="*/ 15 w 91"/>
                <a:gd name="T31" fmla="*/ 100 h 102"/>
                <a:gd name="T32" fmla="*/ 15 w 91"/>
                <a:gd name="T33" fmla="*/ 100 h 102"/>
                <a:gd name="T34" fmla="*/ 15 w 91"/>
                <a:gd name="T35" fmla="*/ 100 h 102"/>
                <a:gd name="T36" fmla="*/ 15 w 91"/>
                <a:gd name="T37" fmla="*/ 100 h 102"/>
                <a:gd name="T38" fmla="*/ 15 w 91"/>
                <a:gd name="T39" fmla="*/ 100 h 102"/>
                <a:gd name="T40" fmla="*/ 15 w 91"/>
                <a:gd name="T41" fmla="*/ 100 h 102"/>
                <a:gd name="T42" fmla="*/ 15 w 91"/>
                <a:gd name="T43" fmla="*/ 100 h 102"/>
                <a:gd name="T44" fmla="*/ 15 w 91"/>
                <a:gd name="T45" fmla="*/ 100 h 102"/>
                <a:gd name="T46" fmla="*/ 15 w 91"/>
                <a:gd name="T47" fmla="*/ 100 h 102"/>
                <a:gd name="T48" fmla="*/ 15 w 91"/>
                <a:gd name="T49" fmla="*/ 100 h 102"/>
                <a:gd name="T50" fmla="*/ 15 w 91"/>
                <a:gd name="T51" fmla="*/ 101 h 102"/>
                <a:gd name="T52" fmla="*/ 15 w 91"/>
                <a:gd name="T53" fmla="*/ 101 h 102"/>
                <a:gd name="T54" fmla="*/ 15 w 91"/>
                <a:gd name="T55" fmla="*/ 101 h 102"/>
                <a:gd name="T56" fmla="*/ 15 w 91"/>
                <a:gd name="T57" fmla="*/ 101 h 102"/>
                <a:gd name="T58" fmla="*/ 17 w 91"/>
                <a:gd name="T59" fmla="*/ 102 h 102"/>
                <a:gd name="T60" fmla="*/ 17 w 91"/>
                <a:gd name="T61" fmla="*/ 102 h 102"/>
                <a:gd name="T62" fmla="*/ 17 w 91"/>
                <a:gd name="T63" fmla="*/ 102 h 102"/>
                <a:gd name="T64" fmla="*/ 17 w 91"/>
                <a:gd name="T65" fmla="*/ 102 h 102"/>
                <a:gd name="T66" fmla="*/ 23 w 91"/>
                <a:gd name="T67" fmla="*/ 99 h 102"/>
                <a:gd name="T68" fmla="*/ 23 w 91"/>
                <a:gd name="T69" fmla="*/ 99 h 102"/>
                <a:gd name="T70" fmla="*/ 23 w 91"/>
                <a:gd name="T71" fmla="*/ 99 h 102"/>
                <a:gd name="T72" fmla="*/ 23 w 91"/>
                <a:gd name="T73" fmla="*/ 99 h 102"/>
                <a:gd name="T74" fmla="*/ 23 w 91"/>
                <a:gd name="T75" fmla="*/ 99 h 102"/>
                <a:gd name="T76" fmla="*/ 23 w 91"/>
                <a:gd name="T77" fmla="*/ 98 h 102"/>
                <a:gd name="T78" fmla="*/ 90 w 91"/>
                <a:gd name="T79" fmla="*/ 6 h 102"/>
                <a:gd name="T80" fmla="*/ 91 w 91"/>
                <a:gd name="T8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1" h="102">
                  <a:moveTo>
                    <a:pt x="91" y="0"/>
                  </a:moveTo>
                  <a:cubicBezTo>
                    <a:pt x="61" y="31"/>
                    <a:pt x="25" y="51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8" y="73"/>
                    <a:pt x="13" y="86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1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16" y="102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9" y="102"/>
                    <a:pt x="21" y="101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41" y="82"/>
                    <a:pt x="80" y="37"/>
                    <a:pt x="90" y="6"/>
                  </a:cubicBezTo>
                  <a:cubicBezTo>
                    <a:pt x="90" y="4"/>
                    <a:pt x="91" y="2"/>
                    <a:pt x="9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î$lïďe">
              <a:extLst>
                <a:ext uri="{FF2B5EF4-FFF2-40B4-BE49-F238E27FC236}">
                  <a16:creationId xmlns:a16="http://schemas.microsoft.com/office/drawing/2014/main" id="{25B577F0-A4B0-417F-92D3-7A772899D53F}"/>
                </a:ext>
              </a:extLst>
            </p:cNvPr>
            <p:cNvSpPr/>
            <p:nvPr/>
          </p:nvSpPr>
          <p:spPr bwMode="auto">
            <a:xfrm>
              <a:off x="5745163" y="2143125"/>
              <a:ext cx="25400" cy="0"/>
            </a:xfrm>
            <a:custGeom>
              <a:avLst/>
              <a:gdLst>
                <a:gd name="T0" fmla="*/ 0 w 11"/>
                <a:gd name="T1" fmla="*/ 11 w 11"/>
                <a:gd name="T2" fmla="*/ 0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cubicBezTo>
                    <a:pt x="3" y="0"/>
                    <a:pt x="7" y="0"/>
                    <a:pt x="11" y="0"/>
                  </a:cubicBezTo>
                  <a:cubicBezTo>
                    <a:pt x="7" y="0"/>
                    <a:pt x="4" y="0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ï$ḻîḓê">
              <a:extLst>
                <a:ext uri="{FF2B5EF4-FFF2-40B4-BE49-F238E27FC236}">
                  <a16:creationId xmlns:a16="http://schemas.microsoft.com/office/drawing/2014/main" id="{665DE664-FD11-4A67-98A1-112DBE0D2690}"/>
                </a:ext>
              </a:extLst>
            </p:cNvPr>
            <p:cNvSpPr/>
            <p:nvPr/>
          </p:nvSpPr>
          <p:spPr bwMode="auto">
            <a:xfrm>
              <a:off x="6662738" y="3175000"/>
              <a:ext cx="39687" cy="90488"/>
            </a:xfrm>
            <a:custGeom>
              <a:avLst/>
              <a:gdLst>
                <a:gd name="T0" fmla="*/ 4 w 17"/>
                <a:gd name="T1" fmla="*/ 0 h 40"/>
                <a:gd name="T2" fmla="*/ 6 w 17"/>
                <a:gd name="T3" fmla="*/ 4 h 40"/>
                <a:gd name="T4" fmla="*/ 7 w 17"/>
                <a:gd name="T5" fmla="*/ 6 h 40"/>
                <a:gd name="T6" fmla="*/ 14 w 17"/>
                <a:gd name="T7" fmla="*/ 21 h 40"/>
                <a:gd name="T8" fmla="*/ 14 w 17"/>
                <a:gd name="T9" fmla="*/ 21 h 40"/>
                <a:gd name="T10" fmla="*/ 14 w 17"/>
                <a:gd name="T11" fmla="*/ 21 h 40"/>
                <a:gd name="T12" fmla="*/ 14 w 17"/>
                <a:gd name="T13" fmla="*/ 21 h 40"/>
                <a:gd name="T14" fmla="*/ 14 w 17"/>
                <a:gd name="T15" fmla="*/ 21 h 40"/>
                <a:gd name="T16" fmla="*/ 0 w 17"/>
                <a:gd name="T17" fmla="*/ 40 h 40"/>
                <a:gd name="T18" fmla="*/ 17 w 17"/>
                <a:gd name="T19" fmla="*/ 21 h 40"/>
                <a:gd name="T20" fmla="*/ 4 w 17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0">
                  <a:moveTo>
                    <a:pt x="4" y="0"/>
                  </a:moveTo>
                  <a:cubicBezTo>
                    <a:pt x="5" y="1"/>
                    <a:pt x="6" y="3"/>
                    <a:pt x="6" y="4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4" y="29"/>
                    <a:pt x="0" y="40"/>
                  </a:cubicBezTo>
                  <a:cubicBezTo>
                    <a:pt x="8" y="27"/>
                    <a:pt x="17" y="21"/>
                    <a:pt x="17" y="21"/>
                  </a:cubicBezTo>
                  <a:cubicBezTo>
                    <a:pt x="13" y="15"/>
                    <a:pt x="4" y="0"/>
                    <a:pt x="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is1iḋè">
              <a:extLst>
                <a:ext uri="{FF2B5EF4-FFF2-40B4-BE49-F238E27FC236}">
                  <a16:creationId xmlns:a16="http://schemas.microsoft.com/office/drawing/2014/main" id="{5F86A596-BA6B-41E5-BCA1-F9A5A8848227}"/>
                </a:ext>
              </a:extLst>
            </p:cNvPr>
            <p:cNvSpPr/>
            <p:nvPr/>
          </p:nvSpPr>
          <p:spPr bwMode="auto">
            <a:xfrm>
              <a:off x="5065713" y="2890838"/>
              <a:ext cx="569912" cy="419100"/>
            </a:xfrm>
            <a:custGeom>
              <a:avLst/>
              <a:gdLst>
                <a:gd name="T0" fmla="*/ 141 w 251"/>
                <a:gd name="T1" fmla="*/ 114 h 185"/>
                <a:gd name="T2" fmla="*/ 141 w 251"/>
                <a:gd name="T3" fmla="*/ 114 h 185"/>
                <a:gd name="T4" fmla="*/ 141 w 251"/>
                <a:gd name="T5" fmla="*/ 114 h 185"/>
                <a:gd name="T6" fmla="*/ 141 w 251"/>
                <a:gd name="T7" fmla="*/ 114 h 185"/>
                <a:gd name="T8" fmla="*/ 141 w 251"/>
                <a:gd name="T9" fmla="*/ 114 h 185"/>
                <a:gd name="T10" fmla="*/ 141 w 251"/>
                <a:gd name="T11" fmla="*/ 114 h 185"/>
                <a:gd name="T12" fmla="*/ 141 w 251"/>
                <a:gd name="T13" fmla="*/ 114 h 185"/>
                <a:gd name="T14" fmla="*/ 141 w 251"/>
                <a:gd name="T15" fmla="*/ 114 h 185"/>
                <a:gd name="T16" fmla="*/ 130 w 251"/>
                <a:gd name="T17" fmla="*/ 115 h 185"/>
                <a:gd name="T18" fmla="*/ 172 w 251"/>
                <a:gd name="T19" fmla="*/ 134 h 185"/>
                <a:gd name="T20" fmla="*/ 217 w 251"/>
                <a:gd name="T21" fmla="*/ 181 h 185"/>
                <a:gd name="T22" fmla="*/ 237 w 251"/>
                <a:gd name="T23" fmla="*/ 185 h 185"/>
                <a:gd name="T24" fmla="*/ 237 w 251"/>
                <a:gd name="T25" fmla="*/ 185 h 185"/>
                <a:gd name="T26" fmla="*/ 237 w 251"/>
                <a:gd name="T27" fmla="*/ 185 h 185"/>
                <a:gd name="T28" fmla="*/ 237 w 251"/>
                <a:gd name="T29" fmla="*/ 185 h 185"/>
                <a:gd name="T30" fmla="*/ 239 w 251"/>
                <a:gd name="T31" fmla="*/ 185 h 185"/>
                <a:gd name="T32" fmla="*/ 239 w 251"/>
                <a:gd name="T33" fmla="*/ 185 h 185"/>
                <a:gd name="T34" fmla="*/ 251 w 251"/>
                <a:gd name="T35" fmla="*/ 170 h 185"/>
                <a:gd name="T36" fmla="*/ 251 w 251"/>
                <a:gd name="T37" fmla="*/ 169 h 185"/>
                <a:gd name="T38" fmla="*/ 242 w 251"/>
                <a:gd name="T39" fmla="*/ 164 h 185"/>
                <a:gd name="T40" fmla="*/ 223 w 251"/>
                <a:gd name="T41" fmla="*/ 156 h 185"/>
                <a:gd name="T42" fmla="*/ 219 w 251"/>
                <a:gd name="T43" fmla="*/ 154 h 185"/>
                <a:gd name="T44" fmla="*/ 216 w 251"/>
                <a:gd name="T45" fmla="*/ 152 h 185"/>
                <a:gd name="T46" fmla="*/ 209 w 251"/>
                <a:gd name="T47" fmla="*/ 149 h 185"/>
                <a:gd name="T48" fmla="*/ 204 w 251"/>
                <a:gd name="T49" fmla="*/ 146 h 185"/>
                <a:gd name="T50" fmla="*/ 203 w 251"/>
                <a:gd name="T51" fmla="*/ 145 h 185"/>
                <a:gd name="T52" fmla="*/ 143 w 251"/>
                <a:gd name="T53" fmla="*/ 114 h 185"/>
                <a:gd name="T54" fmla="*/ 143 w 251"/>
                <a:gd name="T55" fmla="*/ 114 h 185"/>
                <a:gd name="T56" fmla="*/ 143 w 251"/>
                <a:gd name="T57" fmla="*/ 114 h 185"/>
                <a:gd name="T58" fmla="*/ 143 w 251"/>
                <a:gd name="T59" fmla="*/ 114 h 185"/>
                <a:gd name="T60" fmla="*/ 143 w 251"/>
                <a:gd name="T61" fmla="*/ 114 h 185"/>
                <a:gd name="T62" fmla="*/ 143 w 251"/>
                <a:gd name="T63" fmla="*/ 114 h 185"/>
                <a:gd name="T64" fmla="*/ 143 w 251"/>
                <a:gd name="T65" fmla="*/ 114 h 185"/>
                <a:gd name="T66" fmla="*/ 143 w 251"/>
                <a:gd name="T67" fmla="*/ 114 h 185"/>
                <a:gd name="T68" fmla="*/ 143 w 251"/>
                <a:gd name="T69" fmla="*/ 114 h 185"/>
                <a:gd name="T70" fmla="*/ 142 w 251"/>
                <a:gd name="T71" fmla="*/ 114 h 185"/>
                <a:gd name="T72" fmla="*/ 142 w 251"/>
                <a:gd name="T73" fmla="*/ 114 h 185"/>
                <a:gd name="T74" fmla="*/ 142 w 251"/>
                <a:gd name="T75" fmla="*/ 114 h 185"/>
                <a:gd name="T76" fmla="*/ 142 w 251"/>
                <a:gd name="T77" fmla="*/ 114 h 185"/>
                <a:gd name="T78" fmla="*/ 142 w 251"/>
                <a:gd name="T79" fmla="*/ 114 h 185"/>
                <a:gd name="T80" fmla="*/ 142 w 251"/>
                <a:gd name="T81" fmla="*/ 114 h 185"/>
                <a:gd name="T82" fmla="*/ 142 w 251"/>
                <a:gd name="T83" fmla="*/ 114 h 185"/>
                <a:gd name="T84" fmla="*/ 142 w 251"/>
                <a:gd name="T85" fmla="*/ 114 h 185"/>
                <a:gd name="T86" fmla="*/ 141 w 251"/>
                <a:gd name="T87" fmla="*/ 114 h 185"/>
                <a:gd name="T88" fmla="*/ 141 w 251"/>
                <a:gd name="T89" fmla="*/ 114 h 185"/>
                <a:gd name="T90" fmla="*/ 0 w 251"/>
                <a:gd name="T91" fmla="*/ 0 h 185"/>
                <a:gd name="T92" fmla="*/ 63 w 251"/>
                <a:gd name="T93" fmla="*/ 76 h 185"/>
                <a:gd name="T94" fmla="*/ 69 w 251"/>
                <a:gd name="T95" fmla="*/ 82 h 185"/>
                <a:gd name="T96" fmla="*/ 83 w 251"/>
                <a:gd name="T97" fmla="*/ 78 h 185"/>
                <a:gd name="T98" fmla="*/ 44 w 251"/>
                <a:gd name="T99" fmla="*/ 45 h 185"/>
                <a:gd name="T100" fmla="*/ 44 w 251"/>
                <a:gd name="T101" fmla="*/ 45 h 185"/>
                <a:gd name="T102" fmla="*/ 44 w 251"/>
                <a:gd name="T103" fmla="*/ 45 h 185"/>
                <a:gd name="T104" fmla="*/ 44 w 251"/>
                <a:gd name="T105" fmla="*/ 45 h 185"/>
                <a:gd name="T106" fmla="*/ 44 w 251"/>
                <a:gd name="T107" fmla="*/ 45 h 185"/>
                <a:gd name="T108" fmla="*/ 44 w 251"/>
                <a:gd name="T109" fmla="*/ 45 h 185"/>
                <a:gd name="T110" fmla="*/ 44 w 251"/>
                <a:gd name="T111" fmla="*/ 45 h 185"/>
                <a:gd name="T112" fmla="*/ 44 w 251"/>
                <a:gd name="T113" fmla="*/ 45 h 185"/>
                <a:gd name="T114" fmla="*/ 44 w 251"/>
                <a:gd name="T115" fmla="*/ 45 h 185"/>
                <a:gd name="T116" fmla="*/ 39 w 251"/>
                <a:gd name="T117" fmla="*/ 40 h 185"/>
                <a:gd name="T118" fmla="*/ 35 w 251"/>
                <a:gd name="T119" fmla="*/ 35 h 185"/>
                <a:gd name="T120" fmla="*/ 35 w 251"/>
                <a:gd name="T121" fmla="*/ 35 h 185"/>
                <a:gd name="T122" fmla="*/ 35 w 251"/>
                <a:gd name="T123" fmla="*/ 35 h 185"/>
                <a:gd name="T124" fmla="*/ 0 w 251"/>
                <a:gd name="T12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1" h="185">
                  <a:moveTo>
                    <a:pt x="141" y="114"/>
                  </a:move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37" y="114"/>
                    <a:pt x="133" y="114"/>
                    <a:pt x="130" y="115"/>
                  </a:cubicBezTo>
                  <a:cubicBezTo>
                    <a:pt x="149" y="125"/>
                    <a:pt x="167" y="132"/>
                    <a:pt x="172" y="134"/>
                  </a:cubicBezTo>
                  <a:cubicBezTo>
                    <a:pt x="184" y="137"/>
                    <a:pt x="203" y="160"/>
                    <a:pt x="217" y="181"/>
                  </a:cubicBezTo>
                  <a:cubicBezTo>
                    <a:pt x="217" y="181"/>
                    <a:pt x="227" y="185"/>
                    <a:pt x="237" y="185"/>
                  </a:cubicBezTo>
                  <a:cubicBezTo>
                    <a:pt x="237" y="185"/>
                    <a:pt x="237" y="185"/>
                    <a:pt x="237" y="185"/>
                  </a:cubicBezTo>
                  <a:cubicBezTo>
                    <a:pt x="237" y="185"/>
                    <a:pt x="237" y="185"/>
                    <a:pt x="237" y="185"/>
                  </a:cubicBezTo>
                  <a:cubicBezTo>
                    <a:pt x="237" y="185"/>
                    <a:pt x="237" y="185"/>
                    <a:pt x="237" y="185"/>
                  </a:cubicBezTo>
                  <a:cubicBezTo>
                    <a:pt x="237" y="185"/>
                    <a:pt x="238" y="185"/>
                    <a:pt x="239" y="185"/>
                  </a:cubicBezTo>
                  <a:cubicBezTo>
                    <a:pt x="239" y="185"/>
                    <a:pt x="239" y="185"/>
                    <a:pt x="239" y="185"/>
                  </a:cubicBezTo>
                  <a:cubicBezTo>
                    <a:pt x="248" y="184"/>
                    <a:pt x="251" y="174"/>
                    <a:pt x="251" y="170"/>
                  </a:cubicBezTo>
                  <a:cubicBezTo>
                    <a:pt x="251" y="170"/>
                    <a:pt x="251" y="170"/>
                    <a:pt x="251" y="169"/>
                  </a:cubicBezTo>
                  <a:cubicBezTo>
                    <a:pt x="251" y="169"/>
                    <a:pt x="251" y="167"/>
                    <a:pt x="242" y="164"/>
                  </a:cubicBezTo>
                  <a:cubicBezTo>
                    <a:pt x="238" y="162"/>
                    <a:pt x="230" y="159"/>
                    <a:pt x="223" y="156"/>
                  </a:cubicBezTo>
                  <a:cubicBezTo>
                    <a:pt x="221" y="155"/>
                    <a:pt x="220" y="154"/>
                    <a:pt x="219" y="154"/>
                  </a:cubicBezTo>
                  <a:cubicBezTo>
                    <a:pt x="218" y="153"/>
                    <a:pt x="217" y="153"/>
                    <a:pt x="216" y="152"/>
                  </a:cubicBezTo>
                  <a:cubicBezTo>
                    <a:pt x="213" y="151"/>
                    <a:pt x="211" y="150"/>
                    <a:pt x="209" y="149"/>
                  </a:cubicBezTo>
                  <a:cubicBezTo>
                    <a:pt x="207" y="148"/>
                    <a:pt x="205" y="147"/>
                    <a:pt x="204" y="146"/>
                  </a:cubicBezTo>
                  <a:cubicBezTo>
                    <a:pt x="203" y="146"/>
                    <a:pt x="203" y="146"/>
                    <a:pt x="203" y="145"/>
                  </a:cubicBezTo>
                  <a:cubicBezTo>
                    <a:pt x="197" y="142"/>
                    <a:pt x="166" y="125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moveTo>
                    <a:pt x="0" y="0"/>
                  </a:moveTo>
                  <a:cubicBezTo>
                    <a:pt x="0" y="0"/>
                    <a:pt x="52" y="64"/>
                    <a:pt x="63" y="76"/>
                  </a:cubicBezTo>
                  <a:cubicBezTo>
                    <a:pt x="64" y="78"/>
                    <a:pt x="67" y="80"/>
                    <a:pt x="69" y="82"/>
                  </a:cubicBezTo>
                  <a:cubicBezTo>
                    <a:pt x="74" y="80"/>
                    <a:pt x="79" y="79"/>
                    <a:pt x="83" y="78"/>
                  </a:cubicBezTo>
                  <a:cubicBezTo>
                    <a:pt x="65" y="64"/>
                    <a:pt x="48" y="51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1" y="42"/>
                    <a:pt x="39" y="40"/>
                  </a:cubicBezTo>
                  <a:cubicBezTo>
                    <a:pt x="38" y="39"/>
                    <a:pt x="36" y="37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26" y="26"/>
                    <a:pt x="13" y="13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ísliḓe">
              <a:extLst>
                <a:ext uri="{FF2B5EF4-FFF2-40B4-BE49-F238E27FC236}">
                  <a16:creationId xmlns:a16="http://schemas.microsoft.com/office/drawing/2014/main" id="{8648A1E2-1A39-4A91-B691-301992C84BCD}"/>
                </a:ext>
              </a:extLst>
            </p:cNvPr>
            <p:cNvSpPr/>
            <p:nvPr/>
          </p:nvSpPr>
          <p:spPr bwMode="auto">
            <a:xfrm>
              <a:off x="5534025" y="3413125"/>
              <a:ext cx="36512" cy="176213"/>
            </a:xfrm>
            <a:custGeom>
              <a:avLst/>
              <a:gdLst>
                <a:gd name="T0" fmla="*/ 1 w 16"/>
                <a:gd name="T1" fmla="*/ 0 h 78"/>
                <a:gd name="T2" fmla="*/ 5 w 16"/>
                <a:gd name="T3" fmla="*/ 23 h 78"/>
                <a:gd name="T4" fmla="*/ 9 w 16"/>
                <a:gd name="T5" fmla="*/ 69 h 78"/>
                <a:gd name="T6" fmla="*/ 7 w 16"/>
                <a:gd name="T7" fmla="*/ 78 h 78"/>
                <a:gd name="T8" fmla="*/ 7 w 16"/>
                <a:gd name="T9" fmla="*/ 78 h 78"/>
                <a:gd name="T10" fmla="*/ 16 w 16"/>
                <a:gd name="T11" fmla="*/ 68 h 78"/>
                <a:gd name="T12" fmla="*/ 16 w 16"/>
                <a:gd name="T13" fmla="*/ 67 h 78"/>
                <a:gd name="T14" fmla="*/ 15 w 16"/>
                <a:gd name="T15" fmla="*/ 52 h 78"/>
                <a:gd name="T16" fmla="*/ 15 w 16"/>
                <a:gd name="T17" fmla="*/ 52 h 78"/>
                <a:gd name="T18" fmla="*/ 1 w 16"/>
                <a:gd name="T1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8">
                  <a:moveTo>
                    <a:pt x="1" y="0"/>
                  </a:moveTo>
                  <a:cubicBezTo>
                    <a:pt x="1" y="0"/>
                    <a:pt x="0" y="12"/>
                    <a:pt x="5" y="23"/>
                  </a:cubicBezTo>
                  <a:cubicBezTo>
                    <a:pt x="9" y="35"/>
                    <a:pt x="9" y="59"/>
                    <a:pt x="9" y="69"/>
                  </a:cubicBezTo>
                  <a:cubicBezTo>
                    <a:pt x="8" y="73"/>
                    <a:pt x="10" y="76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2" y="78"/>
                    <a:pt x="16" y="74"/>
                    <a:pt x="16" y="68"/>
                  </a:cubicBezTo>
                  <a:cubicBezTo>
                    <a:pt x="16" y="68"/>
                    <a:pt x="16" y="67"/>
                    <a:pt x="16" y="67"/>
                  </a:cubicBezTo>
                  <a:cubicBezTo>
                    <a:pt x="16" y="59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2" y="38"/>
                    <a:pt x="1" y="0"/>
                    <a:pt x="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îšļîḍè">
              <a:extLst>
                <a:ext uri="{FF2B5EF4-FFF2-40B4-BE49-F238E27FC236}">
                  <a16:creationId xmlns:a16="http://schemas.microsoft.com/office/drawing/2014/main" id="{A0D81692-1874-48EF-B042-96EADCAD9958}"/>
                </a:ext>
              </a:extLst>
            </p:cNvPr>
            <p:cNvSpPr/>
            <p:nvPr/>
          </p:nvSpPr>
          <p:spPr bwMode="auto">
            <a:xfrm>
              <a:off x="5567363" y="3367088"/>
              <a:ext cx="34925" cy="163513"/>
            </a:xfrm>
            <a:custGeom>
              <a:avLst/>
              <a:gdLst>
                <a:gd name="T0" fmla="*/ 7 w 15"/>
                <a:gd name="T1" fmla="*/ 0 h 72"/>
                <a:gd name="T2" fmla="*/ 7 w 15"/>
                <a:gd name="T3" fmla="*/ 0 h 72"/>
                <a:gd name="T4" fmla="*/ 9 w 15"/>
                <a:gd name="T5" fmla="*/ 41 h 72"/>
                <a:gd name="T6" fmla="*/ 0 w 15"/>
                <a:gd name="T7" fmla="*/ 72 h 72"/>
                <a:gd name="T8" fmla="*/ 2 w 15"/>
                <a:gd name="T9" fmla="*/ 72 h 72"/>
                <a:gd name="T10" fmla="*/ 2 w 15"/>
                <a:gd name="T11" fmla="*/ 72 h 72"/>
                <a:gd name="T12" fmla="*/ 2 w 15"/>
                <a:gd name="T13" fmla="*/ 72 h 72"/>
                <a:gd name="T14" fmla="*/ 2 w 15"/>
                <a:gd name="T15" fmla="*/ 72 h 72"/>
                <a:gd name="T16" fmla="*/ 9 w 15"/>
                <a:gd name="T17" fmla="*/ 70 h 72"/>
                <a:gd name="T18" fmla="*/ 12 w 15"/>
                <a:gd name="T19" fmla="*/ 65 h 72"/>
                <a:gd name="T20" fmla="*/ 14 w 15"/>
                <a:gd name="T21" fmla="*/ 58 h 72"/>
                <a:gd name="T22" fmla="*/ 14 w 15"/>
                <a:gd name="T23" fmla="*/ 55 h 72"/>
                <a:gd name="T24" fmla="*/ 14 w 15"/>
                <a:gd name="T25" fmla="*/ 55 h 72"/>
                <a:gd name="T26" fmla="*/ 14 w 15"/>
                <a:gd name="T27" fmla="*/ 55 h 72"/>
                <a:gd name="T28" fmla="*/ 15 w 15"/>
                <a:gd name="T29" fmla="*/ 41 h 72"/>
                <a:gd name="T30" fmla="*/ 14 w 15"/>
                <a:gd name="T31" fmla="*/ 27 h 72"/>
                <a:gd name="T32" fmla="*/ 14 w 15"/>
                <a:gd name="T33" fmla="*/ 25 h 72"/>
                <a:gd name="T34" fmla="*/ 13 w 15"/>
                <a:gd name="T35" fmla="*/ 16 h 72"/>
                <a:gd name="T36" fmla="*/ 12 w 15"/>
                <a:gd name="T37" fmla="*/ 14 h 72"/>
                <a:gd name="T38" fmla="*/ 12 w 15"/>
                <a:gd name="T39" fmla="*/ 14 h 72"/>
                <a:gd name="T40" fmla="*/ 12 w 15"/>
                <a:gd name="T41" fmla="*/ 14 h 72"/>
                <a:gd name="T42" fmla="*/ 12 w 15"/>
                <a:gd name="T43" fmla="*/ 14 h 72"/>
                <a:gd name="T44" fmla="*/ 12 w 15"/>
                <a:gd name="T45" fmla="*/ 14 h 72"/>
                <a:gd name="T46" fmla="*/ 8 w 15"/>
                <a:gd name="T47" fmla="*/ 1 h 72"/>
                <a:gd name="T48" fmla="*/ 7 w 15"/>
                <a:gd name="T4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72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1" y="27"/>
                    <a:pt x="9" y="41"/>
                  </a:cubicBezTo>
                  <a:cubicBezTo>
                    <a:pt x="8" y="55"/>
                    <a:pt x="9" y="65"/>
                    <a:pt x="0" y="72"/>
                  </a:cubicBezTo>
                  <a:cubicBezTo>
                    <a:pt x="0" y="72"/>
                    <a:pt x="1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4" y="72"/>
                    <a:pt x="7" y="72"/>
                    <a:pt x="9" y="70"/>
                  </a:cubicBezTo>
                  <a:cubicBezTo>
                    <a:pt x="10" y="68"/>
                    <a:pt x="12" y="67"/>
                    <a:pt x="12" y="65"/>
                  </a:cubicBezTo>
                  <a:cubicBezTo>
                    <a:pt x="13" y="63"/>
                    <a:pt x="14" y="61"/>
                    <a:pt x="14" y="58"/>
                  </a:cubicBezTo>
                  <a:cubicBezTo>
                    <a:pt x="14" y="57"/>
                    <a:pt x="14" y="56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5" y="50"/>
                    <a:pt x="15" y="46"/>
                    <a:pt x="15" y="41"/>
                  </a:cubicBezTo>
                  <a:cubicBezTo>
                    <a:pt x="15" y="36"/>
                    <a:pt x="14" y="31"/>
                    <a:pt x="14" y="27"/>
                  </a:cubicBezTo>
                  <a:cubicBezTo>
                    <a:pt x="14" y="26"/>
                    <a:pt x="14" y="26"/>
                    <a:pt x="14" y="25"/>
                  </a:cubicBezTo>
                  <a:cubicBezTo>
                    <a:pt x="14" y="22"/>
                    <a:pt x="13" y="18"/>
                    <a:pt x="13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1"/>
                    <a:pt x="10" y="6"/>
                    <a:pt x="8" y="1"/>
                  </a:cubicBezTo>
                  <a:cubicBezTo>
                    <a:pt x="8" y="1"/>
                    <a:pt x="8" y="1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iŝļïḓè">
              <a:extLst>
                <a:ext uri="{FF2B5EF4-FFF2-40B4-BE49-F238E27FC236}">
                  <a16:creationId xmlns:a16="http://schemas.microsoft.com/office/drawing/2014/main" id="{DEC20632-92B3-495B-BAF3-3AD98752CECD}"/>
                </a:ext>
              </a:extLst>
            </p:cNvPr>
            <p:cNvSpPr/>
            <p:nvPr/>
          </p:nvSpPr>
          <p:spPr bwMode="auto">
            <a:xfrm>
              <a:off x="5381625" y="3433763"/>
              <a:ext cx="49212" cy="82550"/>
            </a:xfrm>
            <a:custGeom>
              <a:avLst/>
              <a:gdLst>
                <a:gd name="T0" fmla="*/ 17 w 22"/>
                <a:gd name="T1" fmla="*/ 0 h 37"/>
                <a:gd name="T2" fmla="*/ 11 w 22"/>
                <a:gd name="T3" fmla="*/ 30 h 37"/>
                <a:gd name="T4" fmla="*/ 8 w 22"/>
                <a:gd name="T5" fmla="*/ 30 h 37"/>
                <a:gd name="T6" fmla="*/ 0 w 22"/>
                <a:gd name="T7" fmla="*/ 26 h 37"/>
                <a:gd name="T8" fmla="*/ 0 w 22"/>
                <a:gd name="T9" fmla="*/ 26 h 37"/>
                <a:gd name="T10" fmla="*/ 6 w 22"/>
                <a:gd name="T11" fmla="*/ 35 h 37"/>
                <a:gd name="T12" fmla="*/ 6 w 22"/>
                <a:gd name="T13" fmla="*/ 35 h 37"/>
                <a:gd name="T14" fmla="*/ 12 w 22"/>
                <a:gd name="T15" fmla="*/ 37 h 37"/>
                <a:gd name="T16" fmla="*/ 12 w 22"/>
                <a:gd name="T17" fmla="*/ 37 h 37"/>
                <a:gd name="T18" fmla="*/ 12 w 22"/>
                <a:gd name="T19" fmla="*/ 37 h 37"/>
                <a:gd name="T20" fmla="*/ 12 w 22"/>
                <a:gd name="T21" fmla="*/ 37 h 37"/>
                <a:gd name="T22" fmla="*/ 22 w 22"/>
                <a:gd name="T23" fmla="*/ 27 h 37"/>
                <a:gd name="T24" fmla="*/ 22 w 22"/>
                <a:gd name="T25" fmla="*/ 27 h 37"/>
                <a:gd name="T26" fmla="*/ 22 w 22"/>
                <a:gd name="T27" fmla="*/ 27 h 37"/>
                <a:gd name="T28" fmla="*/ 22 w 22"/>
                <a:gd name="T29" fmla="*/ 27 h 37"/>
                <a:gd name="T30" fmla="*/ 22 w 22"/>
                <a:gd name="T31" fmla="*/ 27 h 37"/>
                <a:gd name="T32" fmla="*/ 22 w 22"/>
                <a:gd name="T33" fmla="*/ 27 h 37"/>
                <a:gd name="T34" fmla="*/ 17 w 22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37">
                  <a:moveTo>
                    <a:pt x="17" y="0"/>
                  </a:moveTo>
                  <a:cubicBezTo>
                    <a:pt x="18" y="7"/>
                    <a:pt x="20" y="28"/>
                    <a:pt x="11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6" y="30"/>
                    <a:pt x="3" y="29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30"/>
                    <a:pt x="4" y="33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8" y="36"/>
                    <a:pt x="10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7" y="37"/>
                    <a:pt x="22" y="32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11"/>
                    <a:pt x="17" y="0"/>
                    <a:pt x="1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íslídé">
              <a:extLst>
                <a:ext uri="{FF2B5EF4-FFF2-40B4-BE49-F238E27FC236}">
                  <a16:creationId xmlns:a16="http://schemas.microsoft.com/office/drawing/2014/main" id="{70B3AD3A-3F8C-4045-BA5B-FE1193430DA5}"/>
                </a:ext>
              </a:extLst>
            </p:cNvPr>
            <p:cNvSpPr/>
            <p:nvPr/>
          </p:nvSpPr>
          <p:spPr bwMode="auto">
            <a:xfrm>
              <a:off x="5451475" y="3419475"/>
              <a:ext cx="31750" cy="93663"/>
            </a:xfrm>
            <a:custGeom>
              <a:avLst/>
              <a:gdLst>
                <a:gd name="T0" fmla="*/ 7 w 14"/>
                <a:gd name="T1" fmla="*/ 0 h 41"/>
                <a:gd name="T2" fmla="*/ 7 w 14"/>
                <a:gd name="T3" fmla="*/ 30 h 41"/>
                <a:gd name="T4" fmla="*/ 0 w 14"/>
                <a:gd name="T5" fmla="*/ 40 h 41"/>
                <a:gd name="T6" fmla="*/ 0 w 14"/>
                <a:gd name="T7" fmla="*/ 40 h 41"/>
                <a:gd name="T8" fmla="*/ 4 w 14"/>
                <a:gd name="T9" fmla="*/ 41 h 41"/>
                <a:gd name="T10" fmla="*/ 6 w 14"/>
                <a:gd name="T11" fmla="*/ 40 h 41"/>
                <a:gd name="T12" fmla="*/ 6 w 14"/>
                <a:gd name="T13" fmla="*/ 40 h 41"/>
                <a:gd name="T14" fmla="*/ 6 w 14"/>
                <a:gd name="T15" fmla="*/ 40 h 41"/>
                <a:gd name="T16" fmla="*/ 6 w 14"/>
                <a:gd name="T17" fmla="*/ 40 h 41"/>
                <a:gd name="T18" fmla="*/ 6 w 14"/>
                <a:gd name="T19" fmla="*/ 40 h 41"/>
                <a:gd name="T20" fmla="*/ 6 w 14"/>
                <a:gd name="T21" fmla="*/ 40 h 41"/>
                <a:gd name="T22" fmla="*/ 6 w 14"/>
                <a:gd name="T23" fmla="*/ 40 h 41"/>
                <a:gd name="T24" fmla="*/ 6 w 14"/>
                <a:gd name="T25" fmla="*/ 40 h 41"/>
                <a:gd name="T26" fmla="*/ 11 w 14"/>
                <a:gd name="T27" fmla="*/ 37 h 41"/>
                <a:gd name="T28" fmla="*/ 12 w 14"/>
                <a:gd name="T29" fmla="*/ 35 h 41"/>
                <a:gd name="T30" fmla="*/ 13 w 14"/>
                <a:gd name="T31" fmla="*/ 30 h 41"/>
                <a:gd name="T32" fmla="*/ 14 w 14"/>
                <a:gd name="T33" fmla="*/ 28 h 41"/>
                <a:gd name="T34" fmla="*/ 7 w 14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41">
                  <a:moveTo>
                    <a:pt x="7" y="0"/>
                  </a:moveTo>
                  <a:cubicBezTo>
                    <a:pt x="7" y="0"/>
                    <a:pt x="9" y="23"/>
                    <a:pt x="7" y="30"/>
                  </a:cubicBezTo>
                  <a:cubicBezTo>
                    <a:pt x="6" y="37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1"/>
                    <a:pt x="4" y="41"/>
                  </a:cubicBezTo>
                  <a:cubicBezTo>
                    <a:pt x="4" y="41"/>
                    <a:pt x="5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39"/>
                    <a:pt x="10" y="38"/>
                    <a:pt x="11" y="37"/>
                  </a:cubicBezTo>
                  <a:cubicBezTo>
                    <a:pt x="12" y="36"/>
                    <a:pt x="12" y="36"/>
                    <a:pt x="12" y="35"/>
                  </a:cubicBezTo>
                  <a:cubicBezTo>
                    <a:pt x="13" y="33"/>
                    <a:pt x="13" y="31"/>
                    <a:pt x="13" y="30"/>
                  </a:cubicBezTo>
                  <a:cubicBezTo>
                    <a:pt x="14" y="30"/>
                    <a:pt x="14" y="29"/>
                    <a:pt x="14" y="28"/>
                  </a:cubicBezTo>
                  <a:cubicBezTo>
                    <a:pt x="14" y="19"/>
                    <a:pt x="7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íś1îḑè">
              <a:extLst>
                <a:ext uri="{FF2B5EF4-FFF2-40B4-BE49-F238E27FC236}">
                  <a16:creationId xmlns:a16="http://schemas.microsoft.com/office/drawing/2014/main" id="{706CA297-667D-44FF-B69B-D430F3B20E69}"/>
                </a:ext>
              </a:extLst>
            </p:cNvPr>
            <p:cNvSpPr/>
            <p:nvPr/>
          </p:nvSpPr>
          <p:spPr bwMode="auto">
            <a:xfrm>
              <a:off x="5075238" y="4335463"/>
              <a:ext cx="617537" cy="1804988"/>
            </a:xfrm>
            <a:custGeom>
              <a:avLst/>
              <a:gdLst>
                <a:gd name="T0" fmla="*/ 272 w 272"/>
                <a:gd name="T1" fmla="*/ 0 h 797"/>
                <a:gd name="T2" fmla="*/ 186 w 272"/>
                <a:gd name="T3" fmla="*/ 295 h 797"/>
                <a:gd name="T4" fmla="*/ 186 w 272"/>
                <a:gd name="T5" fmla="*/ 391 h 797"/>
                <a:gd name="T6" fmla="*/ 106 w 272"/>
                <a:gd name="T7" fmla="*/ 712 h 797"/>
                <a:gd name="T8" fmla="*/ 45 w 272"/>
                <a:gd name="T9" fmla="*/ 724 h 797"/>
                <a:gd name="T10" fmla="*/ 8 w 272"/>
                <a:gd name="T11" fmla="*/ 717 h 797"/>
                <a:gd name="T12" fmla="*/ 7 w 272"/>
                <a:gd name="T13" fmla="*/ 736 h 797"/>
                <a:gd name="T14" fmla="*/ 7 w 272"/>
                <a:gd name="T15" fmla="*/ 736 h 797"/>
                <a:gd name="T16" fmla="*/ 7 w 272"/>
                <a:gd name="T17" fmla="*/ 736 h 797"/>
                <a:gd name="T18" fmla="*/ 0 w 272"/>
                <a:gd name="T19" fmla="*/ 762 h 797"/>
                <a:gd name="T20" fmla="*/ 0 w 272"/>
                <a:gd name="T21" fmla="*/ 768 h 797"/>
                <a:gd name="T22" fmla="*/ 6 w 272"/>
                <a:gd name="T23" fmla="*/ 774 h 797"/>
                <a:gd name="T24" fmla="*/ 7 w 272"/>
                <a:gd name="T25" fmla="*/ 774 h 797"/>
                <a:gd name="T26" fmla="*/ 32 w 272"/>
                <a:gd name="T27" fmla="*/ 777 h 797"/>
                <a:gd name="T28" fmla="*/ 63 w 272"/>
                <a:gd name="T29" fmla="*/ 783 h 797"/>
                <a:gd name="T30" fmla="*/ 88 w 272"/>
                <a:gd name="T31" fmla="*/ 789 h 797"/>
                <a:gd name="T32" fmla="*/ 95 w 272"/>
                <a:gd name="T33" fmla="*/ 791 h 797"/>
                <a:gd name="T34" fmla="*/ 146 w 272"/>
                <a:gd name="T35" fmla="*/ 797 h 797"/>
                <a:gd name="T36" fmla="*/ 146 w 272"/>
                <a:gd name="T37" fmla="*/ 797 h 797"/>
                <a:gd name="T38" fmla="*/ 178 w 272"/>
                <a:gd name="T39" fmla="*/ 791 h 797"/>
                <a:gd name="T40" fmla="*/ 178 w 272"/>
                <a:gd name="T41" fmla="*/ 791 h 797"/>
                <a:gd name="T42" fmla="*/ 178 w 272"/>
                <a:gd name="T43" fmla="*/ 791 h 797"/>
                <a:gd name="T44" fmla="*/ 187 w 272"/>
                <a:gd name="T45" fmla="*/ 737 h 797"/>
                <a:gd name="T46" fmla="*/ 230 w 272"/>
                <a:gd name="T47" fmla="*/ 336 h 797"/>
                <a:gd name="T48" fmla="*/ 233 w 272"/>
                <a:gd name="T49" fmla="*/ 318 h 797"/>
                <a:gd name="T50" fmla="*/ 230 w 272"/>
                <a:gd name="T51" fmla="*/ 302 h 797"/>
                <a:gd name="T52" fmla="*/ 230 w 272"/>
                <a:gd name="T53" fmla="*/ 302 h 797"/>
                <a:gd name="T54" fmla="*/ 230 w 272"/>
                <a:gd name="T55" fmla="*/ 302 h 797"/>
                <a:gd name="T56" fmla="*/ 272 w 272"/>
                <a:gd name="T57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" h="797">
                  <a:moveTo>
                    <a:pt x="272" y="0"/>
                  </a:moveTo>
                  <a:cubicBezTo>
                    <a:pt x="272" y="0"/>
                    <a:pt x="215" y="254"/>
                    <a:pt x="186" y="295"/>
                  </a:cubicBezTo>
                  <a:cubicBezTo>
                    <a:pt x="186" y="295"/>
                    <a:pt x="199" y="336"/>
                    <a:pt x="186" y="391"/>
                  </a:cubicBezTo>
                  <a:cubicBezTo>
                    <a:pt x="173" y="446"/>
                    <a:pt x="136" y="701"/>
                    <a:pt x="106" y="712"/>
                  </a:cubicBezTo>
                  <a:cubicBezTo>
                    <a:pt x="89" y="718"/>
                    <a:pt x="68" y="724"/>
                    <a:pt x="45" y="724"/>
                  </a:cubicBezTo>
                  <a:cubicBezTo>
                    <a:pt x="33" y="724"/>
                    <a:pt x="20" y="722"/>
                    <a:pt x="8" y="717"/>
                  </a:cubicBezTo>
                  <a:cubicBezTo>
                    <a:pt x="7" y="727"/>
                    <a:pt x="7" y="736"/>
                    <a:pt x="7" y="736"/>
                  </a:cubicBezTo>
                  <a:cubicBezTo>
                    <a:pt x="7" y="736"/>
                    <a:pt x="7" y="736"/>
                    <a:pt x="7" y="736"/>
                  </a:cubicBezTo>
                  <a:cubicBezTo>
                    <a:pt x="7" y="736"/>
                    <a:pt x="7" y="736"/>
                    <a:pt x="7" y="736"/>
                  </a:cubicBezTo>
                  <a:cubicBezTo>
                    <a:pt x="1" y="743"/>
                    <a:pt x="0" y="754"/>
                    <a:pt x="0" y="762"/>
                  </a:cubicBezTo>
                  <a:cubicBezTo>
                    <a:pt x="0" y="764"/>
                    <a:pt x="0" y="766"/>
                    <a:pt x="0" y="768"/>
                  </a:cubicBezTo>
                  <a:cubicBezTo>
                    <a:pt x="0" y="771"/>
                    <a:pt x="3" y="774"/>
                    <a:pt x="6" y="774"/>
                  </a:cubicBezTo>
                  <a:cubicBezTo>
                    <a:pt x="7" y="774"/>
                    <a:pt x="7" y="774"/>
                    <a:pt x="7" y="774"/>
                  </a:cubicBezTo>
                  <a:cubicBezTo>
                    <a:pt x="15" y="774"/>
                    <a:pt x="23" y="775"/>
                    <a:pt x="32" y="777"/>
                  </a:cubicBezTo>
                  <a:cubicBezTo>
                    <a:pt x="42" y="779"/>
                    <a:pt x="52" y="781"/>
                    <a:pt x="63" y="783"/>
                  </a:cubicBezTo>
                  <a:cubicBezTo>
                    <a:pt x="71" y="785"/>
                    <a:pt x="79" y="787"/>
                    <a:pt x="88" y="789"/>
                  </a:cubicBezTo>
                  <a:cubicBezTo>
                    <a:pt x="90" y="790"/>
                    <a:pt x="93" y="790"/>
                    <a:pt x="95" y="791"/>
                  </a:cubicBezTo>
                  <a:cubicBezTo>
                    <a:pt x="113" y="794"/>
                    <a:pt x="131" y="797"/>
                    <a:pt x="146" y="797"/>
                  </a:cubicBezTo>
                  <a:cubicBezTo>
                    <a:pt x="146" y="797"/>
                    <a:pt x="146" y="797"/>
                    <a:pt x="146" y="797"/>
                  </a:cubicBezTo>
                  <a:cubicBezTo>
                    <a:pt x="158" y="797"/>
                    <a:pt x="169" y="796"/>
                    <a:pt x="178" y="791"/>
                  </a:cubicBezTo>
                  <a:cubicBezTo>
                    <a:pt x="178" y="791"/>
                    <a:pt x="178" y="791"/>
                    <a:pt x="178" y="791"/>
                  </a:cubicBezTo>
                  <a:cubicBezTo>
                    <a:pt x="178" y="791"/>
                    <a:pt x="178" y="791"/>
                    <a:pt x="178" y="791"/>
                  </a:cubicBezTo>
                  <a:cubicBezTo>
                    <a:pt x="219" y="769"/>
                    <a:pt x="187" y="737"/>
                    <a:pt x="187" y="737"/>
                  </a:cubicBezTo>
                  <a:cubicBezTo>
                    <a:pt x="189" y="723"/>
                    <a:pt x="224" y="356"/>
                    <a:pt x="230" y="336"/>
                  </a:cubicBezTo>
                  <a:cubicBezTo>
                    <a:pt x="233" y="329"/>
                    <a:pt x="233" y="323"/>
                    <a:pt x="233" y="318"/>
                  </a:cubicBezTo>
                  <a:cubicBezTo>
                    <a:pt x="233" y="308"/>
                    <a:pt x="230" y="302"/>
                    <a:pt x="230" y="302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238" y="282"/>
                    <a:pt x="272" y="0"/>
                    <a:pt x="27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îṩ1íḋé">
              <a:extLst>
                <a:ext uri="{FF2B5EF4-FFF2-40B4-BE49-F238E27FC236}">
                  <a16:creationId xmlns:a16="http://schemas.microsoft.com/office/drawing/2014/main" id="{2F30938D-4C95-4022-B8D7-6CB13410229A}"/>
                </a:ext>
              </a:extLst>
            </p:cNvPr>
            <p:cNvSpPr/>
            <p:nvPr/>
          </p:nvSpPr>
          <p:spPr bwMode="auto">
            <a:xfrm>
              <a:off x="5114925" y="6165850"/>
              <a:ext cx="366712" cy="252413"/>
            </a:xfrm>
            <a:custGeom>
              <a:avLst/>
              <a:gdLst>
                <a:gd name="T0" fmla="*/ 161 w 161"/>
                <a:gd name="T1" fmla="*/ 0 h 111"/>
                <a:gd name="T2" fmla="*/ 161 w 161"/>
                <a:gd name="T3" fmla="*/ 0 h 111"/>
                <a:gd name="T4" fmla="*/ 161 w 161"/>
                <a:gd name="T5" fmla="*/ 0 h 111"/>
                <a:gd name="T6" fmla="*/ 161 w 161"/>
                <a:gd name="T7" fmla="*/ 0 h 111"/>
                <a:gd name="T8" fmla="*/ 158 w 161"/>
                <a:gd name="T9" fmla="*/ 2 h 111"/>
                <a:gd name="T10" fmla="*/ 158 w 161"/>
                <a:gd name="T11" fmla="*/ 2 h 111"/>
                <a:gd name="T12" fmla="*/ 158 w 161"/>
                <a:gd name="T13" fmla="*/ 2 h 111"/>
                <a:gd name="T14" fmla="*/ 157 w 161"/>
                <a:gd name="T15" fmla="*/ 2 h 111"/>
                <a:gd name="T16" fmla="*/ 157 w 161"/>
                <a:gd name="T17" fmla="*/ 2 h 111"/>
                <a:gd name="T18" fmla="*/ 143 w 161"/>
                <a:gd name="T19" fmla="*/ 10 h 111"/>
                <a:gd name="T20" fmla="*/ 143 w 161"/>
                <a:gd name="T21" fmla="*/ 10 h 111"/>
                <a:gd name="T22" fmla="*/ 140 w 161"/>
                <a:gd name="T23" fmla="*/ 24 h 111"/>
                <a:gd name="T24" fmla="*/ 0 w 161"/>
                <a:gd name="T25" fmla="*/ 111 h 111"/>
                <a:gd name="T26" fmla="*/ 32 w 161"/>
                <a:gd name="T27" fmla="*/ 107 h 111"/>
                <a:gd name="T28" fmla="*/ 40 w 161"/>
                <a:gd name="T29" fmla="*/ 105 h 111"/>
                <a:gd name="T30" fmla="*/ 107 w 161"/>
                <a:gd name="T31" fmla="*/ 54 h 111"/>
                <a:gd name="T32" fmla="*/ 107 w 161"/>
                <a:gd name="T33" fmla="*/ 54 h 111"/>
                <a:gd name="T34" fmla="*/ 154 w 161"/>
                <a:gd name="T35" fmla="*/ 27 h 111"/>
                <a:gd name="T36" fmla="*/ 154 w 161"/>
                <a:gd name="T37" fmla="*/ 27 h 111"/>
                <a:gd name="T38" fmla="*/ 161 w 161"/>
                <a:gd name="T39" fmla="*/ 18 h 111"/>
                <a:gd name="T40" fmla="*/ 161 w 161"/>
                <a:gd name="T41" fmla="*/ 1 h 111"/>
                <a:gd name="T42" fmla="*/ 161 w 161"/>
                <a:gd name="T4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1" h="111">
                  <a:moveTo>
                    <a:pt x="161" y="0"/>
                  </a:move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0" y="1"/>
                    <a:pt x="159" y="2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2"/>
                    <a:pt x="158" y="2"/>
                    <a:pt x="157" y="2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3" y="5"/>
                    <a:pt x="148" y="7"/>
                    <a:pt x="143" y="10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6" y="15"/>
                    <a:pt x="146" y="20"/>
                    <a:pt x="140" y="24"/>
                  </a:cubicBezTo>
                  <a:cubicBezTo>
                    <a:pt x="126" y="33"/>
                    <a:pt x="68" y="88"/>
                    <a:pt x="0" y="111"/>
                  </a:cubicBezTo>
                  <a:cubicBezTo>
                    <a:pt x="9" y="111"/>
                    <a:pt x="20" y="109"/>
                    <a:pt x="32" y="107"/>
                  </a:cubicBezTo>
                  <a:cubicBezTo>
                    <a:pt x="34" y="107"/>
                    <a:pt x="40" y="105"/>
                    <a:pt x="40" y="105"/>
                  </a:cubicBezTo>
                  <a:cubicBezTo>
                    <a:pt x="74" y="97"/>
                    <a:pt x="92" y="70"/>
                    <a:pt x="107" y="54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20" y="41"/>
                    <a:pt x="143" y="35"/>
                    <a:pt x="154" y="27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8" y="25"/>
                    <a:pt x="161" y="22"/>
                    <a:pt x="161" y="18"/>
                  </a:cubicBezTo>
                  <a:cubicBezTo>
                    <a:pt x="161" y="15"/>
                    <a:pt x="161" y="9"/>
                    <a:pt x="161" y="1"/>
                  </a:cubicBezTo>
                  <a:cubicBezTo>
                    <a:pt x="161" y="1"/>
                    <a:pt x="161" y="1"/>
                    <a:pt x="16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íṩľiḋê">
              <a:extLst>
                <a:ext uri="{FF2B5EF4-FFF2-40B4-BE49-F238E27FC236}">
                  <a16:creationId xmlns:a16="http://schemas.microsoft.com/office/drawing/2014/main" id="{6B1C93B4-9291-44C6-8466-3B43D59517A8}"/>
                </a:ext>
              </a:extLst>
            </p:cNvPr>
            <p:cNvSpPr/>
            <p:nvPr/>
          </p:nvSpPr>
          <p:spPr bwMode="auto">
            <a:xfrm>
              <a:off x="5187950" y="6127750"/>
              <a:ext cx="68262" cy="58738"/>
            </a:xfrm>
            <a:custGeom>
              <a:avLst/>
              <a:gdLst>
                <a:gd name="T0" fmla="*/ 0 w 30"/>
                <a:gd name="T1" fmla="*/ 0 h 26"/>
                <a:gd name="T2" fmla="*/ 13 w 30"/>
                <a:gd name="T3" fmla="*/ 16 h 26"/>
                <a:gd name="T4" fmla="*/ 13 w 30"/>
                <a:gd name="T5" fmla="*/ 16 h 26"/>
                <a:gd name="T6" fmla="*/ 18 w 30"/>
                <a:gd name="T7" fmla="*/ 20 h 26"/>
                <a:gd name="T8" fmla="*/ 23 w 30"/>
                <a:gd name="T9" fmla="*/ 25 h 26"/>
                <a:gd name="T10" fmla="*/ 23 w 30"/>
                <a:gd name="T11" fmla="*/ 25 h 26"/>
                <a:gd name="T12" fmla="*/ 23 w 30"/>
                <a:gd name="T13" fmla="*/ 25 h 26"/>
                <a:gd name="T14" fmla="*/ 23 w 30"/>
                <a:gd name="T15" fmla="*/ 25 h 26"/>
                <a:gd name="T16" fmla="*/ 26 w 30"/>
                <a:gd name="T17" fmla="*/ 26 h 26"/>
                <a:gd name="T18" fmla="*/ 29 w 30"/>
                <a:gd name="T19" fmla="*/ 25 h 26"/>
                <a:gd name="T20" fmla="*/ 29 w 30"/>
                <a:gd name="T21" fmla="*/ 19 h 26"/>
                <a:gd name="T22" fmla="*/ 29 w 30"/>
                <a:gd name="T23" fmla="*/ 19 h 26"/>
                <a:gd name="T24" fmla="*/ 29 w 30"/>
                <a:gd name="T25" fmla="*/ 19 h 26"/>
                <a:gd name="T26" fmla="*/ 0 w 30"/>
                <a:gd name="T2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6">
                  <a:moveTo>
                    <a:pt x="0" y="0"/>
                  </a:moveTo>
                  <a:cubicBezTo>
                    <a:pt x="5" y="5"/>
                    <a:pt x="9" y="10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5" y="18"/>
                    <a:pt x="16" y="19"/>
                    <a:pt x="18" y="20"/>
                  </a:cubicBezTo>
                  <a:cubicBezTo>
                    <a:pt x="20" y="21"/>
                    <a:pt x="21" y="23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5"/>
                    <a:pt x="25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30" y="23"/>
                    <a:pt x="30" y="21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19" y="10"/>
                    <a:pt x="9" y="4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îśḻíḍe">
              <a:extLst>
                <a:ext uri="{FF2B5EF4-FFF2-40B4-BE49-F238E27FC236}">
                  <a16:creationId xmlns:a16="http://schemas.microsoft.com/office/drawing/2014/main" id="{118CE253-5202-40AE-9523-3B05FFDBA636}"/>
                </a:ext>
              </a:extLst>
            </p:cNvPr>
            <p:cNvSpPr/>
            <p:nvPr/>
          </p:nvSpPr>
          <p:spPr bwMode="auto">
            <a:xfrm>
              <a:off x="6507163" y="5991225"/>
              <a:ext cx="71437" cy="25400"/>
            </a:xfrm>
            <a:custGeom>
              <a:avLst/>
              <a:gdLst>
                <a:gd name="T0" fmla="*/ 18 w 32"/>
                <a:gd name="T1" fmla="*/ 0 h 11"/>
                <a:gd name="T2" fmla="*/ 18 w 32"/>
                <a:gd name="T3" fmla="*/ 0 h 11"/>
                <a:gd name="T4" fmla="*/ 18 w 32"/>
                <a:gd name="T5" fmla="*/ 0 h 11"/>
                <a:gd name="T6" fmla="*/ 14 w 32"/>
                <a:gd name="T7" fmla="*/ 0 h 11"/>
                <a:gd name="T8" fmla="*/ 14 w 32"/>
                <a:gd name="T9" fmla="*/ 0 h 11"/>
                <a:gd name="T10" fmla="*/ 14 w 32"/>
                <a:gd name="T11" fmla="*/ 0 h 11"/>
                <a:gd name="T12" fmla="*/ 14 w 32"/>
                <a:gd name="T13" fmla="*/ 0 h 11"/>
                <a:gd name="T14" fmla="*/ 14 w 32"/>
                <a:gd name="T15" fmla="*/ 0 h 11"/>
                <a:gd name="T16" fmla="*/ 13 w 32"/>
                <a:gd name="T17" fmla="*/ 0 h 11"/>
                <a:gd name="T18" fmla="*/ 13 w 32"/>
                <a:gd name="T19" fmla="*/ 0 h 11"/>
                <a:gd name="T20" fmla="*/ 13 w 32"/>
                <a:gd name="T21" fmla="*/ 0 h 11"/>
                <a:gd name="T22" fmla="*/ 0 w 32"/>
                <a:gd name="T23" fmla="*/ 11 h 11"/>
                <a:gd name="T24" fmla="*/ 3 w 32"/>
                <a:gd name="T25" fmla="*/ 11 h 11"/>
                <a:gd name="T26" fmla="*/ 10 w 32"/>
                <a:gd name="T27" fmla="*/ 11 h 11"/>
                <a:gd name="T28" fmla="*/ 11 w 32"/>
                <a:gd name="T29" fmla="*/ 11 h 11"/>
                <a:gd name="T30" fmla="*/ 15 w 32"/>
                <a:gd name="T31" fmla="*/ 8 h 11"/>
                <a:gd name="T32" fmla="*/ 16 w 32"/>
                <a:gd name="T33" fmla="*/ 8 h 11"/>
                <a:gd name="T34" fmla="*/ 16 w 32"/>
                <a:gd name="T35" fmla="*/ 8 h 11"/>
                <a:gd name="T36" fmla="*/ 18 w 32"/>
                <a:gd name="T37" fmla="*/ 8 h 11"/>
                <a:gd name="T38" fmla="*/ 18 w 32"/>
                <a:gd name="T39" fmla="*/ 8 h 11"/>
                <a:gd name="T40" fmla="*/ 18 w 32"/>
                <a:gd name="T41" fmla="*/ 8 h 11"/>
                <a:gd name="T42" fmla="*/ 18 w 32"/>
                <a:gd name="T43" fmla="*/ 8 h 11"/>
                <a:gd name="T44" fmla="*/ 25 w 32"/>
                <a:gd name="T45" fmla="*/ 10 h 11"/>
                <a:gd name="T46" fmla="*/ 25 w 32"/>
                <a:gd name="T47" fmla="*/ 10 h 11"/>
                <a:gd name="T48" fmla="*/ 25 w 32"/>
                <a:gd name="T49" fmla="*/ 10 h 11"/>
                <a:gd name="T50" fmla="*/ 27 w 32"/>
                <a:gd name="T51" fmla="*/ 11 h 11"/>
                <a:gd name="T52" fmla="*/ 27 w 32"/>
                <a:gd name="T53" fmla="*/ 11 h 11"/>
                <a:gd name="T54" fmla="*/ 27 w 32"/>
                <a:gd name="T55" fmla="*/ 11 h 11"/>
                <a:gd name="T56" fmla="*/ 27 w 32"/>
                <a:gd name="T57" fmla="*/ 11 h 11"/>
                <a:gd name="T58" fmla="*/ 30 w 32"/>
                <a:gd name="T59" fmla="*/ 9 h 11"/>
                <a:gd name="T60" fmla="*/ 30 w 32"/>
                <a:gd name="T61" fmla="*/ 9 h 11"/>
                <a:gd name="T62" fmla="*/ 30 w 32"/>
                <a:gd name="T63" fmla="*/ 9 h 11"/>
                <a:gd name="T64" fmla="*/ 30 w 32"/>
                <a:gd name="T65" fmla="*/ 9 h 11"/>
                <a:gd name="T66" fmla="*/ 30 w 32"/>
                <a:gd name="T67" fmla="*/ 9 h 11"/>
                <a:gd name="T68" fmla="*/ 30 w 32"/>
                <a:gd name="T69" fmla="*/ 4 h 11"/>
                <a:gd name="T70" fmla="*/ 30 w 32"/>
                <a:gd name="T71" fmla="*/ 4 h 11"/>
                <a:gd name="T72" fmla="*/ 18 w 32"/>
                <a:gd name="T73" fmla="*/ 0 h 11"/>
                <a:gd name="T74" fmla="*/ 18 w 32"/>
                <a:gd name="T7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11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8" y="2"/>
                    <a:pt x="4" y="5"/>
                    <a:pt x="0" y="11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5" y="11"/>
                    <a:pt x="8" y="11"/>
                    <a:pt x="10" y="11"/>
                  </a:cubicBezTo>
                  <a:cubicBezTo>
                    <a:pt x="10" y="11"/>
                    <a:pt x="10" y="11"/>
                    <a:pt x="11" y="11"/>
                  </a:cubicBezTo>
                  <a:cubicBezTo>
                    <a:pt x="12" y="9"/>
                    <a:pt x="14" y="9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2" y="8"/>
                    <a:pt x="24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6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1"/>
                    <a:pt x="30" y="10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8"/>
                    <a:pt x="32" y="5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25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iṡľïḑe">
              <a:extLst>
                <a:ext uri="{FF2B5EF4-FFF2-40B4-BE49-F238E27FC236}">
                  <a16:creationId xmlns:a16="http://schemas.microsoft.com/office/drawing/2014/main" id="{89D523D8-3994-4F56-B6F0-E8480CB488E0}"/>
                </a:ext>
              </a:extLst>
            </p:cNvPr>
            <p:cNvSpPr/>
            <p:nvPr/>
          </p:nvSpPr>
          <p:spPr bwMode="auto">
            <a:xfrm>
              <a:off x="6551613" y="6161088"/>
              <a:ext cx="193675" cy="25400"/>
            </a:xfrm>
            <a:custGeom>
              <a:avLst/>
              <a:gdLst>
                <a:gd name="T0" fmla="*/ 85 w 85"/>
                <a:gd name="T1" fmla="*/ 0 h 11"/>
                <a:gd name="T2" fmla="*/ 39 w 85"/>
                <a:gd name="T3" fmla="*/ 7 h 11"/>
                <a:gd name="T4" fmla="*/ 2 w 85"/>
                <a:gd name="T5" fmla="*/ 3 h 11"/>
                <a:gd name="T6" fmla="*/ 0 w 85"/>
                <a:gd name="T7" fmla="*/ 11 h 11"/>
                <a:gd name="T8" fmla="*/ 85 w 85"/>
                <a:gd name="T9" fmla="*/ 11 h 11"/>
                <a:gd name="T10" fmla="*/ 85 w 85"/>
                <a:gd name="T11" fmla="*/ 11 h 11"/>
                <a:gd name="T12" fmla="*/ 85 w 85"/>
                <a:gd name="T13" fmla="*/ 10 h 11"/>
                <a:gd name="T14" fmla="*/ 85 w 85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11">
                  <a:moveTo>
                    <a:pt x="85" y="0"/>
                  </a:moveTo>
                  <a:cubicBezTo>
                    <a:pt x="70" y="5"/>
                    <a:pt x="53" y="7"/>
                    <a:pt x="39" y="7"/>
                  </a:cubicBezTo>
                  <a:cubicBezTo>
                    <a:pt x="23" y="7"/>
                    <a:pt x="9" y="5"/>
                    <a:pt x="2" y="3"/>
                  </a:cubicBezTo>
                  <a:cubicBezTo>
                    <a:pt x="1" y="6"/>
                    <a:pt x="1" y="8"/>
                    <a:pt x="0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0"/>
                    <a:pt x="85" y="10"/>
                  </a:cubicBezTo>
                  <a:cubicBezTo>
                    <a:pt x="85" y="7"/>
                    <a:pt x="85" y="3"/>
                    <a:pt x="8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işḻíḓé">
              <a:extLst>
                <a:ext uri="{FF2B5EF4-FFF2-40B4-BE49-F238E27FC236}">
                  <a16:creationId xmlns:a16="http://schemas.microsoft.com/office/drawing/2014/main" id="{604C6817-02D6-4D06-B539-C743FB676EFB}"/>
                </a:ext>
              </a:extLst>
            </p:cNvPr>
            <p:cNvSpPr/>
            <p:nvPr/>
          </p:nvSpPr>
          <p:spPr bwMode="auto">
            <a:xfrm>
              <a:off x="6043613" y="6200775"/>
              <a:ext cx="698500" cy="44450"/>
            </a:xfrm>
            <a:custGeom>
              <a:avLst/>
              <a:gdLst>
                <a:gd name="T0" fmla="*/ 0 w 308"/>
                <a:gd name="T1" fmla="*/ 0 h 20"/>
                <a:gd name="T2" fmla="*/ 3 w 308"/>
                <a:gd name="T3" fmla="*/ 20 h 20"/>
                <a:gd name="T4" fmla="*/ 3 w 308"/>
                <a:gd name="T5" fmla="*/ 20 h 20"/>
                <a:gd name="T6" fmla="*/ 3 w 308"/>
                <a:gd name="T7" fmla="*/ 20 h 20"/>
                <a:gd name="T8" fmla="*/ 3 w 308"/>
                <a:gd name="T9" fmla="*/ 20 h 20"/>
                <a:gd name="T10" fmla="*/ 3 w 308"/>
                <a:gd name="T11" fmla="*/ 20 h 20"/>
                <a:gd name="T12" fmla="*/ 4 w 308"/>
                <a:gd name="T13" fmla="*/ 20 h 20"/>
                <a:gd name="T14" fmla="*/ 4 w 308"/>
                <a:gd name="T15" fmla="*/ 20 h 20"/>
                <a:gd name="T16" fmla="*/ 307 w 308"/>
                <a:gd name="T17" fmla="*/ 20 h 20"/>
                <a:gd name="T18" fmla="*/ 307 w 308"/>
                <a:gd name="T19" fmla="*/ 20 h 20"/>
                <a:gd name="T20" fmla="*/ 307 w 308"/>
                <a:gd name="T21" fmla="*/ 20 h 20"/>
                <a:gd name="T22" fmla="*/ 307 w 308"/>
                <a:gd name="T23" fmla="*/ 20 h 20"/>
                <a:gd name="T24" fmla="*/ 307 w 308"/>
                <a:gd name="T25" fmla="*/ 20 h 20"/>
                <a:gd name="T26" fmla="*/ 307 w 308"/>
                <a:gd name="T27" fmla="*/ 20 h 20"/>
                <a:gd name="T28" fmla="*/ 307 w 308"/>
                <a:gd name="T29" fmla="*/ 20 h 20"/>
                <a:gd name="T30" fmla="*/ 308 w 308"/>
                <a:gd name="T31" fmla="*/ 9 h 20"/>
                <a:gd name="T32" fmla="*/ 136 w 308"/>
                <a:gd name="T33" fmla="*/ 16 h 20"/>
                <a:gd name="T34" fmla="*/ 86 w 308"/>
                <a:gd name="T35" fmla="*/ 15 h 20"/>
                <a:gd name="T36" fmla="*/ 0 w 308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8" h="20">
                  <a:moveTo>
                    <a:pt x="0" y="0"/>
                  </a:moveTo>
                  <a:cubicBezTo>
                    <a:pt x="0" y="10"/>
                    <a:pt x="2" y="17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8" y="16"/>
                    <a:pt x="308" y="9"/>
                  </a:cubicBezTo>
                  <a:cubicBezTo>
                    <a:pt x="273" y="11"/>
                    <a:pt x="200" y="16"/>
                    <a:pt x="136" y="16"/>
                  </a:cubicBezTo>
                  <a:cubicBezTo>
                    <a:pt x="118" y="16"/>
                    <a:pt x="101" y="16"/>
                    <a:pt x="86" y="15"/>
                  </a:cubicBezTo>
                  <a:cubicBezTo>
                    <a:pt x="40" y="12"/>
                    <a:pt x="14" y="6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işliďê">
              <a:extLst>
                <a:ext uri="{FF2B5EF4-FFF2-40B4-BE49-F238E27FC236}">
                  <a16:creationId xmlns:a16="http://schemas.microsoft.com/office/drawing/2014/main" id="{EB6CF5DC-F72C-4F12-85D4-0F9F4A410E01}"/>
                </a:ext>
              </a:extLst>
            </p:cNvPr>
            <p:cNvSpPr/>
            <p:nvPr/>
          </p:nvSpPr>
          <p:spPr bwMode="auto">
            <a:xfrm>
              <a:off x="5354638" y="1631950"/>
              <a:ext cx="112712" cy="39688"/>
            </a:xfrm>
            <a:custGeom>
              <a:avLst/>
              <a:gdLst>
                <a:gd name="T0" fmla="*/ 0 w 50"/>
                <a:gd name="T1" fmla="*/ 0 h 18"/>
                <a:gd name="T2" fmla="*/ 10 w 50"/>
                <a:gd name="T3" fmla="*/ 10 h 18"/>
                <a:gd name="T4" fmla="*/ 22 w 50"/>
                <a:gd name="T5" fmla="*/ 16 h 18"/>
                <a:gd name="T6" fmla="*/ 36 w 50"/>
                <a:gd name="T7" fmla="*/ 18 h 18"/>
                <a:gd name="T8" fmla="*/ 39 w 50"/>
                <a:gd name="T9" fmla="*/ 18 h 18"/>
                <a:gd name="T10" fmla="*/ 50 w 50"/>
                <a:gd name="T11" fmla="*/ 17 h 18"/>
                <a:gd name="T12" fmla="*/ 37 w 50"/>
                <a:gd name="T13" fmla="*/ 14 h 18"/>
                <a:gd name="T14" fmla="*/ 24 w 50"/>
                <a:gd name="T15" fmla="*/ 10 h 18"/>
                <a:gd name="T16" fmla="*/ 0 w 50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8">
                  <a:moveTo>
                    <a:pt x="0" y="0"/>
                  </a:moveTo>
                  <a:cubicBezTo>
                    <a:pt x="2" y="4"/>
                    <a:pt x="6" y="7"/>
                    <a:pt x="10" y="10"/>
                  </a:cubicBezTo>
                  <a:cubicBezTo>
                    <a:pt x="14" y="12"/>
                    <a:pt x="18" y="14"/>
                    <a:pt x="22" y="16"/>
                  </a:cubicBezTo>
                  <a:cubicBezTo>
                    <a:pt x="27" y="17"/>
                    <a:pt x="31" y="18"/>
                    <a:pt x="36" y="18"/>
                  </a:cubicBezTo>
                  <a:cubicBezTo>
                    <a:pt x="37" y="18"/>
                    <a:pt x="38" y="18"/>
                    <a:pt x="39" y="18"/>
                  </a:cubicBezTo>
                  <a:cubicBezTo>
                    <a:pt x="42" y="18"/>
                    <a:pt x="46" y="18"/>
                    <a:pt x="50" y="17"/>
                  </a:cubicBezTo>
                  <a:cubicBezTo>
                    <a:pt x="45" y="16"/>
                    <a:pt x="41" y="15"/>
                    <a:pt x="37" y="14"/>
                  </a:cubicBezTo>
                  <a:cubicBezTo>
                    <a:pt x="32" y="13"/>
                    <a:pt x="28" y="11"/>
                    <a:pt x="24" y="10"/>
                  </a:cubicBezTo>
                  <a:cubicBezTo>
                    <a:pt x="16" y="7"/>
                    <a:pt x="8" y="4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išļïḍè">
              <a:extLst>
                <a:ext uri="{FF2B5EF4-FFF2-40B4-BE49-F238E27FC236}">
                  <a16:creationId xmlns:a16="http://schemas.microsoft.com/office/drawing/2014/main" id="{03C3040E-61CA-455B-8E4B-75FE02C9A172}"/>
                </a:ext>
              </a:extLst>
            </p:cNvPr>
            <p:cNvSpPr/>
            <p:nvPr/>
          </p:nvSpPr>
          <p:spPr bwMode="auto">
            <a:xfrm>
              <a:off x="5546725" y="1690688"/>
              <a:ext cx="120650" cy="26988"/>
            </a:xfrm>
            <a:custGeom>
              <a:avLst/>
              <a:gdLst>
                <a:gd name="T0" fmla="*/ 0 w 53"/>
                <a:gd name="T1" fmla="*/ 0 h 12"/>
                <a:gd name="T2" fmla="*/ 12 w 53"/>
                <a:gd name="T3" fmla="*/ 8 h 12"/>
                <a:gd name="T4" fmla="*/ 25 w 53"/>
                <a:gd name="T5" fmla="*/ 11 h 12"/>
                <a:gd name="T6" fmla="*/ 33 w 53"/>
                <a:gd name="T7" fmla="*/ 12 h 12"/>
                <a:gd name="T8" fmla="*/ 39 w 53"/>
                <a:gd name="T9" fmla="*/ 11 h 12"/>
                <a:gd name="T10" fmla="*/ 53 w 53"/>
                <a:gd name="T11" fmla="*/ 8 h 12"/>
                <a:gd name="T12" fmla="*/ 39 w 53"/>
                <a:gd name="T13" fmla="*/ 7 h 12"/>
                <a:gd name="T14" fmla="*/ 26 w 53"/>
                <a:gd name="T15" fmla="*/ 5 h 12"/>
                <a:gd name="T16" fmla="*/ 0 w 5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2">
                  <a:moveTo>
                    <a:pt x="0" y="0"/>
                  </a:moveTo>
                  <a:cubicBezTo>
                    <a:pt x="4" y="4"/>
                    <a:pt x="8" y="6"/>
                    <a:pt x="12" y="8"/>
                  </a:cubicBezTo>
                  <a:cubicBezTo>
                    <a:pt x="16" y="10"/>
                    <a:pt x="21" y="11"/>
                    <a:pt x="25" y="11"/>
                  </a:cubicBezTo>
                  <a:cubicBezTo>
                    <a:pt x="28" y="12"/>
                    <a:pt x="30" y="12"/>
                    <a:pt x="33" y="12"/>
                  </a:cubicBezTo>
                  <a:cubicBezTo>
                    <a:pt x="35" y="12"/>
                    <a:pt x="37" y="12"/>
                    <a:pt x="39" y="11"/>
                  </a:cubicBezTo>
                  <a:cubicBezTo>
                    <a:pt x="44" y="11"/>
                    <a:pt x="48" y="10"/>
                    <a:pt x="53" y="8"/>
                  </a:cubicBezTo>
                  <a:cubicBezTo>
                    <a:pt x="48" y="7"/>
                    <a:pt x="44" y="7"/>
                    <a:pt x="39" y="7"/>
                  </a:cubicBezTo>
                  <a:cubicBezTo>
                    <a:pt x="35" y="6"/>
                    <a:pt x="31" y="6"/>
                    <a:pt x="26" y="5"/>
                  </a:cubicBezTo>
                  <a:cubicBezTo>
                    <a:pt x="18" y="4"/>
                    <a:pt x="9" y="3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ïṡḻíďê">
              <a:extLst>
                <a:ext uri="{FF2B5EF4-FFF2-40B4-BE49-F238E27FC236}">
                  <a16:creationId xmlns:a16="http://schemas.microsoft.com/office/drawing/2014/main" id="{83D8F32F-3F56-4753-9B91-71FD8720B06A}"/>
                </a:ext>
              </a:extLst>
            </p:cNvPr>
            <p:cNvSpPr/>
            <p:nvPr/>
          </p:nvSpPr>
          <p:spPr bwMode="auto">
            <a:xfrm>
              <a:off x="5464175" y="1887538"/>
              <a:ext cx="107950" cy="49213"/>
            </a:xfrm>
            <a:custGeom>
              <a:avLst/>
              <a:gdLst>
                <a:gd name="T0" fmla="*/ 48 w 48"/>
                <a:gd name="T1" fmla="*/ 0 h 22"/>
                <a:gd name="T2" fmla="*/ 48 w 48"/>
                <a:gd name="T3" fmla="*/ 0 h 22"/>
                <a:gd name="T4" fmla="*/ 44 w 48"/>
                <a:gd name="T5" fmla="*/ 5 h 22"/>
                <a:gd name="T6" fmla="*/ 23 w 48"/>
                <a:gd name="T7" fmla="*/ 8 h 22"/>
                <a:gd name="T8" fmla="*/ 27 w 48"/>
                <a:gd name="T9" fmla="*/ 19 h 22"/>
                <a:gd name="T10" fmla="*/ 10 w 48"/>
                <a:gd name="T11" fmla="*/ 22 h 22"/>
                <a:gd name="T12" fmla="*/ 0 w 48"/>
                <a:gd name="T13" fmla="*/ 21 h 22"/>
                <a:gd name="T14" fmla="*/ 10 w 48"/>
                <a:gd name="T15" fmla="*/ 22 h 22"/>
                <a:gd name="T16" fmla="*/ 48 w 48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2">
                  <a:moveTo>
                    <a:pt x="48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6" y="2"/>
                    <a:pt x="45" y="4"/>
                    <a:pt x="44" y="5"/>
                  </a:cubicBezTo>
                  <a:cubicBezTo>
                    <a:pt x="38" y="7"/>
                    <a:pt x="32" y="8"/>
                    <a:pt x="23" y="8"/>
                  </a:cubicBezTo>
                  <a:cubicBezTo>
                    <a:pt x="25" y="11"/>
                    <a:pt x="27" y="15"/>
                    <a:pt x="27" y="19"/>
                  </a:cubicBezTo>
                  <a:cubicBezTo>
                    <a:pt x="22" y="21"/>
                    <a:pt x="16" y="22"/>
                    <a:pt x="10" y="22"/>
                  </a:cubicBezTo>
                  <a:cubicBezTo>
                    <a:pt x="7" y="22"/>
                    <a:pt x="3" y="22"/>
                    <a:pt x="0" y="21"/>
                  </a:cubicBezTo>
                  <a:cubicBezTo>
                    <a:pt x="3" y="22"/>
                    <a:pt x="7" y="22"/>
                    <a:pt x="10" y="22"/>
                  </a:cubicBezTo>
                  <a:cubicBezTo>
                    <a:pt x="28" y="22"/>
                    <a:pt x="39" y="13"/>
                    <a:pt x="4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ïšḻïḑè">
              <a:extLst>
                <a:ext uri="{FF2B5EF4-FFF2-40B4-BE49-F238E27FC236}">
                  <a16:creationId xmlns:a16="http://schemas.microsoft.com/office/drawing/2014/main" id="{D9320078-62AB-479F-AD58-6C34DE504051}"/>
                </a:ext>
              </a:extLst>
            </p:cNvPr>
            <p:cNvSpPr/>
            <p:nvPr/>
          </p:nvSpPr>
          <p:spPr bwMode="auto">
            <a:xfrm>
              <a:off x="5391150" y="1878013"/>
              <a:ext cx="133350" cy="58738"/>
            </a:xfrm>
            <a:custGeom>
              <a:avLst/>
              <a:gdLst>
                <a:gd name="T0" fmla="*/ 17 w 59"/>
                <a:gd name="T1" fmla="*/ 0 h 26"/>
                <a:gd name="T2" fmla="*/ 0 w 59"/>
                <a:gd name="T3" fmla="*/ 8 h 26"/>
                <a:gd name="T4" fmla="*/ 0 w 59"/>
                <a:gd name="T5" fmla="*/ 8 h 26"/>
                <a:gd name="T6" fmla="*/ 31 w 59"/>
                <a:gd name="T7" fmla="*/ 25 h 26"/>
                <a:gd name="T8" fmla="*/ 31 w 59"/>
                <a:gd name="T9" fmla="*/ 25 h 26"/>
                <a:gd name="T10" fmla="*/ 32 w 59"/>
                <a:gd name="T11" fmla="*/ 25 h 26"/>
                <a:gd name="T12" fmla="*/ 42 w 59"/>
                <a:gd name="T13" fmla="*/ 26 h 26"/>
                <a:gd name="T14" fmla="*/ 59 w 59"/>
                <a:gd name="T15" fmla="*/ 23 h 26"/>
                <a:gd name="T16" fmla="*/ 55 w 59"/>
                <a:gd name="T17" fmla="*/ 12 h 26"/>
                <a:gd name="T18" fmla="*/ 50 w 59"/>
                <a:gd name="T19" fmla="*/ 12 h 26"/>
                <a:gd name="T20" fmla="*/ 47 w 59"/>
                <a:gd name="T21" fmla="*/ 12 h 26"/>
                <a:gd name="T22" fmla="*/ 5 w 59"/>
                <a:gd name="T23" fmla="*/ 3 h 26"/>
                <a:gd name="T24" fmla="*/ 17 w 59"/>
                <a:gd name="T25" fmla="*/ 0 h 26"/>
                <a:gd name="T26" fmla="*/ 17 w 59"/>
                <a:gd name="T27" fmla="*/ 0 h 26"/>
                <a:gd name="T28" fmla="*/ 17 w 59"/>
                <a:gd name="T29" fmla="*/ 0 h 26"/>
                <a:gd name="T30" fmla="*/ 17 w 59"/>
                <a:gd name="T31" fmla="*/ 0 h 26"/>
                <a:gd name="T32" fmla="*/ 17 w 59"/>
                <a:gd name="T33" fmla="*/ 0 h 26"/>
                <a:gd name="T34" fmla="*/ 17 w 59"/>
                <a:gd name="T35" fmla="*/ 0 h 26"/>
                <a:gd name="T36" fmla="*/ 17 w 59"/>
                <a:gd name="T37" fmla="*/ 0 h 26"/>
                <a:gd name="T38" fmla="*/ 18 w 59"/>
                <a:gd name="T39" fmla="*/ 0 h 26"/>
                <a:gd name="T40" fmla="*/ 17 w 59"/>
                <a:gd name="T41" fmla="*/ 0 h 26"/>
                <a:gd name="T42" fmla="*/ 18 w 59"/>
                <a:gd name="T43" fmla="*/ 0 h 26"/>
                <a:gd name="T44" fmla="*/ 48 w 59"/>
                <a:gd name="T45" fmla="*/ 4 h 26"/>
                <a:gd name="T46" fmla="*/ 48 w 59"/>
                <a:gd name="T47" fmla="*/ 4 h 26"/>
                <a:gd name="T48" fmla="*/ 18 w 59"/>
                <a:gd name="T4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26">
                  <a:moveTo>
                    <a:pt x="17" y="0"/>
                  </a:moveTo>
                  <a:cubicBezTo>
                    <a:pt x="4" y="0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2" y="20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2" y="25"/>
                  </a:cubicBezTo>
                  <a:cubicBezTo>
                    <a:pt x="35" y="26"/>
                    <a:pt x="39" y="26"/>
                    <a:pt x="42" y="26"/>
                  </a:cubicBezTo>
                  <a:cubicBezTo>
                    <a:pt x="48" y="26"/>
                    <a:pt x="54" y="25"/>
                    <a:pt x="59" y="23"/>
                  </a:cubicBezTo>
                  <a:cubicBezTo>
                    <a:pt x="59" y="19"/>
                    <a:pt x="57" y="15"/>
                    <a:pt x="55" y="12"/>
                  </a:cubicBezTo>
                  <a:cubicBezTo>
                    <a:pt x="53" y="12"/>
                    <a:pt x="52" y="12"/>
                    <a:pt x="50" y="12"/>
                  </a:cubicBezTo>
                  <a:cubicBezTo>
                    <a:pt x="49" y="12"/>
                    <a:pt x="48" y="12"/>
                    <a:pt x="47" y="12"/>
                  </a:cubicBezTo>
                  <a:cubicBezTo>
                    <a:pt x="25" y="12"/>
                    <a:pt x="12" y="7"/>
                    <a:pt x="5" y="3"/>
                  </a:cubicBezTo>
                  <a:cubicBezTo>
                    <a:pt x="8" y="1"/>
                    <a:pt x="11" y="0"/>
                    <a:pt x="17" y="0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8" y="0"/>
                  </a:cubicBezTo>
                  <a:cubicBezTo>
                    <a:pt x="26" y="0"/>
                    <a:pt x="38" y="2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8" y="2"/>
                    <a:pt x="26" y="0"/>
                    <a:pt x="1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ïŝḻiḍe">
              <a:extLst>
                <a:ext uri="{FF2B5EF4-FFF2-40B4-BE49-F238E27FC236}">
                  <a16:creationId xmlns:a16="http://schemas.microsoft.com/office/drawing/2014/main" id="{C09D524A-D84B-4F66-B280-2CD1F38B8C73}"/>
                </a:ext>
              </a:extLst>
            </p:cNvPr>
            <p:cNvSpPr/>
            <p:nvPr/>
          </p:nvSpPr>
          <p:spPr bwMode="auto">
            <a:xfrm>
              <a:off x="5402263" y="1878013"/>
              <a:ext cx="169862" cy="26988"/>
            </a:xfrm>
            <a:custGeom>
              <a:avLst/>
              <a:gdLst>
                <a:gd name="T0" fmla="*/ 13 w 75"/>
                <a:gd name="T1" fmla="*/ 0 h 12"/>
                <a:gd name="T2" fmla="*/ 12 w 75"/>
                <a:gd name="T3" fmla="*/ 0 h 12"/>
                <a:gd name="T4" fmla="*/ 12 w 75"/>
                <a:gd name="T5" fmla="*/ 0 h 12"/>
                <a:gd name="T6" fmla="*/ 12 w 75"/>
                <a:gd name="T7" fmla="*/ 0 h 12"/>
                <a:gd name="T8" fmla="*/ 12 w 75"/>
                <a:gd name="T9" fmla="*/ 0 h 12"/>
                <a:gd name="T10" fmla="*/ 12 w 75"/>
                <a:gd name="T11" fmla="*/ 0 h 12"/>
                <a:gd name="T12" fmla="*/ 12 w 75"/>
                <a:gd name="T13" fmla="*/ 0 h 12"/>
                <a:gd name="T14" fmla="*/ 12 w 75"/>
                <a:gd name="T15" fmla="*/ 0 h 12"/>
                <a:gd name="T16" fmla="*/ 0 w 75"/>
                <a:gd name="T17" fmla="*/ 3 h 12"/>
                <a:gd name="T18" fmla="*/ 42 w 75"/>
                <a:gd name="T19" fmla="*/ 12 h 12"/>
                <a:gd name="T20" fmla="*/ 45 w 75"/>
                <a:gd name="T21" fmla="*/ 12 h 12"/>
                <a:gd name="T22" fmla="*/ 50 w 75"/>
                <a:gd name="T23" fmla="*/ 12 h 12"/>
                <a:gd name="T24" fmla="*/ 71 w 75"/>
                <a:gd name="T25" fmla="*/ 9 h 12"/>
                <a:gd name="T26" fmla="*/ 75 w 75"/>
                <a:gd name="T27" fmla="*/ 4 h 12"/>
                <a:gd name="T28" fmla="*/ 75 w 75"/>
                <a:gd name="T29" fmla="*/ 4 h 12"/>
                <a:gd name="T30" fmla="*/ 57 w 75"/>
                <a:gd name="T31" fmla="*/ 6 h 12"/>
                <a:gd name="T32" fmla="*/ 55 w 75"/>
                <a:gd name="T33" fmla="*/ 6 h 12"/>
                <a:gd name="T34" fmla="*/ 43 w 75"/>
                <a:gd name="T35" fmla="*/ 4 h 12"/>
                <a:gd name="T36" fmla="*/ 13 w 75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2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3" y="1"/>
                    <a:pt x="0" y="3"/>
                  </a:cubicBezTo>
                  <a:cubicBezTo>
                    <a:pt x="7" y="7"/>
                    <a:pt x="20" y="12"/>
                    <a:pt x="42" y="12"/>
                  </a:cubicBezTo>
                  <a:cubicBezTo>
                    <a:pt x="43" y="12"/>
                    <a:pt x="44" y="12"/>
                    <a:pt x="45" y="12"/>
                  </a:cubicBezTo>
                  <a:cubicBezTo>
                    <a:pt x="47" y="12"/>
                    <a:pt x="48" y="12"/>
                    <a:pt x="50" y="12"/>
                  </a:cubicBezTo>
                  <a:cubicBezTo>
                    <a:pt x="59" y="12"/>
                    <a:pt x="65" y="11"/>
                    <a:pt x="71" y="9"/>
                  </a:cubicBezTo>
                  <a:cubicBezTo>
                    <a:pt x="72" y="8"/>
                    <a:pt x="73" y="6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65" y="6"/>
                    <a:pt x="57" y="6"/>
                  </a:cubicBezTo>
                  <a:cubicBezTo>
                    <a:pt x="56" y="6"/>
                    <a:pt x="56" y="6"/>
                    <a:pt x="55" y="6"/>
                  </a:cubicBezTo>
                  <a:cubicBezTo>
                    <a:pt x="52" y="6"/>
                    <a:pt x="48" y="5"/>
                    <a:pt x="43" y="4"/>
                  </a:cubicBezTo>
                  <a:cubicBezTo>
                    <a:pt x="33" y="2"/>
                    <a:pt x="21" y="0"/>
                    <a:pt x="1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îšḷïďè">
              <a:extLst>
                <a:ext uri="{FF2B5EF4-FFF2-40B4-BE49-F238E27FC236}">
                  <a16:creationId xmlns:a16="http://schemas.microsoft.com/office/drawing/2014/main" id="{403E87B7-6A60-40A6-AADE-C7627630B821}"/>
                </a:ext>
              </a:extLst>
            </p:cNvPr>
            <p:cNvSpPr/>
            <p:nvPr/>
          </p:nvSpPr>
          <p:spPr bwMode="auto">
            <a:xfrm>
              <a:off x="5302250" y="1697038"/>
              <a:ext cx="111125" cy="80963"/>
            </a:xfrm>
            <a:custGeom>
              <a:avLst/>
              <a:gdLst>
                <a:gd name="T0" fmla="*/ 22 w 49"/>
                <a:gd name="T1" fmla="*/ 0 h 36"/>
                <a:gd name="T2" fmla="*/ 2 w 49"/>
                <a:gd name="T3" fmla="*/ 13 h 36"/>
                <a:gd name="T4" fmla="*/ 21 w 49"/>
                <a:gd name="T5" fmla="*/ 35 h 36"/>
                <a:gd name="T6" fmla="*/ 27 w 49"/>
                <a:gd name="T7" fmla="*/ 36 h 36"/>
                <a:gd name="T8" fmla="*/ 47 w 49"/>
                <a:gd name="T9" fmla="*/ 22 h 36"/>
                <a:gd name="T10" fmla="*/ 28 w 49"/>
                <a:gd name="T11" fmla="*/ 0 h 36"/>
                <a:gd name="T12" fmla="*/ 22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22" y="0"/>
                  </a:moveTo>
                  <a:cubicBezTo>
                    <a:pt x="12" y="0"/>
                    <a:pt x="4" y="5"/>
                    <a:pt x="2" y="13"/>
                  </a:cubicBezTo>
                  <a:cubicBezTo>
                    <a:pt x="0" y="22"/>
                    <a:pt x="8" y="32"/>
                    <a:pt x="21" y="35"/>
                  </a:cubicBezTo>
                  <a:cubicBezTo>
                    <a:pt x="23" y="36"/>
                    <a:pt x="25" y="36"/>
                    <a:pt x="27" y="36"/>
                  </a:cubicBezTo>
                  <a:cubicBezTo>
                    <a:pt x="37" y="36"/>
                    <a:pt x="45" y="30"/>
                    <a:pt x="47" y="22"/>
                  </a:cubicBezTo>
                  <a:cubicBezTo>
                    <a:pt x="49" y="13"/>
                    <a:pt x="41" y="3"/>
                    <a:pt x="28" y="0"/>
                  </a:cubicBezTo>
                  <a:cubicBezTo>
                    <a:pt x="26" y="0"/>
                    <a:pt x="24" y="0"/>
                    <a:pt x="2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îślïḋé">
              <a:extLst>
                <a:ext uri="{FF2B5EF4-FFF2-40B4-BE49-F238E27FC236}">
                  <a16:creationId xmlns:a16="http://schemas.microsoft.com/office/drawing/2014/main" id="{AD522B38-0E18-4612-99B4-9D9CCD67698E}"/>
                </a:ext>
              </a:extLst>
            </p:cNvPr>
            <p:cNvSpPr/>
            <p:nvPr/>
          </p:nvSpPr>
          <p:spPr bwMode="auto">
            <a:xfrm>
              <a:off x="5570538" y="1744663"/>
              <a:ext cx="96837" cy="74613"/>
            </a:xfrm>
            <a:custGeom>
              <a:avLst/>
              <a:gdLst>
                <a:gd name="T0" fmla="*/ 21 w 43"/>
                <a:gd name="T1" fmla="*/ 0 h 33"/>
                <a:gd name="T2" fmla="*/ 0 w 43"/>
                <a:gd name="T3" fmla="*/ 16 h 33"/>
                <a:gd name="T4" fmla="*/ 21 w 43"/>
                <a:gd name="T5" fmla="*/ 33 h 33"/>
                <a:gd name="T6" fmla="*/ 22 w 43"/>
                <a:gd name="T7" fmla="*/ 33 h 33"/>
                <a:gd name="T8" fmla="*/ 43 w 43"/>
                <a:gd name="T9" fmla="*/ 17 h 33"/>
                <a:gd name="T10" fmla="*/ 22 w 43"/>
                <a:gd name="T11" fmla="*/ 0 h 33"/>
                <a:gd name="T12" fmla="*/ 21 w 43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21" y="0"/>
                  </a:moveTo>
                  <a:cubicBezTo>
                    <a:pt x="10" y="0"/>
                    <a:pt x="1" y="7"/>
                    <a:pt x="0" y="16"/>
                  </a:cubicBezTo>
                  <a:cubicBezTo>
                    <a:pt x="0" y="25"/>
                    <a:pt x="10" y="33"/>
                    <a:pt x="2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4" y="33"/>
                    <a:pt x="43" y="26"/>
                    <a:pt x="43" y="17"/>
                  </a:cubicBezTo>
                  <a:cubicBezTo>
                    <a:pt x="43" y="8"/>
                    <a:pt x="34" y="0"/>
                    <a:pt x="22" y="0"/>
                  </a:cubicBezTo>
                  <a:cubicBezTo>
                    <a:pt x="22" y="0"/>
                    <a:pt x="22" y="0"/>
                    <a:pt x="2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îṡḻide">
              <a:extLst>
                <a:ext uri="{FF2B5EF4-FFF2-40B4-BE49-F238E27FC236}">
                  <a16:creationId xmlns:a16="http://schemas.microsoft.com/office/drawing/2014/main" id="{9918C7B4-C2EE-4C48-B517-2D3943011E10}"/>
                </a:ext>
              </a:extLst>
            </p:cNvPr>
            <p:cNvSpPr/>
            <p:nvPr/>
          </p:nvSpPr>
          <p:spPr bwMode="auto">
            <a:xfrm>
              <a:off x="5122863" y="3063875"/>
              <a:ext cx="268287" cy="200025"/>
            </a:xfrm>
            <a:custGeom>
              <a:avLst/>
              <a:gdLst>
                <a:gd name="T0" fmla="*/ 118 w 118"/>
                <a:gd name="T1" fmla="*/ 38 h 88"/>
                <a:gd name="T2" fmla="*/ 118 w 118"/>
                <a:gd name="T3" fmla="*/ 38 h 88"/>
                <a:gd name="T4" fmla="*/ 118 w 118"/>
                <a:gd name="T5" fmla="*/ 38 h 88"/>
                <a:gd name="T6" fmla="*/ 118 w 118"/>
                <a:gd name="T7" fmla="*/ 38 h 88"/>
                <a:gd name="T8" fmla="*/ 118 w 118"/>
                <a:gd name="T9" fmla="*/ 38 h 88"/>
                <a:gd name="T10" fmla="*/ 118 w 118"/>
                <a:gd name="T11" fmla="*/ 38 h 88"/>
                <a:gd name="T12" fmla="*/ 118 w 118"/>
                <a:gd name="T13" fmla="*/ 38 h 88"/>
                <a:gd name="T14" fmla="*/ 118 w 118"/>
                <a:gd name="T15" fmla="*/ 38 h 88"/>
                <a:gd name="T16" fmla="*/ 118 w 118"/>
                <a:gd name="T17" fmla="*/ 38 h 88"/>
                <a:gd name="T18" fmla="*/ 117 w 118"/>
                <a:gd name="T19" fmla="*/ 38 h 88"/>
                <a:gd name="T20" fmla="*/ 117 w 118"/>
                <a:gd name="T21" fmla="*/ 38 h 88"/>
                <a:gd name="T22" fmla="*/ 117 w 118"/>
                <a:gd name="T23" fmla="*/ 38 h 88"/>
                <a:gd name="T24" fmla="*/ 117 w 118"/>
                <a:gd name="T25" fmla="*/ 38 h 88"/>
                <a:gd name="T26" fmla="*/ 117 w 118"/>
                <a:gd name="T27" fmla="*/ 38 h 88"/>
                <a:gd name="T28" fmla="*/ 117 w 118"/>
                <a:gd name="T29" fmla="*/ 38 h 88"/>
                <a:gd name="T30" fmla="*/ 116 w 118"/>
                <a:gd name="T31" fmla="*/ 38 h 88"/>
                <a:gd name="T32" fmla="*/ 116 w 118"/>
                <a:gd name="T33" fmla="*/ 38 h 88"/>
                <a:gd name="T34" fmla="*/ 116 w 118"/>
                <a:gd name="T35" fmla="*/ 38 h 88"/>
                <a:gd name="T36" fmla="*/ 117 w 118"/>
                <a:gd name="T37" fmla="*/ 38 h 88"/>
                <a:gd name="T38" fmla="*/ 117 w 118"/>
                <a:gd name="T39" fmla="*/ 38 h 88"/>
                <a:gd name="T40" fmla="*/ 117 w 118"/>
                <a:gd name="T41" fmla="*/ 38 h 88"/>
                <a:gd name="T42" fmla="*/ 116 w 118"/>
                <a:gd name="T43" fmla="*/ 38 h 88"/>
                <a:gd name="T44" fmla="*/ 116 w 118"/>
                <a:gd name="T45" fmla="*/ 38 h 88"/>
                <a:gd name="T46" fmla="*/ 116 w 118"/>
                <a:gd name="T47" fmla="*/ 38 h 88"/>
                <a:gd name="T48" fmla="*/ 117 w 118"/>
                <a:gd name="T49" fmla="*/ 38 h 88"/>
                <a:gd name="T50" fmla="*/ 117 w 118"/>
                <a:gd name="T51" fmla="*/ 38 h 88"/>
                <a:gd name="T52" fmla="*/ 117 w 118"/>
                <a:gd name="T53" fmla="*/ 38 h 88"/>
                <a:gd name="T54" fmla="*/ 116 w 118"/>
                <a:gd name="T55" fmla="*/ 38 h 88"/>
                <a:gd name="T56" fmla="*/ 116 w 118"/>
                <a:gd name="T57" fmla="*/ 38 h 88"/>
                <a:gd name="T58" fmla="*/ 116 w 118"/>
                <a:gd name="T59" fmla="*/ 38 h 88"/>
                <a:gd name="T60" fmla="*/ 116 w 118"/>
                <a:gd name="T61" fmla="*/ 38 h 88"/>
                <a:gd name="T62" fmla="*/ 116 w 118"/>
                <a:gd name="T63" fmla="*/ 38 h 88"/>
                <a:gd name="T64" fmla="*/ 116 w 118"/>
                <a:gd name="T65" fmla="*/ 38 h 88"/>
                <a:gd name="T66" fmla="*/ 116 w 118"/>
                <a:gd name="T67" fmla="*/ 38 h 88"/>
                <a:gd name="T68" fmla="*/ 116 w 118"/>
                <a:gd name="T69" fmla="*/ 38 h 88"/>
                <a:gd name="T70" fmla="*/ 69 w 118"/>
                <a:gd name="T71" fmla="*/ 0 h 88"/>
                <a:gd name="T72" fmla="*/ 58 w 118"/>
                <a:gd name="T73" fmla="*/ 2 h 88"/>
                <a:gd name="T74" fmla="*/ 44 w 118"/>
                <a:gd name="T75" fmla="*/ 6 h 88"/>
                <a:gd name="T76" fmla="*/ 2 w 118"/>
                <a:gd name="T77" fmla="*/ 54 h 88"/>
                <a:gd name="T78" fmla="*/ 2 w 118"/>
                <a:gd name="T79" fmla="*/ 54 h 88"/>
                <a:gd name="T80" fmla="*/ 6 w 118"/>
                <a:gd name="T81" fmla="*/ 61 h 88"/>
                <a:gd name="T82" fmla="*/ 31 w 118"/>
                <a:gd name="T83" fmla="*/ 78 h 88"/>
                <a:gd name="T84" fmla="*/ 44 w 118"/>
                <a:gd name="T85" fmla="*/ 88 h 88"/>
                <a:gd name="T86" fmla="*/ 44 w 118"/>
                <a:gd name="T87" fmla="*/ 88 h 88"/>
                <a:gd name="T88" fmla="*/ 47 w 118"/>
                <a:gd name="T89" fmla="*/ 87 h 88"/>
                <a:gd name="T90" fmla="*/ 49 w 118"/>
                <a:gd name="T91" fmla="*/ 84 h 88"/>
                <a:gd name="T92" fmla="*/ 49 w 118"/>
                <a:gd name="T93" fmla="*/ 84 h 88"/>
                <a:gd name="T94" fmla="*/ 100 w 118"/>
                <a:gd name="T95" fmla="*/ 40 h 88"/>
                <a:gd name="T96" fmla="*/ 66 w 118"/>
                <a:gd name="T97" fmla="*/ 12 h 88"/>
                <a:gd name="T98" fmla="*/ 47 w 118"/>
                <a:gd name="T99" fmla="*/ 8 h 88"/>
                <a:gd name="T100" fmla="*/ 38 w 118"/>
                <a:gd name="T101" fmla="*/ 8 h 88"/>
                <a:gd name="T102" fmla="*/ 69 w 118"/>
                <a:gd name="T10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8" h="88">
                  <a:moveTo>
                    <a:pt x="118" y="38"/>
                  </a:move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moveTo>
                    <a:pt x="118" y="38"/>
                  </a:move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moveTo>
                    <a:pt x="118" y="38"/>
                  </a:move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moveTo>
                    <a:pt x="117" y="38"/>
                  </a:move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moveTo>
                    <a:pt x="117" y="38"/>
                  </a:move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moveTo>
                    <a:pt x="116" y="38"/>
                  </a:move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moveTo>
                    <a:pt x="117" y="38"/>
                  </a:move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moveTo>
                    <a:pt x="116" y="38"/>
                  </a:move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moveTo>
                    <a:pt x="117" y="38"/>
                  </a:move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moveTo>
                    <a:pt x="116" y="38"/>
                  </a:move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moveTo>
                    <a:pt x="116" y="38"/>
                  </a:move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moveTo>
                    <a:pt x="69" y="0"/>
                  </a:moveTo>
                  <a:cubicBezTo>
                    <a:pt x="66" y="0"/>
                    <a:pt x="63" y="1"/>
                    <a:pt x="58" y="2"/>
                  </a:cubicBezTo>
                  <a:cubicBezTo>
                    <a:pt x="54" y="3"/>
                    <a:pt x="49" y="4"/>
                    <a:pt x="44" y="6"/>
                  </a:cubicBezTo>
                  <a:cubicBezTo>
                    <a:pt x="26" y="12"/>
                    <a:pt x="5" y="26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2" y="54"/>
                    <a:pt x="0" y="58"/>
                    <a:pt x="6" y="61"/>
                  </a:cubicBezTo>
                  <a:cubicBezTo>
                    <a:pt x="12" y="63"/>
                    <a:pt x="28" y="74"/>
                    <a:pt x="31" y="78"/>
                  </a:cubicBezTo>
                  <a:cubicBezTo>
                    <a:pt x="33" y="81"/>
                    <a:pt x="39" y="87"/>
                    <a:pt x="44" y="8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5" y="88"/>
                    <a:pt x="46" y="87"/>
                    <a:pt x="47" y="87"/>
                  </a:cubicBezTo>
                  <a:cubicBezTo>
                    <a:pt x="48" y="86"/>
                    <a:pt x="49" y="85"/>
                    <a:pt x="49" y="84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49" y="84"/>
                    <a:pt x="62" y="48"/>
                    <a:pt x="100" y="40"/>
                  </a:cubicBezTo>
                  <a:cubicBezTo>
                    <a:pt x="99" y="25"/>
                    <a:pt x="75" y="20"/>
                    <a:pt x="66" y="12"/>
                  </a:cubicBezTo>
                  <a:cubicBezTo>
                    <a:pt x="63" y="9"/>
                    <a:pt x="56" y="8"/>
                    <a:pt x="47" y="8"/>
                  </a:cubicBezTo>
                  <a:cubicBezTo>
                    <a:pt x="44" y="8"/>
                    <a:pt x="41" y="8"/>
                    <a:pt x="38" y="8"/>
                  </a:cubicBezTo>
                  <a:cubicBezTo>
                    <a:pt x="51" y="2"/>
                    <a:pt x="63" y="1"/>
                    <a:pt x="6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iŝ1iḑê">
              <a:extLst>
                <a:ext uri="{FF2B5EF4-FFF2-40B4-BE49-F238E27FC236}">
                  <a16:creationId xmlns:a16="http://schemas.microsoft.com/office/drawing/2014/main" id="{56FB0862-A522-48E1-9CFF-369B0B6E09C3}"/>
                </a:ext>
              </a:extLst>
            </p:cNvPr>
            <p:cNvSpPr/>
            <p:nvPr/>
          </p:nvSpPr>
          <p:spPr bwMode="auto">
            <a:xfrm>
              <a:off x="5208588" y="3063875"/>
              <a:ext cx="182562" cy="90488"/>
            </a:xfrm>
            <a:custGeom>
              <a:avLst/>
              <a:gdLst>
                <a:gd name="T0" fmla="*/ 31 w 80"/>
                <a:gd name="T1" fmla="*/ 0 h 40"/>
                <a:gd name="T2" fmla="*/ 31 w 80"/>
                <a:gd name="T3" fmla="*/ 0 h 40"/>
                <a:gd name="T4" fmla="*/ 31 w 80"/>
                <a:gd name="T5" fmla="*/ 0 h 40"/>
                <a:gd name="T6" fmla="*/ 0 w 80"/>
                <a:gd name="T7" fmla="*/ 8 h 40"/>
                <a:gd name="T8" fmla="*/ 9 w 80"/>
                <a:gd name="T9" fmla="*/ 8 h 40"/>
                <a:gd name="T10" fmla="*/ 28 w 80"/>
                <a:gd name="T11" fmla="*/ 12 h 40"/>
                <a:gd name="T12" fmla="*/ 62 w 80"/>
                <a:gd name="T13" fmla="*/ 40 h 40"/>
                <a:gd name="T14" fmla="*/ 62 w 80"/>
                <a:gd name="T15" fmla="*/ 40 h 40"/>
                <a:gd name="T16" fmla="*/ 67 w 80"/>
                <a:gd name="T17" fmla="*/ 39 h 40"/>
                <a:gd name="T18" fmla="*/ 78 w 80"/>
                <a:gd name="T19" fmla="*/ 38 h 40"/>
                <a:gd name="T20" fmla="*/ 78 w 80"/>
                <a:gd name="T21" fmla="*/ 38 h 40"/>
                <a:gd name="T22" fmla="*/ 78 w 80"/>
                <a:gd name="T23" fmla="*/ 38 h 40"/>
                <a:gd name="T24" fmla="*/ 78 w 80"/>
                <a:gd name="T25" fmla="*/ 38 h 40"/>
                <a:gd name="T26" fmla="*/ 78 w 80"/>
                <a:gd name="T27" fmla="*/ 38 h 40"/>
                <a:gd name="T28" fmla="*/ 78 w 80"/>
                <a:gd name="T29" fmla="*/ 38 h 40"/>
                <a:gd name="T30" fmla="*/ 78 w 80"/>
                <a:gd name="T31" fmla="*/ 38 h 40"/>
                <a:gd name="T32" fmla="*/ 78 w 80"/>
                <a:gd name="T33" fmla="*/ 38 h 40"/>
                <a:gd name="T34" fmla="*/ 78 w 80"/>
                <a:gd name="T35" fmla="*/ 38 h 40"/>
                <a:gd name="T36" fmla="*/ 79 w 80"/>
                <a:gd name="T37" fmla="*/ 38 h 40"/>
                <a:gd name="T38" fmla="*/ 79 w 80"/>
                <a:gd name="T39" fmla="*/ 38 h 40"/>
                <a:gd name="T40" fmla="*/ 79 w 80"/>
                <a:gd name="T41" fmla="*/ 38 h 40"/>
                <a:gd name="T42" fmla="*/ 79 w 80"/>
                <a:gd name="T43" fmla="*/ 38 h 40"/>
                <a:gd name="T44" fmla="*/ 79 w 80"/>
                <a:gd name="T45" fmla="*/ 38 h 40"/>
                <a:gd name="T46" fmla="*/ 79 w 80"/>
                <a:gd name="T47" fmla="*/ 38 h 40"/>
                <a:gd name="T48" fmla="*/ 79 w 80"/>
                <a:gd name="T49" fmla="*/ 38 h 40"/>
                <a:gd name="T50" fmla="*/ 79 w 80"/>
                <a:gd name="T51" fmla="*/ 38 h 40"/>
                <a:gd name="T52" fmla="*/ 80 w 80"/>
                <a:gd name="T53" fmla="*/ 38 h 40"/>
                <a:gd name="T54" fmla="*/ 80 w 80"/>
                <a:gd name="T55" fmla="*/ 38 h 40"/>
                <a:gd name="T56" fmla="*/ 80 w 80"/>
                <a:gd name="T57" fmla="*/ 38 h 40"/>
                <a:gd name="T58" fmla="*/ 80 w 80"/>
                <a:gd name="T59" fmla="*/ 38 h 40"/>
                <a:gd name="T60" fmla="*/ 80 w 80"/>
                <a:gd name="T61" fmla="*/ 38 h 40"/>
                <a:gd name="T62" fmla="*/ 80 w 80"/>
                <a:gd name="T63" fmla="*/ 38 h 40"/>
                <a:gd name="T64" fmla="*/ 80 w 80"/>
                <a:gd name="T65" fmla="*/ 38 h 40"/>
                <a:gd name="T66" fmla="*/ 80 w 80"/>
                <a:gd name="T67" fmla="*/ 38 h 40"/>
                <a:gd name="T68" fmla="*/ 80 w 80"/>
                <a:gd name="T69" fmla="*/ 38 h 40"/>
                <a:gd name="T70" fmla="*/ 71 w 80"/>
                <a:gd name="T71" fmla="*/ 28 h 40"/>
                <a:gd name="T72" fmla="*/ 49 w 80"/>
                <a:gd name="T73" fmla="*/ 10 h 40"/>
                <a:gd name="T74" fmla="*/ 41 w 80"/>
                <a:gd name="T75" fmla="*/ 4 h 40"/>
                <a:gd name="T76" fmla="*/ 31 w 80"/>
                <a:gd name="T7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4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5" y="1"/>
                    <a:pt x="13" y="2"/>
                    <a:pt x="0" y="8"/>
                  </a:cubicBezTo>
                  <a:cubicBezTo>
                    <a:pt x="3" y="8"/>
                    <a:pt x="6" y="8"/>
                    <a:pt x="9" y="8"/>
                  </a:cubicBezTo>
                  <a:cubicBezTo>
                    <a:pt x="18" y="8"/>
                    <a:pt x="25" y="9"/>
                    <a:pt x="28" y="12"/>
                  </a:cubicBezTo>
                  <a:cubicBezTo>
                    <a:pt x="37" y="20"/>
                    <a:pt x="61" y="25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4" y="39"/>
                    <a:pt x="65" y="39"/>
                    <a:pt x="67" y="39"/>
                  </a:cubicBezTo>
                  <a:cubicBezTo>
                    <a:pt x="70" y="38"/>
                    <a:pt x="74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6"/>
                    <a:pt x="80" y="31"/>
                    <a:pt x="71" y="28"/>
                  </a:cubicBezTo>
                  <a:cubicBezTo>
                    <a:pt x="65" y="26"/>
                    <a:pt x="57" y="18"/>
                    <a:pt x="49" y="10"/>
                  </a:cubicBezTo>
                  <a:cubicBezTo>
                    <a:pt x="46" y="8"/>
                    <a:pt x="44" y="6"/>
                    <a:pt x="41" y="4"/>
                  </a:cubicBezTo>
                  <a:cubicBezTo>
                    <a:pt x="37" y="2"/>
                    <a:pt x="34" y="0"/>
                    <a:pt x="3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îsľiḋe">
              <a:extLst>
                <a:ext uri="{FF2B5EF4-FFF2-40B4-BE49-F238E27FC236}">
                  <a16:creationId xmlns:a16="http://schemas.microsoft.com/office/drawing/2014/main" id="{AE72DAC2-E9C9-442B-AFB3-AB787CFC5945}"/>
                </a:ext>
              </a:extLst>
            </p:cNvPr>
            <p:cNvSpPr/>
            <p:nvPr/>
          </p:nvSpPr>
          <p:spPr bwMode="auto">
            <a:xfrm>
              <a:off x="5103813" y="1257300"/>
              <a:ext cx="666750" cy="387350"/>
            </a:xfrm>
            <a:custGeom>
              <a:avLst/>
              <a:gdLst>
                <a:gd name="T0" fmla="*/ 76 w 293"/>
                <a:gd name="T1" fmla="*/ 159 h 171"/>
                <a:gd name="T2" fmla="*/ 76 w 293"/>
                <a:gd name="T3" fmla="*/ 159 h 171"/>
                <a:gd name="T4" fmla="*/ 76 w 293"/>
                <a:gd name="T5" fmla="*/ 159 h 171"/>
                <a:gd name="T6" fmla="*/ 164 w 293"/>
                <a:gd name="T7" fmla="*/ 90 h 171"/>
                <a:gd name="T8" fmla="*/ 154 w 293"/>
                <a:gd name="T9" fmla="*/ 90 h 171"/>
                <a:gd name="T10" fmla="*/ 129 w 293"/>
                <a:gd name="T11" fmla="*/ 87 h 171"/>
                <a:gd name="T12" fmla="*/ 106 w 293"/>
                <a:gd name="T13" fmla="*/ 82 h 171"/>
                <a:gd name="T14" fmla="*/ 84 w 293"/>
                <a:gd name="T15" fmla="*/ 74 h 171"/>
                <a:gd name="T16" fmla="*/ 66 w 293"/>
                <a:gd name="T17" fmla="*/ 66 h 171"/>
                <a:gd name="T18" fmla="*/ 44 w 293"/>
                <a:gd name="T19" fmla="*/ 53 h 171"/>
                <a:gd name="T20" fmla="*/ 47 w 293"/>
                <a:gd name="T21" fmla="*/ 51 h 171"/>
                <a:gd name="T22" fmla="*/ 53 w 293"/>
                <a:gd name="T23" fmla="*/ 54 h 171"/>
                <a:gd name="T24" fmla="*/ 69 w 293"/>
                <a:gd name="T25" fmla="*/ 60 h 171"/>
                <a:gd name="T26" fmla="*/ 87 w 293"/>
                <a:gd name="T27" fmla="*/ 66 h 171"/>
                <a:gd name="T28" fmla="*/ 108 w 293"/>
                <a:gd name="T29" fmla="*/ 71 h 171"/>
                <a:gd name="T30" fmla="*/ 131 w 293"/>
                <a:gd name="T31" fmla="*/ 76 h 171"/>
                <a:gd name="T32" fmla="*/ 154 w 293"/>
                <a:gd name="T33" fmla="*/ 78 h 171"/>
                <a:gd name="T34" fmla="*/ 169 w 293"/>
                <a:gd name="T35" fmla="*/ 78 h 171"/>
                <a:gd name="T36" fmla="*/ 178 w 293"/>
                <a:gd name="T37" fmla="*/ 78 h 171"/>
                <a:gd name="T38" fmla="*/ 201 w 293"/>
                <a:gd name="T39" fmla="*/ 76 h 171"/>
                <a:gd name="T40" fmla="*/ 206 w 293"/>
                <a:gd name="T41" fmla="*/ 75 h 171"/>
                <a:gd name="T42" fmla="*/ 212 w 293"/>
                <a:gd name="T43" fmla="*/ 75 h 171"/>
                <a:gd name="T44" fmla="*/ 222 w 293"/>
                <a:gd name="T45" fmla="*/ 73 h 171"/>
                <a:gd name="T46" fmla="*/ 241 w 293"/>
                <a:gd name="T47" fmla="*/ 68 h 171"/>
                <a:gd name="T48" fmla="*/ 250 w 293"/>
                <a:gd name="T49" fmla="*/ 66 h 171"/>
                <a:gd name="T50" fmla="*/ 257 w 293"/>
                <a:gd name="T51" fmla="*/ 64 h 171"/>
                <a:gd name="T52" fmla="*/ 264 w 293"/>
                <a:gd name="T53" fmla="*/ 62 h 171"/>
                <a:gd name="T54" fmla="*/ 266 w 293"/>
                <a:gd name="T55" fmla="*/ 64 h 171"/>
                <a:gd name="T56" fmla="*/ 259 w 293"/>
                <a:gd name="T57" fmla="*/ 68 h 171"/>
                <a:gd name="T58" fmla="*/ 243 w 293"/>
                <a:gd name="T59" fmla="*/ 75 h 171"/>
                <a:gd name="T60" fmla="*/ 224 w 293"/>
                <a:gd name="T61" fmla="*/ 81 h 171"/>
                <a:gd name="T62" fmla="*/ 214 w 293"/>
                <a:gd name="T63" fmla="*/ 84 h 171"/>
                <a:gd name="T64" fmla="*/ 203 w 293"/>
                <a:gd name="T65" fmla="*/ 87 h 171"/>
                <a:gd name="T66" fmla="*/ 191 w 293"/>
                <a:gd name="T67" fmla="*/ 88 h 171"/>
                <a:gd name="T68" fmla="*/ 179 w 293"/>
                <a:gd name="T69" fmla="*/ 90 h 171"/>
                <a:gd name="T70" fmla="*/ 164 w 293"/>
                <a:gd name="T71" fmla="*/ 90 h 171"/>
                <a:gd name="T72" fmla="*/ 147 w 293"/>
                <a:gd name="T73" fmla="*/ 0 h 171"/>
                <a:gd name="T74" fmla="*/ 137 w 293"/>
                <a:gd name="T75" fmla="*/ 1 h 171"/>
                <a:gd name="T76" fmla="*/ 74 w 293"/>
                <a:gd name="T77" fmla="*/ 41 h 171"/>
                <a:gd name="T78" fmla="*/ 12 w 293"/>
                <a:gd name="T79" fmla="*/ 164 h 171"/>
                <a:gd name="T80" fmla="*/ 12 w 293"/>
                <a:gd name="T81" fmla="*/ 164 h 171"/>
                <a:gd name="T82" fmla="*/ 9 w 293"/>
                <a:gd name="T83" fmla="*/ 110 h 171"/>
                <a:gd name="T84" fmla="*/ 85 w 293"/>
                <a:gd name="T85" fmla="*/ 151 h 171"/>
                <a:gd name="T86" fmla="*/ 76 w 293"/>
                <a:gd name="T87" fmla="*/ 159 h 171"/>
                <a:gd name="T88" fmla="*/ 109 w 293"/>
                <a:gd name="T89" fmla="*/ 99 h 171"/>
                <a:gd name="T90" fmla="*/ 110 w 293"/>
                <a:gd name="T91" fmla="*/ 95 h 171"/>
                <a:gd name="T92" fmla="*/ 172 w 293"/>
                <a:gd name="T93" fmla="*/ 137 h 171"/>
                <a:gd name="T94" fmla="*/ 174 w 293"/>
                <a:gd name="T95" fmla="*/ 114 h 171"/>
                <a:gd name="T96" fmla="*/ 255 w 293"/>
                <a:gd name="T97" fmla="*/ 164 h 171"/>
                <a:gd name="T98" fmla="*/ 255 w 293"/>
                <a:gd name="T99" fmla="*/ 164 h 171"/>
                <a:gd name="T100" fmla="*/ 269 w 293"/>
                <a:gd name="T101" fmla="*/ 168 h 171"/>
                <a:gd name="T102" fmla="*/ 289 w 293"/>
                <a:gd name="T103" fmla="*/ 171 h 171"/>
                <a:gd name="T104" fmla="*/ 283 w 293"/>
                <a:gd name="T105" fmla="*/ 137 h 171"/>
                <a:gd name="T106" fmla="*/ 293 w 293"/>
                <a:gd name="T107" fmla="*/ 147 h 171"/>
                <a:gd name="T108" fmla="*/ 258 w 293"/>
                <a:gd name="T109" fmla="*/ 52 h 171"/>
                <a:gd name="T110" fmla="*/ 147 w 293"/>
                <a:gd name="T11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3" h="171">
                  <a:moveTo>
                    <a:pt x="76" y="159"/>
                  </a:moveTo>
                  <a:cubicBezTo>
                    <a:pt x="76" y="159"/>
                    <a:pt x="76" y="159"/>
                    <a:pt x="76" y="159"/>
                  </a:cubicBezTo>
                  <a:cubicBezTo>
                    <a:pt x="76" y="159"/>
                    <a:pt x="76" y="159"/>
                    <a:pt x="76" y="159"/>
                  </a:cubicBezTo>
                  <a:moveTo>
                    <a:pt x="164" y="90"/>
                  </a:moveTo>
                  <a:cubicBezTo>
                    <a:pt x="161" y="90"/>
                    <a:pt x="157" y="90"/>
                    <a:pt x="154" y="90"/>
                  </a:cubicBezTo>
                  <a:cubicBezTo>
                    <a:pt x="145" y="89"/>
                    <a:pt x="137" y="88"/>
                    <a:pt x="129" y="87"/>
                  </a:cubicBezTo>
                  <a:cubicBezTo>
                    <a:pt x="121" y="86"/>
                    <a:pt x="113" y="84"/>
                    <a:pt x="106" y="82"/>
                  </a:cubicBezTo>
                  <a:cubicBezTo>
                    <a:pt x="98" y="80"/>
                    <a:pt x="91" y="77"/>
                    <a:pt x="84" y="74"/>
                  </a:cubicBezTo>
                  <a:cubicBezTo>
                    <a:pt x="78" y="72"/>
                    <a:pt x="72" y="69"/>
                    <a:pt x="66" y="66"/>
                  </a:cubicBezTo>
                  <a:cubicBezTo>
                    <a:pt x="57" y="62"/>
                    <a:pt x="49" y="57"/>
                    <a:pt x="44" y="53"/>
                  </a:cubicBezTo>
                  <a:cubicBezTo>
                    <a:pt x="45" y="52"/>
                    <a:pt x="46" y="52"/>
                    <a:pt x="47" y="51"/>
                  </a:cubicBezTo>
                  <a:cubicBezTo>
                    <a:pt x="49" y="52"/>
                    <a:pt x="51" y="53"/>
                    <a:pt x="53" y="54"/>
                  </a:cubicBezTo>
                  <a:cubicBezTo>
                    <a:pt x="58" y="56"/>
                    <a:pt x="63" y="58"/>
                    <a:pt x="69" y="60"/>
                  </a:cubicBezTo>
                  <a:cubicBezTo>
                    <a:pt x="74" y="62"/>
                    <a:pt x="81" y="64"/>
                    <a:pt x="87" y="66"/>
                  </a:cubicBezTo>
                  <a:cubicBezTo>
                    <a:pt x="94" y="68"/>
                    <a:pt x="101" y="70"/>
                    <a:pt x="108" y="71"/>
                  </a:cubicBezTo>
                  <a:cubicBezTo>
                    <a:pt x="115" y="73"/>
                    <a:pt x="123" y="74"/>
                    <a:pt x="131" y="76"/>
                  </a:cubicBezTo>
                  <a:cubicBezTo>
                    <a:pt x="138" y="77"/>
                    <a:pt x="146" y="77"/>
                    <a:pt x="154" y="78"/>
                  </a:cubicBezTo>
                  <a:cubicBezTo>
                    <a:pt x="159" y="78"/>
                    <a:pt x="164" y="78"/>
                    <a:pt x="169" y="78"/>
                  </a:cubicBezTo>
                  <a:cubicBezTo>
                    <a:pt x="172" y="78"/>
                    <a:pt x="175" y="78"/>
                    <a:pt x="178" y="78"/>
                  </a:cubicBezTo>
                  <a:cubicBezTo>
                    <a:pt x="186" y="78"/>
                    <a:pt x="194" y="77"/>
                    <a:pt x="201" y="76"/>
                  </a:cubicBezTo>
                  <a:cubicBezTo>
                    <a:pt x="203" y="76"/>
                    <a:pt x="205" y="76"/>
                    <a:pt x="206" y="75"/>
                  </a:cubicBezTo>
                  <a:cubicBezTo>
                    <a:pt x="208" y="75"/>
                    <a:pt x="210" y="75"/>
                    <a:pt x="212" y="75"/>
                  </a:cubicBezTo>
                  <a:cubicBezTo>
                    <a:pt x="215" y="74"/>
                    <a:pt x="219" y="73"/>
                    <a:pt x="222" y="73"/>
                  </a:cubicBezTo>
                  <a:cubicBezTo>
                    <a:pt x="229" y="71"/>
                    <a:pt x="235" y="70"/>
                    <a:pt x="241" y="68"/>
                  </a:cubicBezTo>
                  <a:cubicBezTo>
                    <a:pt x="244" y="68"/>
                    <a:pt x="247" y="67"/>
                    <a:pt x="250" y="66"/>
                  </a:cubicBezTo>
                  <a:cubicBezTo>
                    <a:pt x="252" y="65"/>
                    <a:pt x="255" y="65"/>
                    <a:pt x="257" y="64"/>
                  </a:cubicBezTo>
                  <a:cubicBezTo>
                    <a:pt x="260" y="63"/>
                    <a:pt x="262" y="62"/>
                    <a:pt x="264" y="62"/>
                  </a:cubicBezTo>
                  <a:cubicBezTo>
                    <a:pt x="265" y="63"/>
                    <a:pt x="265" y="63"/>
                    <a:pt x="266" y="64"/>
                  </a:cubicBezTo>
                  <a:cubicBezTo>
                    <a:pt x="264" y="66"/>
                    <a:pt x="261" y="67"/>
                    <a:pt x="259" y="68"/>
                  </a:cubicBezTo>
                  <a:cubicBezTo>
                    <a:pt x="254" y="70"/>
                    <a:pt x="249" y="73"/>
                    <a:pt x="243" y="75"/>
                  </a:cubicBezTo>
                  <a:cubicBezTo>
                    <a:pt x="238" y="77"/>
                    <a:pt x="231" y="80"/>
                    <a:pt x="224" y="81"/>
                  </a:cubicBezTo>
                  <a:cubicBezTo>
                    <a:pt x="221" y="83"/>
                    <a:pt x="217" y="83"/>
                    <a:pt x="214" y="84"/>
                  </a:cubicBezTo>
                  <a:cubicBezTo>
                    <a:pt x="210" y="85"/>
                    <a:pt x="206" y="86"/>
                    <a:pt x="203" y="87"/>
                  </a:cubicBezTo>
                  <a:cubicBezTo>
                    <a:pt x="199" y="87"/>
                    <a:pt x="195" y="88"/>
                    <a:pt x="191" y="88"/>
                  </a:cubicBezTo>
                  <a:cubicBezTo>
                    <a:pt x="187" y="89"/>
                    <a:pt x="183" y="89"/>
                    <a:pt x="179" y="90"/>
                  </a:cubicBezTo>
                  <a:cubicBezTo>
                    <a:pt x="174" y="90"/>
                    <a:pt x="169" y="90"/>
                    <a:pt x="164" y="90"/>
                  </a:cubicBezTo>
                  <a:moveTo>
                    <a:pt x="147" y="0"/>
                  </a:moveTo>
                  <a:cubicBezTo>
                    <a:pt x="144" y="0"/>
                    <a:pt x="140" y="0"/>
                    <a:pt x="137" y="1"/>
                  </a:cubicBezTo>
                  <a:cubicBezTo>
                    <a:pt x="105" y="6"/>
                    <a:pt x="87" y="26"/>
                    <a:pt x="74" y="41"/>
                  </a:cubicBezTo>
                  <a:cubicBezTo>
                    <a:pt x="0" y="56"/>
                    <a:pt x="4" y="128"/>
                    <a:pt x="12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50"/>
                    <a:pt x="6" y="130"/>
                    <a:pt x="9" y="110"/>
                  </a:cubicBezTo>
                  <a:cubicBezTo>
                    <a:pt x="23" y="121"/>
                    <a:pt x="52" y="142"/>
                    <a:pt x="85" y="151"/>
                  </a:cubicBezTo>
                  <a:cubicBezTo>
                    <a:pt x="83" y="154"/>
                    <a:pt x="79" y="156"/>
                    <a:pt x="76" y="159"/>
                  </a:cubicBezTo>
                  <a:cubicBezTo>
                    <a:pt x="101" y="141"/>
                    <a:pt x="108" y="111"/>
                    <a:pt x="109" y="99"/>
                  </a:cubicBezTo>
                  <a:cubicBezTo>
                    <a:pt x="110" y="97"/>
                    <a:pt x="110" y="95"/>
                    <a:pt x="110" y="95"/>
                  </a:cubicBezTo>
                  <a:cubicBezTo>
                    <a:pt x="110" y="95"/>
                    <a:pt x="133" y="128"/>
                    <a:pt x="172" y="137"/>
                  </a:cubicBezTo>
                  <a:cubicBezTo>
                    <a:pt x="172" y="137"/>
                    <a:pt x="172" y="125"/>
                    <a:pt x="174" y="114"/>
                  </a:cubicBezTo>
                  <a:cubicBezTo>
                    <a:pt x="174" y="114"/>
                    <a:pt x="200" y="148"/>
                    <a:pt x="255" y="164"/>
                  </a:cubicBezTo>
                  <a:cubicBezTo>
                    <a:pt x="255" y="164"/>
                    <a:pt x="255" y="164"/>
                    <a:pt x="255" y="164"/>
                  </a:cubicBezTo>
                  <a:cubicBezTo>
                    <a:pt x="259" y="166"/>
                    <a:pt x="264" y="167"/>
                    <a:pt x="269" y="168"/>
                  </a:cubicBezTo>
                  <a:cubicBezTo>
                    <a:pt x="276" y="169"/>
                    <a:pt x="282" y="170"/>
                    <a:pt x="289" y="171"/>
                  </a:cubicBezTo>
                  <a:cubicBezTo>
                    <a:pt x="289" y="171"/>
                    <a:pt x="286" y="150"/>
                    <a:pt x="283" y="137"/>
                  </a:cubicBezTo>
                  <a:cubicBezTo>
                    <a:pt x="283" y="137"/>
                    <a:pt x="289" y="141"/>
                    <a:pt x="293" y="147"/>
                  </a:cubicBezTo>
                  <a:cubicBezTo>
                    <a:pt x="293" y="147"/>
                    <a:pt x="283" y="85"/>
                    <a:pt x="258" y="52"/>
                  </a:cubicBezTo>
                  <a:cubicBezTo>
                    <a:pt x="235" y="23"/>
                    <a:pt x="181" y="0"/>
                    <a:pt x="14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ï$ľídé">
              <a:extLst>
                <a:ext uri="{FF2B5EF4-FFF2-40B4-BE49-F238E27FC236}">
                  <a16:creationId xmlns:a16="http://schemas.microsoft.com/office/drawing/2014/main" id="{93937319-DCB7-4650-A78F-1984B4D84E12}"/>
                </a:ext>
              </a:extLst>
            </p:cNvPr>
            <p:cNvSpPr/>
            <p:nvPr/>
          </p:nvSpPr>
          <p:spPr bwMode="auto">
            <a:xfrm>
              <a:off x="5118100" y="1506538"/>
              <a:ext cx="179387" cy="190500"/>
            </a:xfrm>
            <a:custGeom>
              <a:avLst/>
              <a:gdLst>
                <a:gd name="T0" fmla="*/ 3 w 79"/>
                <a:gd name="T1" fmla="*/ 0 h 84"/>
                <a:gd name="T2" fmla="*/ 6 w 79"/>
                <a:gd name="T3" fmla="*/ 54 h 84"/>
                <a:gd name="T4" fmla="*/ 32 w 79"/>
                <a:gd name="T5" fmla="*/ 35 h 84"/>
                <a:gd name="T6" fmla="*/ 34 w 79"/>
                <a:gd name="T7" fmla="*/ 35 h 84"/>
                <a:gd name="T8" fmla="*/ 47 w 79"/>
                <a:gd name="T9" fmla="*/ 49 h 84"/>
                <a:gd name="T10" fmla="*/ 48 w 79"/>
                <a:gd name="T11" fmla="*/ 84 h 84"/>
                <a:gd name="T12" fmla="*/ 68 w 79"/>
                <a:gd name="T13" fmla="*/ 50 h 84"/>
                <a:gd name="T14" fmla="*/ 68 w 79"/>
                <a:gd name="T15" fmla="*/ 50 h 84"/>
                <a:gd name="T16" fmla="*/ 70 w 79"/>
                <a:gd name="T17" fmla="*/ 49 h 84"/>
                <a:gd name="T18" fmla="*/ 70 w 79"/>
                <a:gd name="T19" fmla="*/ 49 h 84"/>
                <a:gd name="T20" fmla="*/ 70 w 79"/>
                <a:gd name="T21" fmla="*/ 49 h 84"/>
                <a:gd name="T22" fmla="*/ 79 w 79"/>
                <a:gd name="T23" fmla="*/ 41 h 84"/>
                <a:gd name="T24" fmla="*/ 3 w 79"/>
                <a:gd name="T2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84">
                  <a:moveTo>
                    <a:pt x="3" y="0"/>
                  </a:moveTo>
                  <a:cubicBezTo>
                    <a:pt x="0" y="20"/>
                    <a:pt x="3" y="40"/>
                    <a:pt x="6" y="54"/>
                  </a:cubicBezTo>
                  <a:cubicBezTo>
                    <a:pt x="9" y="41"/>
                    <a:pt x="22" y="37"/>
                    <a:pt x="32" y="35"/>
                  </a:cubicBezTo>
                  <a:cubicBezTo>
                    <a:pt x="32" y="35"/>
                    <a:pt x="33" y="35"/>
                    <a:pt x="34" y="35"/>
                  </a:cubicBezTo>
                  <a:cubicBezTo>
                    <a:pt x="41" y="35"/>
                    <a:pt x="47" y="41"/>
                    <a:pt x="47" y="49"/>
                  </a:cubicBezTo>
                  <a:cubicBezTo>
                    <a:pt x="47" y="63"/>
                    <a:pt x="47" y="75"/>
                    <a:pt x="48" y="84"/>
                  </a:cubicBezTo>
                  <a:cubicBezTo>
                    <a:pt x="59" y="66"/>
                    <a:pt x="68" y="50"/>
                    <a:pt x="68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9" y="49"/>
                    <a:pt x="69" y="49"/>
                    <a:pt x="70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3" y="46"/>
                    <a:pt x="77" y="44"/>
                    <a:pt x="79" y="41"/>
                  </a:cubicBezTo>
                  <a:cubicBezTo>
                    <a:pt x="46" y="32"/>
                    <a:pt x="17" y="11"/>
                    <a:pt x="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îSľîḑé">
              <a:extLst>
                <a:ext uri="{FF2B5EF4-FFF2-40B4-BE49-F238E27FC236}">
                  <a16:creationId xmlns:a16="http://schemas.microsoft.com/office/drawing/2014/main" id="{2886C451-29DE-4DFB-8A87-83583FF43A2C}"/>
                </a:ext>
              </a:extLst>
            </p:cNvPr>
            <p:cNvSpPr/>
            <p:nvPr/>
          </p:nvSpPr>
          <p:spPr bwMode="auto">
            <a:xfrm>
              <a:off x="5129213" y="1585913"/>
              <a:ext cx="104775" cy="185738"/>
            </a:xfrm>
            <a:custGeom>
              <a:avLst/>
              <a:gdLst>
                <a:gd name="T0" fmla="*/ 33 w 46"/>
                <a:gd name="T1" fmla="*/ 47 h 82"/>
                <a:gd name="T2" fmla="*/ 33 w 46"/>
                <a:gd name="T3" fmla="*/ 42 h 82"/>
                <a:gd name="T4" fmla="*/ 30 w 46"/>
                <a:gd name="T5" fmla="*/ 35 h 82"/>
                <a:gd name="T6" fmla="*/ 20 w 46"/>
                <a:gd name="T7" fmla="*/ 23 h 82"/>
                <a:gd name="T8" fmla="*/ 33 w 46"/>
                <a:gd name="T9" fmla="*/ 33 h 82"/>
                <a:gd name="T10" fmla="*/ 36 w 46"/>
                <a:gd name="T11" fmla="*/ 41 h 82"/>
                <a:gd name="T12" fmla="*/ 37 w 46"/>
                <a:gd name="T13" fmla="*/ 50 h 82"/>
                <a:gd name="T14" fmla="*/ 36 w 46"/>
                <a:gd name="T15" fmla="*/ 53 h 82"/>
                <a:gd name="T16" fmla="*/ 33 w 46"/>
                <a:gd name="T17" fmla="*/ 52 h 82"/>
                <a:gd name="T18" fmla="*/ 28 w 46"/>
                <a:gd name="T19" fmla="*/ 49 h 82"/>
                <a:gd name="T20" fmla="*/ 23 w 46"/>
                <a:gd name="T21" fmla="*/ 48 h 82"/>
                <a:gd name="T22" fmla="*/ 21 w 46"/>
                <a:gd name="T23" fmla="*/ 47 h 82"/>
                <a:gd name="T24" fmla="*/ 17 w 46"/>
                <a:gd name="T25" fmla="*/ 48 h 82"/>
                <a:gd name="T26" fmla="*/ 11 w 46"/>
                <a:gd name="T27" fmla="*/ 50 h 82"/>
                <a:gd name="T28" fmla="*/ 16 w 46"/>
                <a:gd name="T29" fmla="*/ 46 h 82"/>
                <a:gd name="T30" fmla="*/ 23 w 46"/>
                <a:gd name="T31" fmla="*/ 45 h 82"/>
                <a:gd name="T32" fmla="*/ 24 w 46"/>
                <a:gd name="T33" fmla="*/ 45 h 82"/>
                <a:gd name="T34" fmla="*/ 29 w 46"/>
                <a:gd name="T35" fmla="*/ 45 h 82"/>
                <a:gd name="T36" fmla="*/ 33 w 46"/>
                <a:gd name="T37" fmla="*/ 47 h 82"/>
                <a:gd name="T38" fmla="*/ 29 w 46"/>
                <a:gd name="T39" fmla="*/ 0 h 82"/>
                <a:gd name="T40" fmla="*/ 27 w 46"/>
                <a:gd name="T41" fmla="*/ 0 h 82"/>
                <a:gd name="T42" fmla="*/ 1 w 46"/>
                <a:gd name="T43" fmla="*/ 19 h 82"/>
                <a:gd name="T44" fmla="*/ 1 w 46"/>
                <a:gd name="T45" fmla="*/ 19 h 82"/>
                <a:gd name="T46" fmla="*/ 0 w 46"/>
                <a:gd name="T47" fmla="*/ 27 h 82"/>
                <a:gd name="T48" fmla="*/ 17 w 46"/>
                <a:gd name="T49" fmla="*/ 70 h 82"/>
                <a:gd name="T50" fmla="*/ 42 w 46"/>
                <a:gd name="T51" fmla="*/ 82 h 82"/>
                <a:gd name="T52" fmla="*/ 46 w 46"/>
                <a:gd name="T53" fmla="*/ 82 h 82"/>
                <a:gd name="T54" fmla="*/ 43 w 46"/>
                <a:gd name="T55" fmla="*/ 49 h 82"/>
                <a:gd name="T56" fmla="*/ 43 w 46"/>
                <a:gd name="T57" fmla="*/ 49 h 82"/>
                <a:gd name="T58" fmla="*/ 42 w 46"/>
                <a:gd name="T59" fmla="*/ 14 h 82"/>
                <a:gd name="T60" fmla="*/ 29 w 46"/>
                <a:gd name="T6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82">
                  <a:moveTo>
                    <a:pt x="33" y="47"/>
                  </a:moveTo>
                  <a:cubicBezTo>
                    <a:pt x="33" y="45"/>
                    <a:pt x="33" y="44"/>
                    <a:pt x="33" y="42"/>
                  </a:cubicBezTo>
                  <a:cubicBezTo>
                    <a:pt x="32" y="40"/>
                    <a:pt x="31" y="37"/>
                    <a:pt x="30" y="35"/>
                  </a:cubicBezTo>
                  <a:cubicBezTo>
                    <a:pt x="28" y="30"/>
                    <a:pt x="24" y="26"/>
                    <a:pt x="20" y="23"/>
                  </a:cubicBezTo>
                  <a:cubicBezTo>
                    <a:pt x="25" y="25"/>
                    <a:pt x="30" y="29"/>
                    <a:pt x="33" y="33"/>
                  </a:cubicBezTo>
                  <a:cubicBezTo>
                    <a:pt x="35" y="36"/>
                    <a:pt x="36" y="39"/>
                    <a:pt x="36" y="41"/>
                  </a:cubicBezTo>
                  <a:cubicBezTo>
                    <a:pt x="37" y="44"/>
                    <a:pt x="37" y="47"/>
                    <a:pt x="37" y="50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1"/>
                    <a:pt x="30" y="50"/>
                    <a:pt x="28" y="49"/>
                  </a:cubicBezTo>
                  <a:cubicBezTo>
                    <a:pt x="26" y="48"/>
                    <a:pt x="25" y="48"/>
                    <a:pt x="23" y="48"/>
                  </a:cubicBezTo>
                  <a:cubicBezTo>
                    <a:pt x="22" y="48"/>
                    <a:pt x="21" y="47"/>
                    <a:pt x="21" y="47"/>
                  </a:cubicBezTo>
                  <a:cubicBezTo>
                    <a:pt x="19" y="47"/>
                    <a:pt x="18" y="48"/>
                    <a:pt x="17" y="48"/>
                  </a:cubicBezTo>
                  <a:cubicBezTo>
                    <a:pt x="15" y="48"/>
                    <a:pt x="13" y="49"/>
                    <a:pt x="11" y="50"/>
                  </a:cubicBezTo>
                  <a:cubicBezTo>
                    <a:pt x="12" y="49"/>
                    <a:pt x="14" y="47"/>
                    <a:pt x="16" y="46"/>
                  </a:cubicBezTo>
                  <a:cubicBezTo>
                    <a:pt x="18" y="45"/>
                    <a:pt x="20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6" y="45"/>
                    <a:pt x="28" y="45"/>
                    <a:pt x="29" y="45"/>
                  </a:cubicBezTo>
                  <a:cubicBezTo>
                    <a:pt x="31" y="46"/>
                    <a:pt x="32" y="46"/>
                    <a:pt x="33" y="47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7" y="0"/>
                  </a:cubicBezTo>
                  <a:cubicBezTo>
                    <a:pt x="17" y="2"/>
                    <a:pt x="4" y="6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2"/>
                    <a:pt x="0" y="24"/>
                    <a:pt x="0" y="27"/>
                  </a:cubicBezTo>
                  <a:cubicBezTo>
                    <a:pt x="0" y="48"/>
                    <a:pt x="7" y="62"/>
                    <a:pt x="17" y="70"/>
                  </a:cubicBezTo>
                  <a:cubicBezTo>
                    <a:pt x="25" y="77"/>
                    <a:pt x="35" y="80"/>
                    <a:pt x="42" y="82"/>
                  </a:cubicBezTo>
                  <a:cubicBezTo>
                    <a:pt x="44" y="82"/>
                    <a:pt x="45" y="82"/>
                    <a:pt x="46" y="82"/>
                  </a:cubicBezTo>
                  <a:cubicBezTo>
                    <a:pt x="46" y="82"/>
                    <a:pt x="44" y="71"/>
                    <a:pt x="43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2" y="40"/>
                    <a:pt x="42" y="28"/>
                    <a:pt x="42" y="14"/>
                  </a:cubicBezTo>
                  <a:cubicBezTo>
                    <a:pt x="42" y="6"/>
                    <a:pt x="36" y="0"/>
                    <a:pt x="2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îšļíḍe">
              <a:extLst>
                <a:ext uri="{FF2B5EF4-FFF2-40B4-BE49-F238E27FC236}">
                  <a16:creationId xmlns:a16="http://schemas.microsoft.com/office/drawing/2014/main" id="{D9EEBB20-5AAA-4F6F-90A0-3766650B6C85}"/>
                </a:ext>
              </a:extLst>
            </p:cNvPr>
            <p:cNvSpPr/>
            <p:nvPr/>
          </p:nvSpPr>
          <p:spPr bwMode="auto">
            <a:xfrm>
              <a:off x="5154613" y="1638300"/>
              <a:ext cx="58737" cy="68263"/>
            </a:xfrm>
            <a:custGeom>
              <a:avLst/>
              <a:gdLst>
                <a:gd name="T0" fmla="*/ 9 w 26"/>
                <a:gd name="T1" fmla="*/ 0 h 30"/>
                <a:gd name="T2" fmla="*/ 19 w 26"/>
                <a:gd name="T3" fmla="*/ 12 h 30"/>
                <a:gd name="T4" fmla="*/ 22 w 26"/>
                <a:gd name="T5" fmla="*/ 19 h 30"/>
                <a:gd name="T6" fmla="*/ 22 w 26"/>
                <a:gd name="T7" fmla="*/ 24 h 30"/>
                <a:gd name="T8" fmla="*/ 18 w 26"/>
                <a:gd name="T9" fmla="*/ 22 h 30"/>
                <a:gd name="T10" fmla="*/ 13 w 26"/>
                <a:gd name="T11" fmla="*/ 22 h 30"/>
                <a:gd name="T12" fmla="*/ 12 w 26"/>
                <a:gd name="T13" fmla="*/ 22 h 30"/>
                <a:gd name="T14" fmla="*/ 5 w 26"/>
                <a:gd name="T15" fmla="*/ 23 h 30"/>
                <a:gd name="T16" fmla="*/ 0 w 26"/>
                <a:gd name="T17" fmla="*/ 27 h 30"/>
                <a:gd name="T18" fmla="*/ 6 w 26"/>
                <a:gd name="T19" fmla="*/ 25 h 30"/>
                <a:gd name="T20" fmla="*/ 10 w 26"/>
                <a:gd name="T21" fmla="*/ 24 h 30"/>
                <a:gd name="T22" fmla="*/ 12 w 26"/>
                <a:gd name="T23" fmla="*/ 25 h 30"/>
                <a:gd name="T24" fmla="*/ 17 w 26"/>
                <a:gd name="T25" fmla="*/ 26 h 30"/>
                <a:gd name="T26" fmla="*/ 22 w 26"/>
                <a:gd name="T27" fmla="*/ 29 h 30"/>
                <a:gd name="T28" fmla="*/ 25 w 26"/>
                <a:gd name="T29" fmla="*/ 30 h 30"/>
                <a:gd name="T30" fmla="*/ 26 w 26"/>
                <a:gd name="T31" fmla="*/ 27 h 30"/>
                <a:gd name="T32" fmla="*/ 25 w 26"/>
                <a:gd name="T33" fmla="*/ 18 h 30"/>
                <a:gd name="T34" fmla="*/ 22 w 26"/>
                <a:gd name="T35" fmla="*/ 10 h 30"/>
                <a:gd name="T36" fmla="*/ 9 w 26"/>
                <a:gd name="T3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30">
                  <a:moveTo>
                    <a:pt x="9" y="0"/>
                  </a:moveTo>
                  <a:cubicBezTo>
                    <a:pt x="13" y="3"/>
                    <a:pt x="17" y="7"/>
                    <a:pt x="19" y="12"/>
                  </a:cubicBezTo>
                  <a:cubicBezTo>
                    <a:pt x="20" y="14"/>
                    <a:pt x="21" y="17"/>
                    <a:pt x="22" y="19"/>
                  </a:cubicBezTo>
                  <a:cubicBezTo>
                    <a:pt x="22" y="21"/>
                    <a:pt x="22" y="22"/>
                    <a:pt x="22" y="24"/>
                  </a:cubicBezTo>
                  <a:cubicBezTo>
                    <a:pt x="21" y="23"/>
                    <a:pt x="20" y="23"/>
                    <a:pt x="18" y="22"/>
                  </a:cubicBezTo>
                  <a:cubicBezTo>
                    <a:pt x="17" y="22"/>
                    <a:pt x="15" y="22"/>
                    <a:pt x="13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9" y="22"/>
                    <a:pt x="7" y="22"/>
                    <a:pt x="5" y="23"/>
                  </a:cubicBezTo>
                  <a:cubicBezTo>
                    <a:pt x="3" y="24"/>
                    <a:pt x="1" y="26"/>
                    <a:pt x="0" y="27"/>
                  </a:cubicBezTo>
                  <a:cubicBezTo>
                    <a:pt x="2" y="26"/>
                    <a:pt x="4" y="25"/>
                    <a:pt x="6" y="25"/>
                  </a:cubicBezTo>
                  <a:cubicBezTo>
                    <a:pt x="7" y="25"/>
                    <a:pt x="8" y="24"/>
                    <a:pt x="10" y="24"/>
                  </a:cubicBezTo>
                  <a:cubicBezTo>
                    <a:pt x="10" y="24"/>
                    <a:pt x="11" y="25"/>
                    <a:pt x="12" y="25"/>
                  </a:cubicBezTo>
                  <a:cubicBezTo>
                    <a:pt x="14" y="25"/>
                    <a:pt x="15" y="25"/>
                    <a:pt x="17" y="26"/>
                  </a:cubicBezTo>
                  <a:cubicBezTo>
                    <a:pt x="19" y="27"/>
                    <a:pt x="21" y="28"/>
                    <a:pt x="22" y="29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4"/>
                    <a:pt x="26" y="21"/>
                    <a:pt x="25" y="18"/>
                  </a:cubicBezTo>
                  <a:cubicBezTo>
                    <a:pt x="25" y="16"/>
                    <a:pt x="24" y="13"/>
                    <a:pt x="22" y="10"/>
                  </a:cubicBezTo>
                  <a:cubicBezTo>
                    <a:pt x="19" y="6"/>
                    <a:pt x="14" y="2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íṧḷîďé">
              <a:extLst>
                <a:ext uri="{FF2B5EF4-FFF2-40B4-BE49-F238E27FC236}">
                  <a16:creationId xmlns:a16="http://schemas.microsoft.com/office/drawing/2014/main" id="{A77D024B-BDFD-456A-912A-542E73A6A476}"/>
                </a:ext>
              </a:extLst>
            </p:cNvPr>
            <p:cNvSpPr/>
            <p:nvPr/>
          </p:nvSpPr>
          <p:spPr bwMode="auto">
            <a:xfrm>
              <a:off x="5465763" y="1955800"/>
              <a:ext cx="58737" cy="6350"/>
            </a:xfrm>
            <a:custGeom>
              <a:avLst/>
              <a:gdLst>
                <a:gd name="T0" fmla="*/ 26 w 26"/>
                <a:gd name="T1" fmla="*/ 0 h 3"/>
                <a:gd name="T2" fmla="*/ 16 w 26"/>
                <a:gd name="T3" fmla="*/ 1 h 3"/>
                <a:gd name="T4" fmla="*/ 13 w 26"/>
                <a:gd name="T5" fmla="*/ 1 h 3"/>
                <a:gd name="T6" fmla="*/ 0 w 26"/>
                <a:gd name="T7" fmla="*/ 0 h 3"/>
                <a:gd name="T8" fmla="*/ 6 w 26"/>
                <a:gd name="T9" fmla="*/ 2 h 3"/>
                <a:gd name="T10" fmla="*/ 13 w 26"/>
                <a:gd name="T11" fmla="*/ 3 h 3"/>
                <a:gd name="T12" fmla="*/ 15 w 26"/>
                <a:gd name="T13" fmla="*/ 3 h 3"/>
                <a:gd name="T14" fmla="*/ 20 w 26"/>
                <a:gd name="T15" fmla="*/ 3 h 3"/>
                <a:gd name="T16" fmla="*/ 26 w 26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">
                  <a:moveTo>
                    <a:pt x="26" y="0"/>
                  </a:moveTo>
                  <a:cubicBezTo>
                    <a:pt x="23" y="1"/>
                    <a:pt x="20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9" y="1"/>
                    <a:pt x="4" y="0"/>
                    <a:pt x="0" y="0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8" y="3"/>
                    <a:pt x="11" y="3"/>
                    <a:pt x="13" y="3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7" y="3"/>
                    <a:pt x="18" y="3"/>
                    <a:pt x="20" y="3"/>
                  </a:cubicBezTo>
                  <a:cubicBezTo>
                    <a:pt x="22" y="2"/>
                    <a:pt x="25" y="1"/>
                    <a:pt x="2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iṣlïḋê">
              <a:extLst>
                <a:ext uri="{FF2B5EF4-FFF2-40B4-BE49-F238E27FC236}">
                  <a16:creationId xmlns:a16="http://schemas.microsoft.com/office/drawing/2014/main" id="{AC11CB3B-BEC1-49BF-82B6-9898A5FB7078}"/>
                </a:ext>
              </a:extLst>
            </p:cNvPr>
            <p:cNvSpPr/>
            <p:nvPr/>
          </p:nvSpPr>
          <p:spPr bwMode="auto">
            <a:xfrm>
              <a:off x="5203825" y="1373188"/>
              <a:ext cx="504825" cy="88900"/>
            </a:xfrm>
            <a:custGeom>
              <a:avLst/>
              <a:gdLst>
                <a:gd name="T0" fmla="*/ 3 w 222"/>
                <a:gd name="T1" fmla="*/ 0 h 39"/>
                <a:gd name="T2" fmla="*/ 0 w 222"/>
                <a:gd name="T3" fmla="*/ 2 h 39"/>
                <a:gd name="T4" fmla="*/ 22 w 222"/>
                <a:gd name="T5" fmla="*/ 15 h 39"/>
                <a:gd name="T6" fmla="*/ 40 w 222"/>
                <a:gd name="T7" fmla="*/ 23 h 39"/>
                <a:gd name="T8" fmla="*/ 62 w 222"/>
                <a:gd name="T9" fmla="*/ 31 h 39"/>
                <a:gd name="T10" fmla="*/ 85 w 222"/>
                <a:gd name="T11" fmla="*/ 36 h 39"/>
                <a:gd name="T12" fmla="*/ 110 w 222"/>
                <a:gd name="T13" fmla="*/ 39 h 39"/>
                <a:gd name="T14" fmla="*/ 120 w 222"/>
                <a:gd name="T15" fmla="*/ 39 h 39"/>
                <a:gd name="T16" fmla="*/ 135 w 222"/>
                <a:gd name="T17" fmla="*/ 39 h 39"/>
                <a:gd name="T18" fmla="*/ 147 w 222"/>
                <a:gd name="T19" fmla="*/ 37 h 39"/>
                <a:gd name="T20" fmla="*/ 159 w 222"/>
                <a:gd name="T21" fmla="*/ 36 h 39"/>
                <a:gd name="T22" fmla="*/ 170 w 222"/>
                <a:gd name="T23" fmla="*/ 33 h 39"/>
                <a:gd name="T24" fmla="*/ 180 w 222"/>
                <a:gd name="T25" fmla="*/ 30 h 39"/>
                <a:gd name="T26" fmla="*/ 199 w 222"/>
                <a:gd name="T27" fmla="*/ 24 h 39"/>
                <a:gd name="T28" fmla="*/ 215 w 222"/>
                <a:gd name="T29" fmla="*/ 17 h 39"/>
                <a:gd name="T30" fmla="*/ 222 w 222"/>
                <a:gd name="T31" fmla="*/ 13 h 39"/>
                <a:gd name="T32" fmla="*/ 220 w 222"/>
                <a:gd name="T33" fmla="*/ 11 h 39"/>
                <a:gd name="T34" fmla="*/ 213 w 222"/>
                <a:gd name="T35" fmla="*/ 13 h 39"/>
                <a:gd name="T36" fmla="*/ 206 w 222"/>
                <a:gd name="T37" fmla="*/ 15 h 39"/>
                <a:gd name="T38" fmla="*/ 197 w 222"/>
                <a:gd name="T39" fmla="*/ 17 h 39"/>
                <a:gd name="T40" fmla="*/ 178 w 222"/>
                <a:gd name="T41" fmla="*/ 22 h 39"/>
                <a:gd name="T42" fmla="*/ 168 w 222"/>
                <a:gd name="T43" fmla="*/ 24 h 39"/>
                <a:gd name="T44" fmla="*/ 162 w 222"/>
                <a:gd name="T45" fmla="*/ 24 h 39"/>
                <a:gd name="T46" fmla="*/ 157 w 222"/>
                <a:gd name="T47" fmla="*/ 25 h 39"/>
                <a:gd name="T48" fmla="*/ 134 w 222"/>
                <a:gd name="T49" fmla="*/ 27 h 39"/>
                <a:gd name="T50" fmla="*/ 125 w 222"/>
                <a:gd name="T51" fmla="*/ 27 h 39"/>
                <a:gd name="T52" fmla="*/ 110 w 222"/>
                <a:gd name="T53" fmla="*/ 27 h 39"/>
                <a:gd name="T54" fmla="*/ 87 w 222"/>
                <a:gd name="T55" fmla="*/ 25 h 39"/>
                <a:gd name="T56" fmla="*/ 64 w 222"/>
                <a:gd name="T57" fmla="*/ 20 h 39"/>
                <a:gd name="T58" fmla="*/ 43 w 222"/>
                <a:gd name="T59" fmla="*/ 15 h 39"/>
                <a:gd name="T60" fmla="*/ 25 w 222"/>
                <a:gd name="T61" fmla="*/ 9 h 39"/>
                <a:gd name="T62" fmla="*/ 9 w 222"/>
                <a:gd name="T63" fmla="*/ 3 h 39"/>
                <a:gd name="T64" fmla="*/ 3 w 222"/>
                <a:gd name="T6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2" h="39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5" y="6"/>
                    <a:pt x="13" y="11"/>
                    <a:pt x="22" y="15"/>
                  </a:cubicBezTo>
                  <a:cubicBezTo>
                    <a:pt x="28" y="18"/>
                    <a:pt x="34" y="21"/>
                    <a:pt x="40" y="23"/>
                  </a:cubicBezTo>
                  <a:cubicBezTo>
                    <a:pt x="47" y="26"/>
                    <a:pt x="54" y="29"/>
                    <a:pt x="62" y="31"/>
                  </a:cubicBezTo>
                  <a:cubicBezTo>
                    <a:pt x="69" y="33"/>
                    <a:pt x="77" y="35"/>
                    <a:pt x="85" y="36"/>
                  </a:cubicBezTo>
                  <a:cubicBezTo>
                    <a:pt x="93" y="37"/>
                    <a:pt x="101" y="38"/>
                    <a:pt x="110" y="39"/>
                  </a:cubicBezTo>
                  <a:cubicBezTo>
                    <a:pt x="113" y="39"/>
                    <a:pt x="117" y="39"/>
                    <a:pt x="120" y="39"/>
                  </a:cubicBezTo>
                  <a:cubicBezTo>
                    <a:pt x="125" y="39"/>
                    <a:pt x="130" y="39"/>
                    <a:pt x="135" y="39"/>
                  </a:cubicBezTo>
                  <a:cubicBezTo>
                    <a:pt x="139" y="38"/>
                    <a:pt x="143" y="38"/>
                    <a:pt x="147" y="37"/>
                  </a:cubicBezTo>
                  <a:cubicBezTo>
                    <a:pt x="151" y="37"/>
                    <a:pt x="155" y="36"/>
                    <a:pt x="159" y="36"/>
                  </a:cubicBezTo>
                  <a:cubicBezTo>
                    <a:pt x="162" y="35"/>
                    <a:pt x="166" y="34"/>
                    <a:pt x="170" y="33"/>
                  </a:cubicBezTo>
                  <a:cubicBezTo>
                    <a:pt x="173" y="32"/>
                    <a:pt x="177" y="32"/>
                    <a:pt x="180" y="30"/>
                  </a:cubicBezTo>
                  <a:cubicBezTo>
                    <a:pt x="187" y="29"/>
                    <a:pt x="194" y="26"/>
                    <a:pt x="199" y="24"/>
                  </a:cubicBezTo>
                  <a:cubicBezTo>
                    <a:pt x="205" y="22"/>
                    <a:pt x="210" y="19"/>
                    <a:pt x="215" y="17"/>
                  </a:cubicBezTo>
                  <a:cubicBezTo>
                    <a:pt x="217" y="16"/>
                    <a:pt x="220" y="15"/>
                    <a:pt x="222" y="13"/>
                  </a:cubicBezTo>
                  <a:cubicBezTo>
                    <a:pt x="221" y="12"/>
                    <a:pt x="221" y="12"/>
                    <a:pt x="220" y="11"/>
                  </a:cubicBezTo>
                  <a:cubicBezTo>
                    <a:pt x="218" y="11"/>
                    <a:pt x="216" y="12"/>
                    <a:pt x="213" y="13"/>
                  </a:cubicBezTo>
                  <a:cubicBezTo>
                    <a:pt x="211" y="14"/>
                    <a:pt x="208" y="14"/>
                    <a:pt x="206" y="15"/>
                  </a:cubicBezTo>
                  <a:cubicBezTo>
                    <a:pt x="203" y="16"/>
                    <a:pt x="200" y="17"/>
                    <a:pt x="197" y="17"/>
                  </a:cubicBezTo>
                  <a:cubicBezTo>
                    <a:pt x="191" y="19"/>
                    <a:pt x="185" y="20"/>
                    <a:pt x="178" y="22"/>
                  </a:cubicBezTo>
                  <a:cubicBezTo>
                    <a:pt x="175" y="22"/>
                    <a:pt x="171" y="23"/>
                    <a:pt x="168" y="24"/>
                  </a:cubicBezTo>
                  <a:cubicBezTo>
                    <a:pt x="166" y="24"/>
                    <a:pt x="164" y="24"/>
                    <a:pt x="162" y="24"/>
                  </a:cubicBezTo>
                  <a:cubicBezTo>
                    <a:pt x="161" y="25"/>
                    <a:pt x="159" y="25"/>
                    <a:pt x="157" y="25"/>
                  </a:cubicBezTo>
                  <a:cubicBezTo>
                    <a:pt x="150" y="26"/>
                    <a:pt x="142" y="27"/>
                    <a:pt x="134" y="27"/>
                  </a:cubicBezTo>
                  <a:cubicBezTo>
                    <a:pt x="131" y="27"/>
                    <a:pt x="128" y="27"/>
                    <a:pt x="125" y="27"/>
                  </a:cubicBezTo>
                  <a:cubicBezTo>
                    <a:pt x="120" y="27"/>
                    <a:pt x="115" y="27"/>
                    <a:pt x="110" y="27"/>
                  </a:cubicBezTo>
                  <a:cubicBezTo>
                    <a:pt x="102" y="26"/>
                    <a:pt x="94" y="26"/>
                    <a:pt x="87" y="25"/>
                  </a:cubicBezTo>
                  <a:cubicBezTo>
                    <a:pt x="79" y="23"/>
                    <a:pt x="71" y="22"/>
                    <a:pt x="64" y="20"/>
                  </a:cubicBezTo>
                  <a:cubicBezTo>
                    <a:pt x="57" y="19"/>
                    <a:pt x="50" y="17"/>
                    <a:pt x="43" y="15"/>
                  </a:cubicBezTo>
                  <a:cubicBezTo>
                    <a:pt x="37" y="13"/>
                    <a:pt x="30" y="11"/>
                    <a:pt x="25" y="9"/>
                  </a:cubicBezTo>
                  <a:cubicBezTo>
                    <a:pt x="19" y="7"/>
                    <a:pt x="14" y="5"/>
                    <a:pt x="9" y="3"/>
                  </a:cubicBezTo>
                  <a:cubicBezTo>
                    <a:pt x="7" y="2"/>
                    <a:pt x="5" y="1"/>
                    <a:pt x="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3" name="ïŝ1ide">
              <a:extLst>
                <a:ext uri="{FF2B5EF4-FFF2-40B4-BE49-F238E27FC236}">
                  <a16:creationId xmlns:a16="http://schemas.microsoft.com/office/drawing/2014/main" id="{0D360840-A018-415F-B8EC-DE80673174F3}"/>
                </a:ext>
              </a:extLst>
            </p:cNvPr>
            <p:cNvSpPr/>
            <p:nvPr/>
          </p:nvSpPr>
          <p:spPr bwMode="auto">
            <a:xfrm>
              <a:off x="5895975" y="1371600"/>
              <a:ext cx="80962" cy="187325"/>
            </a:xfrm>
            <a:custGeom>
              <a:avLst/>
              <a:gdLst>
                <a:gd name="T0" fmla="*/ 22 w 36"/>
                <a:gd name="T1" fmla="*/ 4 h 83"/>
                <a:gd name="T2" fmla="*/ 7 w 36"/>
                <a:gd name="T3" fmla="*/ 83 h 83"/>
                <a:gd name="T4" fmla="*/ 0 w 36"/>
                <a:gd name="T5" fmla="*/ 0 h 83"/>
                <a:gd name="T6" fmla="*/ 22 w 36"/>
                <a:gd name="T7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83">
                  <a:moveTo>
                    <a:pt x="22" y="4"/>
                  </a:moveTo>
                  <a:cubicBezTo>
                    <a:pt x="22" y="4"/>
                    <a:pt x="36" y="35"/>
                    <a:pt x="7" y="8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2" y="4"/>
                  </a:ln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4" name="i$líḑê">
              <a:extLst>
                <a:ext uri="{FF2B5EF4-FFF2-40B4-BE49-F238E27FC236}">
                  <a16:creationId xmlns:a16="http://schemas.microsoft.com/office/drawing/2014/main" id="{5EAB8AEB-3704-41DD-AA86-4FB80E7F6D28}"/>
                </a:ext>
              </a:extLst>
            </p:cNvPr>
            <p:cNvSpPr/>
            <p:nvPr/>
          </p:nvSpPr>
          <p:spPr bwMode="auto">
            <a:xfrm>
              <a:off x="5386388" y="1441450"/>
              <a:ext cx="141287" cy="223838"/>
            </a:xfrm>
            <a:custGeom>
              <a:avLst/>
              <a:gdLst>
                <a:gd name="T0" fmla="*/ 0 w 62"/>
                <a:gd name="T1" fmla="*/ 0 h 99"/>
                <a:gd name="T2" fmla="*/ 45 w 62"/>
                <a:gd name="T3" fmla="*/ 99 h 99"/>
                <a:gd name="T4" fmla="*/ 62 w 62"/>
                <a:gd name="T5" fmla="*/ 59 h 99"/>
                <a:gd name="T6" fmla="*/ 0 w 62"/>
                <a:gd name="T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99">
                  <a:moveTo>
                    <a:pt x="0" y="0"/>
                  </a:moveTo>
                  <a:cubicBezTo>
                    <a:pt x="0" y="0"/>
                    <a:pt x="14" y="79"/>
                    <a:pt x="45" y="99"/>
                  </a:cubicBezTo>
                  <a:cubicBezTo>
                    <a:pt x="62" y="59"/>
                    <a:pt x="62" y="59"/>
                    <a:pt x="62" y="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5" name="îṥ1íḑé">
              <a:extLst>
                <a:ext uri="{FF2B5EF4-FFF2-40B4-BE49-F238E27FC236}">
                  <a16:creationId xmlns:a16="http://schemas.microsoft.com/office/drawing/2014/main" id="{ACF64B0A-FA63-4972-99BC-1529C96790C8}"/>
                </a:ext>
              </a:extLst>
            </p:cNvPr>
            <p:cNvSpPr/>
            <p:nvPr/>
          </p:nvSpPr>
          <p:spPr bwMode="auto">
            <a:xfrm>
              <a:off x="5175250" y="5794375"/>
              <a:ext cx="544512" cy="423863"/>
            </a:xfrm>
            <a:custGeom>
              <a:avLst/>
              <a:gdLst>
                <a:gd name="T0" fmla="*/ 237 w 240"/>
                <a:gd name="T1" fmla="*/ 22 h 187"/>
                <a:gd name="T2" fmla="*/ 100 w 240"/>
                <a:gd name="T3" fmla="*/ 0 h 187"/>
                <a:gd name="T4" fmla="*/ 28 w 240"/>
                <a:gd name="T5" fmla="*/ 74 h 187"/>
                <a:gd name="T6" fmla="*/ 3 w 240"/>
                <a:gd name="T7" fmla="*/ 120 h 187"/>
                <a:gd name="T8" fmla="*/ 3 w 240"/>
                <a:gd name="T9" fmla="*/ 152 h 187"/>
                <a:gd name="T10" fmla="*/ 110 w 240"/>
                <a:gd name="T11" fmla="*/ 171 h 187"/>
                <a:gd name="T12" fmla="*/ 118 w 240"/>
                <a:gd name="T13" fmla="*/ 169 h 187"/>
                <a:gd name="T14" fmla="*/ 185 w 240"/>
                <a:gd name="T15" fmla="*/ 118 h 187"/>
                <a:gd name="T16" fmla="*/ 239 w 240"/>
                <a:gd name="T17" fmla="*/ 82 h 187"/>
                <a:gd name="T18" fmla="*/ 237 w 240"/>
                <a:gd name="T19" fmla="*/ 2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187">
                  <a:moveTo>
                    <a:pt x="237" y="22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91" y="16"/>
                    <a:pt x="44" y="63"/>
                    <a:pt x="28" y="74"/>
                  </a:cubicBezTo>
                  <a:cubicBezTo>
                    <a:pt x="16" y="82"/>
                    <a:pt x="3" y="100"/>
                    <a:pt x="3" y="120"/>
                  </a:cubicBezTo>
                  <a:cubicBezTo>
                    <a:pt x="3" y="120"/>
                    <a:pt x="0" y="142"/>
                    <a:pt x="3" y="152"/>
                  </a:cubicBezTo>
                  <a:cubicBezTo>
                    <a:pt x="3" y="152"/>
                    <a:pt x="24" y="187"/>
                    <a:pt x="110" y="171"/>
                  </a:cubicBezTo>
                  <a:cubicBezTo>
                    <a:pt x="112" y="171"/>
                    <a:pt x="118" y="169"/>
                    <a:pt x="118" y="169"/>
                  </a:cubicBezTo>
                  <a:cubicBezTo>
                    <a:pt x="152" y="161"/>
                    <a:pt x="170" y="134"/>
                    <a:pt x="185" y="118"/>
                  </a:cubicBezTo>
                  <a:cubicBezTo>
                    <a:pt x="202" y="100"/>
                    <a:pt x="238" y="96"/>
                    <a:pt x="239" y="82"/>
                  </a:cubicBezTo>
                  <a:cubicBezTo>
                    <a:pt x="240" y="69"/>
                    <a:pt x="237" y="22"/>
                    <a:pt x="237" y="22"/>
                  </a:cubicBezTo>
                  <a:close/>
                </a:path>
              </a:pathLst>
            </a:custGeom>
            <a:solidFill>
              <a:srgbClr val="72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6" name="íṡļíḑé">
              <a:extLst>
                <a:ext uri="{FF2B5EF4-FFF2-40B4-BE49-F238E27FC236}">
                  <a16:creationId xmlns:a16="http://schemas.microsoft.com/office/drawing/2014/main" id="{D19D01B0-FDB1-4197-BEC7-90F81DFBC16D}"/>
                </a:ext>
              </a:extLst>
            </p:cNvPr>
            <p:cNvSpPr/>
            <p:nvPr/>
          </p:nvSpPr>
          <p:spPr bwMode="auto">
            <a:xfrm>
              <a:off x="5299075" y="5811838"/>
              <a:ext cx="314325" cy="146050"/>
            </a:xfrm>
            <a:custGeom>
              <a:avLst/>
              <a:gdLst>
                <a:gd name="T0" fmla="*/ 63 w 138"/>
                <a:gd name="T1" fmla="*/ 0 h 64"/>
                <a:gd name="T2" fmla="*/ 40 w 138"/>
                <a:gd name="T3" fmla="*/ 0 h 64"/>
                <a:gd name="T4" fmla="*/ 0 w 138"/>
                <a:gd name="T5" fmla="*/ 43 h 64"/>
                <a:gd name="T6" fmla="*/ 0 w 138"/>
                <a:gd name="T7" fmla="*/ 43 h 64"/>
                <a:gd name="T8" fmla="*/ 84 w 138"/>
                <a:gd name="T9" fmla="*/ 64 h 64"/>
                <a:gd name="T10" fmla="*/ 118 w 138"/>
                <a:gd name="T11" fmla="*/ 20 h 64"/>
                <a:gd name="T12" fmla="*/ 63 w 138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64">
                  <a:moveTo>
                    <a:pt x="6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29" y="11"/>
                    <a:pt x="10" y="27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35" y="43"/>
                    <a:pt x="84" y="64"/>
                  </a:cubicBezTo>
                  <a:cubicBezTo>
                    <a:pt x="84" y="64"/>
                    <a:pt x="97" y="40"/>
                    <a:pt x="118" y="20"/>
                  </a:cubicBezTo>
                  <a:cubicBezTo>
                    <a:pt x="13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49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7" name="î$lïdè">
              <a:extLst>
                <a:ext uri="{FF2B5EF4-FFF2-40B4-BE49-F238E27FC236}">
                  <a16:creationId xmlns:a16="http://schemas.microsoft.com/office/drawing/2014/main" id="{B75A23EF-044A-4BC2-92DC-D791FC6CE879}"/>
                </a:ext>
              </a:extLst>
            </p:cNvPr>
            <p:cNvSpPr/>
            <p:nvPr/>
          </p:nvSpPr>
          <p:spPr bwMode="auto">
            <a:xfrm>
              <a:off x="5324475" y="5794375"/>
              <a:ext cx="393700" cy="188913"/>
            </a:xfrm>
            <a:custGeom>
              <a:avLst/>
              <a:gdLst>
                <a:gd name="T0" fmla="*/ 34 w 173"/>
                <a:gd name="T1" fmla="*/ 0 h 83"/>
                <a:gd name="T2" fmla="*/ 0 w 173"/>
                <a:gd name="T3" fmla="*/ 40 h 83"/>
                <a:gd name="T4" fmla="*/ 173 w 173"/>
                <a:gd name="T5" fmla="*/ 72 h 83"/>
                <a:gd name="T6" fmla="*/ 171 w 173"/>
                <a:gd name="T7" fmla="*/ 22 h 83"/>
                <a:gd name="T8" fmla="*/ 34 w 17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83">
                  <a:moveTo>
                    <a:pt x="34" y="0"/>
                  </a:moveTo>
                  <a:cubicBezTo>
                    <a:pt x="30" y="8"/>
                    <a:pt x="15" y="24"/>
                    <a:pt x="0" y="40"/>
                  </a:cubicBezTo>
                  <a:cubicBezTo>
                    <a:pt x="41" y="58"/>
                    <a:pt x="112" y="83"/>
                    <a:pt x="173" y="72"/>
                  </a:cubicBezTo>
                  <a:cubicBezTo>
                    <a:pt x="173" y="54"/>
                    <a:pt x="171" y="22"/>
                    <a:pt x="171" y="22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60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8" name="íŝḻîḓê">
              <a:extLst>
                <a:ext uri="{FF2B5EF4-FFF2-40B4-BE49-F238E27FC236}">
                  <a16:creationId xmlns:a16="http://schemas.microsoft.com/office/drawing/2014/main" id="{7DD6769F-45A5-484B-9BC8-17CB8E1D3E6C}"/>
                </a:ext>
              </a:extLst>
            </p:cNvPr>
            <p:cNvSpPr/>
            <p:nvPr/>
          </p:nvSpPr>
          <p:spPr bwMode="auto">
            <a:xfrm>
              <a:off x="5319713" y="5811838"/>
              <a:ext cx="293687" cy="131763"/>
            </a:xfrm>
            <a:custGeom>
              <a:avLst/>
              <a:gdLst>
                <a:gd name="T0" fmla="*/ 54 w 129"/>
                <a:gd name="T1" fmla="*/ 0 h 58"/>
                <a:gd name="T2" fmla="*/ 31 w 129"/>
                <a:gd name="T3" fmla="*/ 0 h 58"/>
                <a:gd name="T4" fmla="*/ 0 w 129"/>
                <a:gd name="T5" fmla="*/ 31 h 58"/>
                <a:gd name="T6" fmla="*/ 78 w 129"/>
                <a:gd name="T7" fmla="*/ 58 h 58"/>
                <a:gd name="T8" fmla="*/ 109 w 129"/>
                <a:gd name="T9" fmla="*/ 20 h 58"/>
                <a:gd name="T10" fmla="*/ 54 w 129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58">
                  <a:moveTo>
                    <a:pt x="54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3" y="8"/>
                    <a:pt x="11" y="19"/>
                    <a:pt x="0" y="31"/>
                  </a:cubicBezTo>
                  <a:cubicBezTo>
                    <a:pt x="20" y="40"/>
                    <a:pt x="48" y="51"/>
                    <a:pt x="78" y="58"/>
                  </a:cubicBezTo>
                  <a:cubicBezTo>
                    <a:pt x="83" y="50"/>
                    <a:pt x="94" y="34"/>
                    <a:pt x="109" y="20"/>
                  </a:cubicBezTo>
                  <a:cubicBezTo>
                    <a:pt x="129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9" name="îṩḻíde">
              <a:extLst>
                <a:ext uri="{FF2B5EF4-FFF2-40B4-BE49-F238E27FC236}">
                  <a16:creationId xmlns:a16="http://schemas.microsoft.com/office/drawing/2014/main" id="{0F5E2518-7B80-4FEA-822A-A1017D1E8FA5}"/>
                </a:ext>
              </a:extLst>
            </p:cNvPr>
            <p:cNvSpPr/>
            <p:nvPr/>
          </p:nvSpPr>
          <p:spPr bwMode="auto">
            <a:xfrm>
              <a:off x="5324475" y="5826125"/>
              <a:ext cx="203200" cy="96838"/>
            </a:xfrm>
            <a:custGeom>
              <a:avLst/>
              <a:gdLst>
                <a:gd name="T0" fmla="*/ 84 w 89"/>
                <a:gd name="T1" fmla="*/ 43 h 43"/>
                <a:gd name="T2" fmla="*/ 81 w 89"/>
                <a:gd name="T3" fmla="*/ 42 h 43"/>
                <a:gd name="T4" fmla="*/ 6 w 89"/>
                <a:gd name="T5" fmla="*/ 21 h 43"/>
                <a:gd name="T6" fmla="*/ 1 w 89"/>
                <a:gd name="T7" fmla="*/ 19 h 43"/>
                <a:gd name="T8" fmla="*/ 4 w 89"/>
                <a:gd name="T9" fmla="*/ 14 h 43"/>
                <a:gd name="T10" fmla="*/ 87 w 89"/>
                <a:gd name="T11" fmla="*/ 36 h 43"/>
                <a:gd name="T12" fmla="*/ 87 w 89"/>
                <a:gd name="T13" fmla="*/ 42 h 43"/>
                <a:gd name="T14" fmla="*/ 84 w 89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43">
                  <a:moveTo>
                    <a:pt x="84" y="43"/>
                  </a:moveTo>
                  <a:cubicBezTo>
                    <a:pt x="83" y="43"/>
                    <a:pt x="82" y="42"/>
                    <a:pt x="81" y="42"/>
                  </a:cubicBezTo>
                  <a:cubicBezTo>
                    <a:pt x="47" y="9"/>
                    <a:pt x="8" y="21"/>
                    <a:pt x="6" y="21"/>
                  </a:cubicBezTo>
                  <a:cubicBezTo>
                    <a:pt x="4" y="22"/>
                    <a:pt x="2" y="21"/>
                    <a:pt x="1" y="19"/>
                  </a:cubicBezTo>
                  <a:cubicBezTo>
                    <a:pt x="0" y="17"/>
                    <a:pt x="2" y="14"/>
                    <a:pt x="4" y="14"/>
                  </a:cubicBezTo>
                  <a:cubicBezTo>
                    <a:pt x="6" y="13"/>
                    <a:pt x="49" y="0"/>
                    <a:pt x="87" y="36"/>
                  </a:cubicBezTo>
                  <a:cubicBezTo>
                    <a:pt x="89" y="37"/>
                    <a:pt x="89" y="40"/>
                    <a:pt x="87" y="42"/>
                  </a:cubicBezTo>
                  <a:cubicBezTo>
                    <a:pt x="86" y="42"/>
                    <a:pt x="85" y="43"/>
                    <a:pt x="84" y="43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0" name="ïS1îďè">
              <a:extLst>
                <a:ext uri="{FF2B5EF4-FFF2-40B4-BE49-F238E27FC236}">
                  <a16:creationId xmlns:a16="http://schemas.microsoft.com/office/drawing/2014/main" id="{80B6194A-5E60-4D1E-B9CD-1CF3F4CA85AE}"/>
                </a:ext>
              </a:extLst>
            </p:cNvPr>
            <p:cNvSpPr/>
            <p:nvPr/>
          </p:nvSpPr>
          <p:spPr bwMode="auto">
            <a:xfrm>
              <a:off x="5180013" y="5951538"/>
              <a:ext cx="312737" cy="201613"/>
            </a:xfrm>
            <a:custGeom>
              <a:avLst/>
              <a:gdLst>
                <a:gd name="T0" fmla="*/ 30 w 138"/>
                <a:gd name="T1" fmla="*/ 2 h 89"/>
                <a:gd name="T2" fmla="*/ 26 w 138"/>
                <a:gd name="T3" fmla="*/ 5 h 89"/>
                <a:gd name="T4" fmla="*/ 1 w 138"/>
                <a:gd name="T5" fmla="*/ 51 h 89"/>
                <a:gd name="T6" fmla="*/ 0 w 138"/>
                <a:gd name="T7" fmla="*/ 72 h 89"/>
                <a:gd name="T8" fmla="*/ 37 w 138"/>
                <a:gd name="T9" fmla="*/ 89 h 89"/>
                <a:gd name="T10" fmla="*/ 131 w 138"/>
                <a:gd name="T11" fmla="*/ 77 h 89"/>
                <a:gd name="T12" fmla="*/ 138 w 138"/>
                <a:gd name="T13" fmla="*/ 54 h 89"/>
                <a:gd name="T14" fmla="*/ 30 w 138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89">
                  <a:moveTo>
                    <a:pt x="30" y="2"/>
                  </a:moveTo>
                  <a:cubicBezTo>
                    <a:pt x="29" y="3"/>
                    <a:pt x="27" y="4"/>
                    <a:pt x="26" y="5"/>
                  </a:cubicBezTo>
                  <a:cubicBezTo>
                    <a:pt x="14" y="13"/>
                    <a:pt x="1" y="31"/>
                    <a:pt x="1" y="51"/>
                  </a:cubicBezTo>
                  <a:cubicBezTo>
                    <a:pt x="1" y="51"/>
                    <a:pt x="0" y="62"/>
                    <a:pt x="0" y="72"/>
                  </a:cubicBezTo>
                  <a:cubicBezTo>
                    <a:pt x="15" y="79"/>
                    <a:pt x="36" y="88"/>
                    <a:pt x="37" y="89"/>
                  </a:cubicBezTo>
                  <a:cubicBezTo>
                    <a:pt x="38" y="89"/>
                    <a:pt x="129" y="78"/>
                    <a:pt x="131" y="77"/>
                  </a:cubicBezTo>
                  <a:cubicBezTo>
                    <a:pt x="132" y="77"/>
                    <a:pt x="138" y="54"/>
                    <a:pt x="138" y="54"/>
                  </a:cubicBezTo>
                  <a:cubicBezTo>
                    <a:pt x="107" y="5"/>
                    <a:pt x="60" y="0"/>
                    <a:pt x="3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1" name="íš1îḑê">
              <a:extLst>
                <a:ext uri="{FF2B5EF4-FFF2-40B4-BE49-F238E27FC236}">
                  <a16:creationId xmlns:a16="http://schemas.microsoft.com/office/drawing/2014/main" id="{014D3624-1436-4EC3-83C8-529FF3574A70}"/>
                </a:ext>
              </a:extLst>
            </p:cNvPr>
            <p:cNvSpPr/>
            <p:nvPr/>
          </p:nvSpPr>
          <p:spPr bwMode="auto">
            <a:xfrm>
              <a:off x="6270625" y="5746750"/>
              <a:ext cx="728662" cy="271463"/>
            </a:xfrm>
            <a:custGeom>
              <a:avLst/>
              <a:gdLst>
                <a:gd name="T0" fmla="*/ 7 w 321"/>
                <a:gd name="T1" fmla="*/ 15 h 120"/>
                <a:gd name="T2" fmla="*/ 8 w 321"/>
                <a:gd name="T3" fmla="*/ 120 h 120"/>
                <a:gd name="T4" fmla="*/ 311 w 321"/>
                <a:gd name="T5" fmla="*/ 120 h 120"/>
                <a:gd name="T6" fmla="*/ 296 w 321"/>
                <a:gd name="T7" fmla="*/ 40 h 120"/>
                <a:gd name="T8" fmla="*/ 163 w 321"/>
                <a:gd name="T9" fmla="*/ 0 h 120"/>
                <a:gd name="T10" fmla="*/ 7 w 321"/>
                <a:gd name="T11" fmla="*/ 1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120">
                  <a:moveTo>
                    <a:pt x="7" y="15"/>
                  </a:moveTo>
                  <a:cubicBezTo>
                    <a:pt x="1" y="27"/>
                    <a:pt x="0" y="107"/>
                    <a:pt x="8" y="120"/>
                  </a:cubicBezTo>
                  <a:cubicBezTo>
                    <a:pt x="311" y="120"/>
                    <a:pt x="311" y="120"/>
                    <a:pt x="311" y="120"/>
                  </a:cubicBezTo>
                  <a:cubicBezTo>
                    <a:pt x="311" y="120"/>
                    <a:pt x="321" y="55"/>
                    <a:pt x="296" y="40"/>
                  </a:cubicBezTo>
                  <a:cubicBezTo>
                    <a:pt x="273" y="26"/>
                    <a:pt x="190" y="0"/>
                    <a:pt x="163" y="0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72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2" name="iṩ1íḑê">
              <a:extLst>
                <a:ext uri="{FF2B5EF4-FFF2-40B4-BE49-F238E27FC236}">
                  <a16:creationId xmlns:a16="http://schemas.microsoft.com/office/drawing/2014/main" id="{6A1D3E8C-AC64-415D-AD5B-4196ABEB93AA}"/>
                </a:ext>
              </a:extLst>
            </p:cNvPr>
            <p:cNvSpPr/>
            <p:nvPr/>
          </p:nvSpPr>
          <p:spPr bwMode="auto">
            <a:xfrm>
              <a:off x="6526213" y="5746750"/>
              <a:ext cx="287337" cy="93663"/>
            </a:xfrm>
            <a:custGeom>
              <a:avLst/>
              <a:gdLst>
                <a:gd name="T0" fmla="*/ 125 w 126"/>
                <a:gd name="T1" fmla="*/ 17 h 41"/>
                <a:gd name="T2" fmla="*/ 126 w 126"/>
                <a:gd name="T3" fmla="*/ 17 h 41"/>
                <a:gd name="T4" fmla="*/ 50 w 126"/>
                <a:gd name="T5" fmla="*/ 0 h 41"/>
                <a:gd name="T6" fmla="*/ 0 w 126"/>
                <a:gd name="T7" fmla="*/ 4 h 41"/>
                <a:gd name="T8" fmla="*/ 15 w 126"/>
                <a:gd name="T9" fmla="*/ 13 h 41"/>
                <a:gd name="T10" fmla="*/ 90 w 126"/>
                <a:gd name="T11" fmla="*/ 41 h 41"/>
                <a:gd name="T12" fmla="*/ 125 w 126"/>
                <a:gd name="T13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41">
                  <a:moveTo>
                    <a:pt x="125" y="17"/>
                  </a:moveTo>
                  <a:cubicBezTo>
                    <a:pt x="126" y="17"/>
                    <a:pt x="126" y="17"/>
                    <a:pt x="126" y="17"/>
                  </a:cubicBezTo>
                  <a:cubicBezTo>
                    <a:pt x="96" y="7"/>
                    <a:pt x="65" y="0"/>
                    <a:pt x="5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7"/>
                    <a:pt x="10" y="10"/>
                    <a:pt x="15" y="13"/>
                  </a:cubicBezTo>
                  <a:cubicBezTo>
                    <a:pt x="34" y="25"/>
                    <a:pt x="90" y="41"/>
                    <a:pt x="90" y="41"/>
                  </a:cubicBezTo>
                  <a:cubicBezTo>
                    <a:pt x="105" y="22"/>
                    <a:pt x="125" y="17"/>
                    <a:pt x="125" y="17"/>
                  </a:cubicBezTo>
                  <a:close/>
                </a:path>
              </a:pathLst>
            </a:custGeom>
            <a:solidFill>
              <a:srgbClr val="49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3" name="ï$lïdê">
              <a:extLst>
                <a:ext uri="{FF2B5EF4-FFF2-40B4-BE49-F238E27FC236}">
                  <a16:creationId xmlns:a16="http://schemas.microsoft.com/office/drawing/2014/main" id="{DB6CB0E3-9DBA-42EB-BC5E-D886BF9A8B62}"/>
                </a:ext>
              </a:extLst>
            </p:cNvPr>
            <p:cNvSpPr/>
            <p:nvPr/>
          </p:nvSpPr>
          <p:spPr bwMode="auto">
            <a:xfrm>
              <a:off x="6275388" y="5746750"/>
              <a:ext cx="490537" cy="138113"/>
            </a:xfrm>
            <a:custGeom>
              <a:avLst/>
              <a:gdLst>
                <a:gd name="T0" fmla="*/ 5 w 216"/>
                <a:gd name="T1" fmla="*/ 15 h 61"/>
                <a:gd name="T2" fmla="*/ 0 w 216"/>
                <a:gd name="T3" fmla="*/ 53 h 61"/>
                <a:gd name="T4" fmla="*/ 216 w 216"/>
                <a:gd name="T5" fmla="*/ 10 h 61"/>
                <a:gd name="T6" fmla="*/ 161 w 216"/>
                <a:gd name="T7" fmla="*/ 0 h 61"/>
                <a:gd name="T8" fmla="*/ 5 w 216"/>
                <a:gd name="T9" fmla="*/ 1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61">
                  <a:moveTo>
                    <a:pt x="5" y="15"/>
                  </a:moveTo>
                  <a:cubicBezTo>
                    <a:pt x="3" y="20"/>
                    <a:pt x="1" y="35"/>
                    <a:pt x="0" y="53"/>
                  </a:cubicBezTo>
                  <a:cubicBezTo>
                    <a:pt x="48" y="58"/>
                    <a:pt x="152" y="61"/>
                    <a:pt x="216" y="10"/>
                  </a:cubicBezTo>
                  <a:cubicBezTo>
                    <a:pt x="194" y="4"/>
                    <a:pt x="173" y="0"/>
                    <a:pt x="161" y="0"/>
                  </a:cubicBezTo>
                  <a:lnTo>
                    <a:pt x="5" y="15"/>
                  </a:lnTo>
                  <a:close/>
                </a:path>
              </a:pathLst>
            </a:custGeom>
            <a:solidFill>
              <a:srgbClr val="60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4" name="isḷiḓe">
              <a:extLst>
                <a:ext uri="{FF2B5EF4-FFF2-40B4-BE49-F238E27FC236}">
                  <a16:creationId xmlns:a16="http://schemas.microsoft.com/office/drawing/2014/main" id="{DCB2F633-5734-448A-AE3E-69B19ADA4726}"/>
                </a:ext>
              </a:extLst>
            </p:cNvPr>
            <p:cNvSpPr/>
            <p:nvPr/>
          </p:nvSpPr>
          <p:spPr bwMode="auto">
            <a:xfrm>
              <a:off x="5308600" y="3382963"/>
              <a:ext cx="1416050" cy="2565400"/>
            </a:xfrm>
            <a:custGeom>
              <a:avLst/>
              <a:gdLst>
                <a:gd name="T0" fmla="*/ 455 w 623"/>
                <a:gd name="T1" fmla="*/ 0 h 1132"/>
                <a:gd name="T2" fmla="*/ 482 w 623"/>
                <a:gd name="T3" fmla="*/ 118 h 1132"/>
                <a:gd name="T4" fmla="*/ 489 w 623"/>
                <a:gd name="T5" fmla="*/ 151 h 1132"/>
                <a:gd name="T6" fmla="*/ 496 w 623"/>
                <a:gd name="T7" fmla="*/ 177 h 1132"/>
                <a:gd name="T8" fmla="*/ 511 w 623"/>
                <a:gd name="T9" fmla="*/ 266 h 1132"/>
                <a:gd name="T10" fmla="*/ 560 w 623"/>
                <a:gd name="T11" fmla="*/ 545 h 1132"/>
                <a:gd name="T12" fmla="*/ 602 w 623"/>
                <a:gd name="T13" fmla="*/ 988 h 1132"/>
                <a:gd name="T14" fmla="*/ 602 w 623"/>
                <a:gd name="T15" fmla="*/ 1012 h 1132"/>
                <a:gd name="T16" fmla="*/ 619 w 623"/>
                <a:gd name="T17" fmla="*/ 1043 h 1132"/>
                <a:gd name="T18" fmla="*/ 609 w 623"/>
                <a:gd name="T19" fmla="*/ 1053 h 1132"/>
                <a:gd name="T20" fmla="*/ 437 w 623"/>
                <a:gd name="T21" fmla="*/ 1083 h 1132"/>
                <a:gd name="T22" fmla="*/ 403 w 623"/>
                <a:gd name="T23" fmla="*/ 1044 h 1132"/>
                <a:gd name="T24" fmla="*/ 403 w 623"/>
                <a:gd name="T25" fmla="*/ 933 h 1132"/>
                <a:gd name="T26" fmla="*/ 408 w 623"/>
                <a:gd name="T27" fmla="*/ 884 h 1132"/>
                <a:gd name="T28" fmla="*/ 371 w 623"/>
                <a:gd name="T29" fmla="*/ 611 h 1132"/>
                <a:gd name="T30" fmla="*/ 358 w 623"/>
                <a:gd name="T31" fmla="*/ 581 h 1132"/>
                <a:gd name="T32" fmla="*/ 284 w 623"/>
                <a:gd name="T33" fmla="*/ 302 h 1132"/>
                <a:gd name="T34" fmla="*/ 273 w 623"/>
                <a:gd name="T35" fmla="*/ 320 h 1132"/>
                <a:gd name="T36" fmla="*/ 231 w 623"/>
                <a:gd name="T37" fmla="*/ 622 h 1132"/>
                <a:gd name="T38" fmla="*/ 231 w 623"/>
                <a:gd name="T39" fmla="*/ 656 h 1132"/>
                <a:gd name="T40" fmla="*/ 188 w 623"/>
                <a:gd name="T41" fmla="*/ 1057 h 1132"/>
                <a:gd name="T42" fmla="*/ 179 w 623"/>
                <a:gd name="T43" fmla="*/ 1111 h 1132"/>
                <a:gd name="T44" fmla="*/ 7 w 623"/>
                <a:gd name="T45" fmla="*/ 1094 h 1132"/>
                <a:gd name="T46" fmla="*/ 1 w 623"/>
                <a:gd name="T47" fmla="*/ 1088 h 1132"/>
                <a:gd name="T48" fmla="*/ 8 w 623"/>
                <a:gd name="T49" fmla="*/ 1056 h 1132"/>
                <a:gd name="T50" fmla="*/ 15 w 623"/>
                <a:gd name="T51" fmla="*/ 1009 h 1132"/>
                <a:gd name="T52" fmla="*/ 15 w 623"/>
                <a:gd name="T53" fmla="*/ 792 h 1132"/>
                <a:gd name="T54" fmla="*/ 37 w 623"/>
                <a:gd name="T55" fmla="*/ 542 h 1132"/>
                <a:gd name="T56" fmla="*/ 27 w 623"/>
                <a:gd name="T57" fmla="*/ 149 h 1132"/>
                <a:gd name="T58" fmla="*/ 455 w 623"/>
                <a:gd name="T59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3" h="1132">
                  <a:moveTo>
                    <a:pt x="455" y="0"/>
                  </a:moveTo>
                  <a:cubicBezTo>
                    <a:pt x="455" y="0"/>
                    <a:pt x="475" y="103"/>
                    <a:pt x="482" y="118"/>
                  </a:cubicBezTo>
                  <a:cubicBezTo>
                    <a:pt x="490" y="133"/>
                    <a:pt x="491" y="142"/>
                    <a:pt x="489" y="151"/>
                  </a:cubicBezTo>
                  <a:cubicBezTo>
                    <a:pt x="489" y="151"/>
                    <a:pt x="502" y="160"/>
                    <a:pt x="496" y="177"/>
                  </a:cubicBezTo>
                  <a:cubicBezTo>
                    <a:pt x="496" y="177"/>
                    <a:pt x="508" y="228"/>
                    <a:pt x="511" y="266"/>
                  </a:cubicBezTo>
                  <a:cubicBezTo>
                    <a:pt x="514" y="305"/>
                    <a:pt x="553" y="484"/>
                    <a:pt x="560" y="545"/>
                  </a:cubicBezTo>
                  <a:cubicBezTo>
                    <a:pt x="568" y="606"/>
                    <a:pt x="595" y="975"/>
                    <a:pt x="602" y="988"/>
                  </a:cubicBezTo>
                  <a:cubicBezTo>
                    <a:pt x="610" y="1000"/>
                    <a:pt x="602" y="1012"/>
                    <a:pt x="602" y="1012"/>
                  </a:cubicBezTo>
                  <a:cubicBezTo>
                    <a:pt x="619" y="1043"/>
                    <a:pt x="619" y="1043"/>
                    <a:pt x="619" y="1043"/>
                  </a:cubicBezTo>
                  <a:cubicBezTo>
                    <a:pt x="619" y="1043"/>
                    <a:pt x="623" y="1048"/>
                    <a:pt x="609" y="1053"/>
                  </a:cubicBezTo>
                  <a:cubicBezTo>
                    <a:pt x="595" y="1059"/>
                    <a:pt x="472" y="1096"/>
                    <a:pt x="437" y="1083"/>
                  </a:cubicBezTo>
                  <a:cubicBezTo>
                    <a:pt x="403" y="1069"/>
                    <a:pt x="403" y="1044"/>
                    <a:pt x="403" y="1044"/>
                  </a:cubicBezTo>
                  <a:cubicBezTo>
                    <a:pt x="403" y="1044"/>
                    <a:pt x="405" y="957"/>
                    <a:pt x="403" y="933"/>
                  </a:cubicBezTo>
                  <a:cubicBezTo>
                    <a:pt x="401" y="908"/>
                    <a:pt x="395" y="909"/>
                    <a:pt x="408" y="884"/>
                  </a:cubicBezTo>
                  <a:cubicBezTo>
                    <a:pt x="408" y="884"/>
                    <a:pt x="371" y="648"/>
                    <a:pt x="371" y="611"/>
                  </a:cubicBezTo>
                  <a:cubicBezTo>
                    <a:pt x="371" y="611"/>
                    <a:pt x="349" y="596"/>
                    <a:pt x="358" y="581"/>
                  </a:cubicBezTo>
                  <a:cubicBezTo>
                    <a:pt x="358" y="581"/>
                    <a:pt x="302" y="326"/>
                    <a:pt x="284" y="302"/>
                  </a:cubicBezTo>
                  <a:cubicBezTo>
                    <a:pt x="284" y="302"/>
                    <a:pt x="280" y="312"/>
                    <a:pt x="273" y="320"/>
                  </a:cubicBezTo>
                  <a:cubicBezTo>
                    <a:pt x="273" y="320"/>
                    <a:pt x="239" y="602"/>
                    <a:pt x="231" y="622"/>
                  </a:cubicBezTo>
                  <a:cubicBezTo>
                    <a:pt x="231" y="622"/>
                    <a:pt x="238" y="635"/>
                    <a:pt x="231" y="656"/>
                  </a:cubicBezTo>
                  <a:cubicBezTo>
                    <a:pt x="225" y="676"/>
                    <a:pt x="190" y="1043"/>
                    <a:pt x="188" y="1057"/>
                  </a:cubicBezTo>
                  <a:cubicBezTo>
                    <a:pt x="188" y="1057"/>
                    <a:pt x="221" y="1090"/>
                    <a:pt x="179" y="1111"/>
                  </a:cubicBezTo>
                  <a:cubicBezTo>
                    <a:pt x="139" y="1132"/>
                    <a:pt x="55" y="1095"/>
                    <a:pt x="7" y="1094"/>
                  </a:cubicBezTo>
                  <a:cubicBezTo>
                    <a:pt x="4" y="1094"/>
                    <a:pt x="1" y="1091"/>
                    <a:pt x="1" y="1088"/>
                  </a:cubicBezTo>
                  <a:cubicBezTo>
                    <a:pt x="0" y="1080"/>
                    <a:pt x="0" y="1065"/>
                    <a:pt x="8" y="1056"/>
                  </a:cubicBezTo>
                  <a:cubicBezTo>
                    <a:pt x="8" y="1056"/>
                    <a:pt x="6" y="1024"/>
                    <a:pt x="15" y="1009"/>
                  </a:cubicBezTo>
                  <a:cubicBezTo>
                    <a:pt x="15" y="1009"/>
                    <a:pt x="8" y="904"/>
                    <a:pt x="15" y="792"/>
                  </a:cubicBezTo>
                  <a:cubicBezTo>
                    <a:pt x="21" y="681"/>
                    <a:pt x="37" y="542"/>
                    <a:pt x="37" y="542"/>
                  </a:cubicBezTo>
                  <a:cubicBezTo>
                    <a:pt x="37" y="542"/>
                    <a:pt x="16" y="183"/>
                    <a:pt x="27" y="149"/>
                  </a:cubicBezTo>
                  <a:cubicBezTo>
                    <a:pt x="37" y="115"/>
                    <a:pt x="455" y="0"/>
                    <a:pt x="455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5" name="ïṧlíḑé">
              <a:extLst>
                <a:ext uri="{FF2B5EF4-FFF2-40B4-BE49-F238E27FC236}">
                  <a16:creationId xmlns:a16="http://schemas.microsoft.com/office/drawing/2014/main" id="{05DF18B9-E8EA-4EEC-8BF1-8411C3E5A565}"/>
                </a:ext>
              </a:extLst>
            </p:cNvPr>
            <p:cNvSpPr/>
            <p:nvPr/>
          </p:nvSpPr>
          <p:spPr bwMode="auto">
            <a:xfrm>
              <a:off x="6118225" y="2374900"/>
              <a:ext cx="247650" cy="461963"/>
            </a:xfrm>
            <a:custGeom>
              <a:avLst/>
              <a:gdLst>
                <a:gd name="T0" fmla="*/ 71 w 109"/>
                <a:gd name="T1" fmla="*/ 0 h 204"/>
                <a:gd name="T2" fmla="*/ 109 w 109"/>
                <a:gd name="T3" fmla="*/ 182 h 204"/>
                <a:gd name="T4" fmla="*/ 32 w 109"/>
                <a:gd name="T5" fmla="*/ 204 h 204"/>
                <a:gd name="T6" fmla="*/ 0 w 109"/>
                <a:gd name="T7" fmla="*/ 60 h 204"/>
                <a:gd name="T8" fmla="*/ 0 w 109"/>
                <a:gd name="T9" fmla="*/ 11 h 204"/>
                <a:gd name="T10" fmla="*/ 71 w 109"/>
                <a:gd name="T1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204">
                  <a:moveTo>
                    <a:pt x="71" y="0"/>
                  </a:moveTo>
                  <a:cubicBezTo>
                    <a:pt x="71" y="0"/>
                    <a:pt x="100" y="118"/>
                    <a:pt x="109" y="182"/>
                  </a:cubicBezTo>
                  <a:cubicBezTo>
                    <a:pt x="32" y="204"/>
                    <a:pt x="32" y="204"/>
                    <a:pt x="32" y="204"/>
                  </a:cubicBezTo>
                  <a:cubicBezTo>
                    <a:pt x="32" y="204"/>
                    <a:pt x="0" y="62"/>
                    <a:pt x="0" y="60"/>
                  </a:cubicBezTo>
                  <a:cubicBezTo>
                    <a:pt x="0" y="57"/>
                    <a:pt x="0" y="11"/>
                    <a:pt x="0" y="11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6" name="íṧlïḍe">
              <a:extLst>
                <a:ext uri="{FF2B5EF4-FFF2-40B4-BE49-F238E27FC236}">
                  <a16:creationId xmlns:a16="http://schemas.microsoft.com/office/drawing/2014/main" id="{401C64BD-61F3-4949-8966-907C165D54A2}"/>
                </a:ext>
              </a:extLst>
            </p:cNvPr>
            <p:cNvSpPr/>
            <p:nvPr/>
          </p:nvSpPr>
          <p:spPr bwMode="auto">
            <a:xfrm>
              <a:off x="6118225" y="2374900"/>
              <a:ext cx="192087" cy="461963"/>
            </a:xfrm>
            <a:custGeom>
              <a:avLst/>
              <a:gdLst>
                <a:gd name="T0" fmla="*/ 71 w 85"/>
                <a:gd name="T1" fmla="*/ 0 h 204"/>
                <a:gd name="T2" fmla="*/ 0 w 85"/>
                <a:gd name="T3" fmla="*/ 11 h 204"/>
                <a:gd name="T4" fmla="*/ 0 w 85"/>
                <a:gd name="T5" fmla="*/ 60 h 204"/>
                <a:gd name="T6" fmla="*/ 32 w 85"/>
                <a:gd name="T7" fmla="*/ 204 h 204"/>
                <a:gd name="T8" fmla="*/ 57 w 85"/>
                <a:gd name="T9" fmla="*/ 197 h 204"/>
                <a:gd name="T10" fmla="*/ 54 w 85"/>
                <a:gd name="T11" fmla="*/ 190 h 204"/>
                <a:gd name="T12" fmla="*/ 85 w 85"/>
                <a:gd name="T13" fmla="*/ 60 h 204"/>
                <a:gd name="T14" fmla="*/ 71 w 85"/>
                <a:gd name="T1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204">
                  <a:moveTo>
                    <a:pt x="71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57"/>
                    <a:pt x="0" y="60"/>
                  </a:cubicBezTo>
                  <a:cubicBezTo>
                    <a:pt x="0" y="62"/>
                    <a:pt x="32" y="204"/>
                    <a:pt x="32" y="204"/>
                  </a:cubicBezTo>
                  <a:cubicBezTo>
                    <a:pt x="57" y="197"/>
                    <a:pt x="57" y="197"/>
                    <a:pt x="57" y="197"/>
                  </a:cubicBezTo>
                  <a:cubicBezTo>
                    <a:pt x="56" y="195"/>
                    <a:pt x="56" y="192"/>
                    <a:pt x="54" y="190"/>
                  </a:cubicBezTo>
                  <a:cubicBezTo>
                    <a:pt x="36" y="150"/>
                    <a:pt x="64" y="94"/>
                    <a:pt x="85" y="60"/>
                  </a:cubicBezTo>
                  <a:cubicBezTo>
                    <a:pt x="77" y="26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7" name="íŝliḍè">
              <a:extLst>
                <a:ext uri="{FF2B5EF4-FFF2-40B4-BE49-F238E27FC236}">
                  <a16:creationId xmlns:a16="http://schemas.microsoft.com/office/drawing/2014/main" id="{251FD342-4AB2-44C7-AC55-5C81BD389997}"/>
                </a:ext>
              </a:extLst>
            </p:cNvPr>
            <p:cNvSpPr/>
            <p:nvPr/>
          </p:nvSpPr>
          <p:spPr bwMode="auto">
            <a:xfrm>
              <a:off x="6056313" y="1909763"/>
              <a:ext cx="273050" cy="576263"/>
            </a:xfrm>
            <a:custGeom>
              <a:avLst/>
              <a:gdLst>
                <a:gd name="T0" fmla="*/ 0 w 120"/>
                <a:gd name="T1" fmla="*/ 3 h 254"/>
                <a:gd name="T2" fmla="*/ 28 w 120"/>
                <a:gd name="T3" fmla="*/ 6 h 254"/>
                <a:gd name="T4" fmla="*/ 89 w 120"/>
                <a:gd name="T5" fmla="*/ 119 h 254"/>
                <a:gd name="T6" fmla="*/ 107 w 120"/>
                <a:gd name="T7" fmla="*/ 197 h 254"/>
                <a:gd name="T8" fmla="*/ 120 w 120"/>
                <a:gd name="T9" fmla="*/ 228 h 254"/>
                <a:gd name="T10" fmla="*/ 17 w 120"/>
                <a:gd name="T11" fmla="*/ 243 h 254"/>
                <a:gd name="T12" fmla="*/ 0 w 120"/>
                <a:gd name="T13" fmla="*/ 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254">
                  <a:moveTo>
                    <a:pt x="0" y="3"/>
                  </a:moveTo>
                  <a:cubicBezTo>
                    <a:pt x="0" y="3"/>
                    <a:pt x="15" y="0"/>
                    <a:pt x="28" y="6"/>
                  </a:cubicBezTo>
                  <a:cubicBezTo>
                    <a:pt x="41" y="12"/>
                    <a:pt x="71" y="63"/>
                    <a:pt x="89" y="119"/>
                  </a:cubicBezTo>
                  <a:cubicBezTo>
                    <a:pt x="106" y="175"/>
                    <a:pt x="107" y="197"/>
                    <a:pt x="107" y="197"/>
                  </a:cubicBezTo>
                  <a:cubicBezTo>
                    <a:pt x="107" y="197"/>
                    <a:pt x="114" y="212"/>
                    <a:pt x="120" y="228"/>
                  </a:cubicBezTo>
                  <a:cubicBezTo>
                    <a:pt x="120" y="228"/>
                    <a:pt x="57" y="254"/>
                    <a:pt x="17" y="24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8" name="ï$ḻiḓê">
              <a:extLst>
                <a:ext uri="{FF2B5EF4-FFF2-40B4-BE49-F238E27FC236}">
                  <a16:creationId xmlns:a16="http://schemas.microsoft.com/office/drawing/2014/main" id="{1B6B48A4-DED4-4496-B974-3FAA7920C6AD}"/>
                </a:ext>
              </a:extLst>
            </p:cNvPr>
            <p:cNvSpPr/>
            <p:nvPr/>
          </p:nvSpPr>
          <p:spPr bwMode="auto">
            <a:xfrm>
              <a:off x="6135688" y="2660650"/>
              <a:ext cx="735012" cy="404813"/>
            </a:xfrm>
            <a:custGeom>
              <a:avLst/>
              <a:gdLst>
                <a:gd name="T0" fmla="*/ 0 w 323"/>
                <a:gd name="T1" fmla="*/ 37 h 179"/>
                <a:gd name="T2" fmla="*/ 93 w 323"/>
                <a:gd name="T3" fmla="*/ 12 h 179"/>
                <a:gd name="T4" fmla="*/ 323 w 323"/>
                <a:gd name="T5" fmla="*/ 122 h 179"/>
                <a:gd name="T6" fmla="*/ 285 w 323"/>
                <a:gd name="T7" fmla="*/ 179 h 179"/>
                <a:gd name="T8" fmla="*/ 8 w 323"/>
                <a:gd name="T9" fmla="*/ 84 h 179"/>
                <a:gd name="T10" fmla="*/ 0 w 323"/>
                <a:gd name="T11" fmla="*/ 3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179">
                  <a:moveTo>
                    <a:pt x="0" y="37"/>
                  </a:moveTo>
                  <a:cubicBezTo>
                    <a:pt x="0" y="37"/>
                    <a:pt x="43" y="0"/>
                    <a:pt x="93" y="12"/>
                  </a:cubicBezTo>
                  <a:cubicBezTo>
                    <a:pt x="144" y="24"/>
                    <a:pt x="243" y="103"/>
                    <a:pt x="323" y="122"/>
                  </a:cubicBezTo>
                  <a:cubicBezTo>
                    <a:pt x="323" y="122"/>
                    <a:pt x="315" y="168"/>
                    <a:pt x="285" y="179"/>
                  </a:cubicBezTo>
                  <a:cubicBezTo>
                    <a:pt x="285" y="179"/>
                    <a:pt x="58" y="141"/>
                    <a:pt x="8" y="84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9" name="işḻíḑê">
              <a:extLst>
                <a:ext uri="{FF2B5EF4-FFF2-40B4-BE49-F238E27FC236}">
                  <a16:creationId xmlns:a16="http://schemas.microsoft.com/office/drawing/2014/main" id="{814F7FE9-7C05-4E48-806F-051EF785B710}"/>
                </a:ext>
              </a:extLst>
            </p:cNvPr>
            <p:cNvSpPr/>
            <p:nvPr/>
          </p:nvSpPr>
          <p:spPr bwMode="auto">
            <a:xfrm>
              <a:off x="6526213" y="5746750"/>
              <a:ext cx="239712" cy="77788"/>
            </a:xfrm>
            <a:custGeom>
              <a:avLst/>
              <a:gdLst>
                <a:gd name="T0" fmla="*/ 15 w 105"/>
                <a:gd name="T1" fmla="*/ 13 h 34"/>
                <a:gd name="T2" fmla="*/ 65 w 105"/>
                <a:gd name="T3" fmla="*/ 34 h 34"/>
                <a:gd name="T4" fmla="*/ 105 w 105"/>
                <a:gd name="T5" fmla="*/ 10 h 34"/>
                <a:gd name="T6" fmla="*/ 104 w 105"/>
                <a:gd name="T7" fmla="*/ 10 h 34"/>
                <a:gd name="T8" fmla="*/ 97 w 105"/>
                <a:gd name="T9" fmla="*/ 8 h 34"/>
                <a:gd name="T10" fmla="*/ 96 w 105"/>
                <a:gd name="T11" fmla="*/ 8 h 34"/>
                <a:gd name="T12" fmla="*/ 89 w 105"/>
                <a:gd name="T13" fmla="*/ 6 h 34"/>
                <a:gd name="T14" fmla="*/ 88 w 105"/>
                <a:gd name="T15" fmla="*/ 6 h 34"/>
                <a:gd name="T16" fmla="*/ 81 w 105"/>
                <a:gd name="T17" fmla="*/ 4 h 34"/>
                <a:gd name="T18" fmla="*/ 80 w 105"/>
                <a:gd name="T19" fmla="*/ 4 h 34"/>
                <a:gd name="T20" fmla="*/ 74 w 105"/>
                <a:gd name="T21" fmla="*/ 3 h 34"/>
                <a:gd name="T22" fmla="*/ 73 w 105"/>
                <a:gd name="T23" fmla="*/ 3 h 34"/>
                <a:gd name="T24" fmla="*/ 67 w 105"/>
                <a:gd name="T25" fmla="*/ 1 h 34"/>
                <a:gd name="T26" fmla="*/ 66 w 105"/>
                <a:gd name="T27" fmla="*/ 1 h 34"/>
                <a:gd name="T28" fmla="*/ 61 w 105"/>
                <a:gd name="T29" fmla="*/ 0 h 34"/>
                <a:gd name="T30" fmla="*/ 60 w 105"/>
                <a:gd name="T31" fmla="*/ 0 h 34"/>
                <a:gd name="T32" fmla="*/ 56 w 105"/>
                <a:gd name="T33" fmla="*/ 0 h 34"/>
                <a:gd name="T34" fmla="*/ 55 w 105"/>
                <a:gd name="T35" fmla="*/ 0 h 34"/>
                <a:gd name="T36" fmla="*/ 50 w 105"/>
                <a:gd name="T37" fmla="*/ 0 h 34"/>
                <a:gd name="T38" fmla="*/ 0 w 105"/>
                <a:gd name="T39" fmla="*/ 4 h 34"/>
                <a:gd name="T40" fmla="*/ 15 w 105"/>
                <a:gd name="T4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34">
                  <a:moveTo>
                    <a:pt x="15" y="13"/>
                  </a:moveTo>
                  <a:cubicBezTo>
                    <a:pt x="26" y="20"/>
                    <a:pt x="48" y="28"/>
                    <a:pt x="65" y="34"/>
                  </a:cubicBezTo>
                  <a:cubicBezTo>
                    <a:pt x="79" y="28"/>
                    <a:pt x="93" y="20"/>
                    <a:pt x="105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2" y="10"/>
                    <a:pt x="99" y="9"/>
                    <a:pt x="97" y="8"/>
                  </a:cubicBezTo>
                  <a:cubicBezTo>
                    <a:pt x="97" y="8"/>
                    <a:pt x="96" y="8"/>
                    <a:pt x="96" y="8"/>
                  </a:cubicBezTo>
                  <a:cubicBezTo>
                    <a:pt x="93" y="7"/>
                    <a:pt x="91" y="7"/>
                    <a:pt x="89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6" y="5"/>
                    <a:pt x="84" y="5"/>
                    <a:pt x="81" y="4"/>
                  </a:cubicBezTo>
                  <a:cubicBezTo>
                    <a:pt x="81" y="4"/>
                    <a:pt x="80" y="4"/>
                    <a:pt x="80" y="4"/>
                  </a:cubicBezTo>
                  <a:cubicBezTo>
                    <a:pt x="78" y="4"/>
                    <a:pt x="76" y="3"/>
                    <a:pt x="74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1" y="2"/>
                    <a:pt x="69" y="2"/>
                    <a:pt x="67" y="1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4" y="1"/>
                    <a:pt x="62" y="1"/>
                    <a:pt x="61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7" y="0"/>
                    <a:pt x="5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2" y="0"/>
                    <a:pt x="5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7"/>
                    <a:pt x="10" y="10"/>
                    <a:pt x="15" y="13"/>
                  </a:cubicBezTo>
                  <a:close/>
                </a:path>
              </a:pathLst>
            </a:custGeom>
            <a:solidFill>
              <a:srgbClr val="3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0" name="îś1iḓé">
              <a:extLst>
                <a:ext uri="{FF2B5EF4-FFF2-40B4-BE49-F238E27FC236}">
                  <a16:creationId xmlns:a16="http://schemas.microsoft.com/office/drawing/2014/main" id="{8ABC3ADE-C7A4-46C3-8ADD-502AB2C07420}"/>
                </a:ext>
              </a:extLst>
            </p:cNvPr>
            <p:cNvSpPr/>
            <p:nvPr/>
          </p:nvSpPr>
          <p:spPr bwMode="auto">
            <a:xfrm>
              <a:off x="6135688" y="2692400"/>
              <a:ext cx="334962" cy="303213"/>
            </a:xfrm>
            <a:custGeom>
              <a:avLst/>
              <a:gdLst>
                <a:gd name="T0" fmla="*/ 43 w 147"/>
                <a:gd name="T1" fmla="*/ 0 h 134"/>
                <a:gd name="T2" fmla="*/ 0 w 147"/>
                <a:gd name="T3" fmla="*/ 23 h 134"/>
                <a:gd name="T4" fmla="*/ 8 w 147"/>
                <a:gd name="T5" fmla="*/ 70 h 134"/>
                <a:gd name="T6" fmla="*/ 147 w 147"/>
                <a:gd name="T7" fmla="*/ 134 h 134"/>
                <a:gd name="T8" fmla="*/ 43 w 147"/>
                <a:gd name="T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34">
                  <a:moveTo>
                    <a:pt x="43" y="0"/>
                  </a:moveTo>
                  <a:cubicBezTo>
                    <a:pt x="17" y="8"/>
                    <a:pt x="0" y="23"/>
                    <a:pt x="0" y="23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31" y="96"/>
                    <a:pt x="89" y="118"/>
                    <a:pt x="147" y="134"/>
                  </a:cubicBezTo>
                  <a:cubicBezTo>
                    <a:pt x="102" y="117"/>
                    <a:pt x="25" y="59"/>
                    <a:pt x="43" y="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1" name="îṧḻídé">
              <a:extLst>
                <a:ext uri="{FF2B5EF4-FFF2-40B4-BE49-F238E27FC236}">
                  <a16:creationId xmlns:a16="http://schemas.microsoft.com/office/drawing/2014/main" id="{A5FD755D-9DA6-45A7-AF5D-5CDDF1375E0D}"/>
                </a:ext>
              </a:extLst>
            </p:cNvPr>
            <p:cNvSpPr/>
            <p:nvPr/>
          </p:nvSpPr>
          <p:spPr bwMode="auto">
            <a:xfrm>
              <a:off x="6681788" y="2922588"/>
              <a:ext cx="188912" cy="142875"/>
            </a:xfrm>
            <a:custGeom>
              <a:avLst/>
              <a:gdLst>
                <a:gd name="T0" fmla="*/ 60 w 83"/>
                <a:gd name="T1" fmla="*/ 0 h 63"/>
                <a:gd name="T2" fmla="*/ 0 w 83"/>
                <a:gd name="T3" fmla="*/ 54 h 63"/>
                <a:gd name="T4" fmla="*/ 45 w 83"/>
                <a:gd name="T5" fmla="*/ 63 h 63"/>
                <a:gd name="T6" fmla="*/ 83 w 83"/>
                <a:gd name="T7" fmla="*/ 6 h 63"/>
                <a:gd name="T8" fmla="*/ 60 w 8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63">
                  <a:moveTo>
                    <a:pt x="60" y="0"/>
                  </a:moveTo>
                  <a:cubicBezTo>
                    <a:pt x="37" y="14"/>
                    <a:pt x="8" y="34"/>
                    <a:pt x="0" y="54"/>
                  </a:cubicBezTo>
                  <a:cubicBezTo>
                    <a:pt x="27" y="60"/>
                    <a:pt x="45" y="63"/>
                    <a:pt x="45" y="63"/>
                  </a:cubicBezTo>
                  <a:cubicBezTo>
                    <a:pt x="75" y="52"/>
                    <a:pt x="83" y="6"/>
                    <a:pt x="83" y="6"/>
                  </a:cubicBezTo>
                  <a:cubicBezTo>
                    <a:pt x="75" y="4"/>
                    <a:pt x="68" y="2"/>
                    <a:pt x="60" y="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2" name="îṧḷiḍè">
              <a:extLst>
                <a:ext uri="{FF2B5EF4-FFF2-40B4-BE49-F238E27FC236}">
                  <a16:creationId xmlns:a16="http://schemas.microsoft.com/office/drawing/2014/main" id="{1D52F078-DB94-489E-8730-EB6886DEE18D}"/>
                </a:ext>
              </a:extLst>
            </p:cNvPr>
            <p:cNvSpPr/>
            <p:nvPr/>
          </p:nvSpPr>
          <p:spPr bwMode="auto">
            <a:xfrm>
              <a:off x="6654800" y="5741988"/>
              <a:ext cx="95250" cy="79375"/>
            </a:xfrm>
            <a:custGeom>
              <a:avLst/>
              <a:gdLst>
                <a:gd name="T0" fmla="*/ 4 w 42"/>
                <a:gd name="T1" fmla="*/ 35 h 35"/>
                <a:gd name="T2" fmla="*/ 3 w 42"/>
                <a:gd name="T3" fmla="*/ 35 h 35"/>
                <a:gd name="T4" fmla="*/ 1 w 42"/>
                <a:gd name="T5" fmla="*/ 30 h 35"/>
                <a:gd name="T6" fmla="*/ 23 w 42"/>
                <a:gd name="T7" fmla="*/ 2 h 35"/>
                <a:gd name="T8" fmla="*/ 40 w 42"/>
                <a:gd name="T9" fmla="*/ 6 h 35"/>
                <a:gd name="T10" fmla="*/ 40 w 42"/>
                <a:gd name="T11" fmla="*/ 11 h 35"/>
                <a:gd name="T12" fmla="*/ 34 w 42"/>
                <a:gd name="T13" fmla="*/ 12 h 35"/>
                <a:gd name="T14" fmla="*/ 25 w 42"/>
                <a:gd name="T15" fmla="*/ 10 h 35"/>
                <a:gd name="T16" fmla="*/ 8 w 42"/>
                <a:gd name="T17" fmla="*/ 33 h 35"/>
                <a:gd name="T18" fmla="*/ 4 w 42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35">
                  <a:moveTo>
                    <a:pt x="4" y="35"/>
                  </a:moveTo>
                  <a:cubicBezTo>
                    <a:pt x="4" y="35"/>
                    <a:pt x="3" y="35"/>
                    <a:pt x="3" y="35"/>
                  </a:cubicBezTo>
                  <a:cubicBezTo>
                    <a:pt x="1" y="34"/>
                    <a:pt x="0" y="32"/>
                    <a:pt x="1" y="30"/>
                  </a:cubicBezTo>
                  <a:cubicBezTo>
                    <a:pt x="7" y="14"/>
                    <a:pt x="14" y="5"/>
                    <a:pt x="23" y="2"/>
                  </a:cubicBezTo>
                  <a:cubicBezTo>
                    <a:pt x="33" y="0"/>
                    <a:pt x="39" y="5"/>
                    <a:pt x="40" y="6"/>
                  </a:cubicBezTo>
                  <a:cubicBezTo>
                    <a:pt x="41" y="7"/>
                    <a:pt x="42" y="10"/>
                    <a:pt x="40" y="11"/>
                  </a:cubicBezTo>
                  <a:cubicBezTo>
                    <a:pt x="39" y="13"/>
                    <a:pt x="36" y="13"/>
                    <a:pt x="34" y="12"/>
                  </a:cubicBezTo>
                  <a:cubicBezTo>
                    <a:pt x="34" y="12"/>
                    <a:pt x="30" y="9"/>
                    <a:pt x="25" y="10"/>
                  </a:cubicBezTo>
                  <a:cubicBezTo>
                    <a:pt x="21" y="11"/>
                    <a:pt x="14" y="16"/>
                    <a:pt x="8" y="33"/>
                  </a:cubicBezTo>
                  <a:cubicBezTo>
                    <a:pt x="8" y="34"/>
                    <a:pt x="6" y="35"/>
                    <a:pt x="4" y="35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3" name="îSḷíḋé">
              <a:extLst>
                <a:ext uri="{FF2B5EF4-FFF2-40B4-BE49-F238E27FC236}">
                  <a16:creationId xmlns:a16="http://schemas.microsoft.com/office/drawing/2014/main" id="{BD324E21-2210-4EA2-8FBD-DD8DC2829B2D}"/>
                </a:ext>
              </a:extLst>
            </p:cNvPr>
            <p:cNvSpPr/>
            <p:nvPr/>
          </p:nvSpPr>
          <p:spPr bwMode="auto">
            <a:xfrm>
              <a:off x="5359400" y="3382963"/>
              <a:ext cx="1365250" cy="2484438"/>
            </a:xfrm>
            <a:custGeom>
              <a:avLst/>
              <a:gdLst>
                <a:gd name="T0" fmla="*/ 580 w 601"/>
                <a:gd name="T1" fmla="*/ 1012 h 1096"/>
                <a:gd name="T2" fmla="*/ 580 w 601"/>
                <a:gd name="T3" fmla="*/ 988 h 1096"/>
                <a:gd name="T4" fmla="*/ 538 w 601"/>
                <a:gd name="T5" fmla="*/ 545 h 1096"/>
                <a:gd name="T6" fmla="*/ 489 w 601"/>
                <a:gd name="T7" fmla="*/ 266 h 1096"/>
                <a:gd name="T8" fmla="*/ 474 w 601"/>
                <a:gd name="T9" fmla="*/ 177 h 1096"/>
                <a:gd name="T10" fmla="*/ 467 w 601"/>
                <a:gd name="T11" fmla="*/ 151 h 1096"/>
                <a:gd name="T12" fmla="*/ 460 w 601"/>
                <a:gd name="T13" fmla="*/ 118 h 1096"/>
                <a:gd name="T14" fmla="*/ 433 w 601"/>
                <a:gd name="T15" fmla="*/ 0 h 1096"/>
                <a:gd name="T16" fmla="*/ 5 w 601"/>
                <a:gd name="T17" fmla="*/ 149 h 1096"/>
                <a:gd name="T18" fmla="*/ 4 w 601"/>
                <a:gd name="T19" fmla="*/ 296 h 1096"/>
                <a:gd name="T20" fmla="*/ 300 w 601"/>
                <a:gd name="T21" fmla="*/ 193 h 1096"/>
                <a:gd name="T22" fmla="*/ 465 w 601"/>
                <a:gd name="T23" fmla="*/ 470 h 1096"/>
                <a:gd name="T24" fmla="*/ 454 w 601"/>
                <a:gd name="T25" fmla="*/ 539 h 1096"/>
                <a:gd name="T26" fmla="*/ 382 w 601"/>
                <a:gd name="T27" fmla="*/ 1002 h 1096"/>
                <a:gd name="T28" fmla="*/ 381 w 601"/>
                <a:gd name="T29" fmla="*/ 1044 h 1096"/>
                <a:gd name="T30" fmla="*/ 415 w 601"/>
                <a:gd name="T31" fmla="*/ 1083 h 1096"/>
                <a:gd name="T32" fmla="*/ 587 w 601"/>
                <a:gd name="T33" fmla="*/ 1053 h 1096"/>
                <a:gd name="T34" fmla="*/ 597 w 601"/>
                <a:gd name="T35" fmla="*/ 1043 h 1096"/>
                <a:gd name="T36" fmla="*/ 580 w 601"/>
                <a:gd name="T37" fmla="*/ 1012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" h="1096">
                  <a:moveTo>
                    <a:pt x="580" y="1012"/>
                  </a:moveTo>
                  <a:cubicBezTo>
                    <a:pt x="580" y="1012"/>
                    <a:pt x="588" y="1000"/>
                    <a:pt x="580" y="988"/>
                  </a:cubicBezTo>
                  <a:cubicBezTo>
                    <a:pt x="573" y="975"/>
                    <a:pt x="546" y="606"/>
                    <a:pt x="538" y="545"/>
                  </a:cubicBezTo>
                  <a:cubicBezTo>
                    <a:pt x="531" y="484"/>
                    <a:pt x="492" y="305"/>
                    <a:pt x="489" y="266"/>
                  </a:cubicBezTo>
                  <a:cubicBezTo>
                    <a:pt x="486" y="228"/>
                    <a:pt x="474" y="177"/>
                    <a:pt x="474" y="177"/>
                  </a:cubicBezTo>
                  <a:cubicBezTo>
                    <a:pt x="480" y="160"/>
                    <a:pt x="467" y="151"/>
                    <a:pt x="467" y="151"/>
                  </a:cubicBezTo>
                  <a:cubicBezTo>
                    <a:pt x="469" y="142"/>
                    <a:pt x="468" y="133"/>
                    <a:pt x="460" y="118"/>
                  </a:cubicBezTo>
                  <a:cubicBezTo>
                    <a:pt x="453" y="103"/>
                    <a:pt x="433" y="0"/>
                    <a:pt x="433" y="0"/>
                  </a:cubicBezTo>
                  <a:cubicBezTo>
                    <a:pt x="433" y="0"/>
                    <a:pt x="15" y="115"/>
                    <a:pt x="5" y="149"/>
                  </a:cubicBezTo>
                  <a:cubicBezTo>
                    <a:pt x="0" y="162"/>
                    <a:pt x="1" y="224"/>
                    <a:pt x="4" y="296"/>
                  </a:cubicBezTo>
                  <a:cubicBezTo>
                    <a:pt x="92" y="275"/>
                    <a:pt x="229" y="238"/>
                    <a:pt x="300" y="193"/>
                  </a:cubicBezTo>
                  <a:cubicBezTo>
                    <a:pt x="300" y="193"/>
                    <a:pt x="446" y="363"/>
                    <a:pt x="465" y="470"/>
                  </a:cubicBezTo>
                  <a:cubicBezTo>
                    <a:pt x="465" y="470"/>
                    <a:pt x="447" y="506"/>
                    <a:pt x="454" y="539"/>
                  </a:cubicBezTo>
                  <a:cubicBezTo>
                    <a:pt x="461" y="570"/>
                    <a:pt x="533" y="889"/>
                    <a:pt x="382" y="1002"/>
                  </a:cubicBezTo>
                  <a:cubicBezTo>
                    <a:pt x="381" y="1025"/>
                    <a:pt x="381" y="1044"/>
                    <a:pt x="381" y="1044"/>
                  </a:cubicBezTo>
                  <a:cubicBezTo>
                    <a:pt x="381" y="1044"/>
                    <a:pt x="381" y="1069"/>
                    <a:pt x="415" y="1083"/>
                  </a:cubicBezTo>
                  <a:cubicBezTo>
                    <a:pt x="450" y="1096"/>
                    <a:pt x="573" y="1059"/>
                    <a:pt x="587" y="1053"/>
                  </a:cubicBezTo>
                  <a:cubicBezTo>
                    <a:pt x="601" y="1048"/>
                    <a:pt x="597" y="1043"/>
                    <a:pt x="597" y="1043"/>
                  </a:cubicBezTo>
                  <a:lnTo>
                    <a:pt x="580" y="1012"/>
                  </a:lnTo>
                  <a:close/>
                </a:path>
              </a:pathLst>
            </a:custGeom>
            <a:solidFill>
              <a:srgbClr val="1E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4" name="iŝ1íḍé">
              <a:extLst>
                <a:ext uri="{FF2B5EF4-FFF2-40B4-BE49-F238E27FC236}">
                  <a16:creationId xmlns:a16="http://schemas.microsoft.com/office/drawing/2014/main" id="{67DB0B83-269B-4CCF-A6C0-AC4F49F745AF}"/>
                </a:ext>
              </a:extLst>
            </p:cNvPr>
            <p:cNvSpPr/>
            <p:nvPr/>
          </p:nvSpPr>
          <p:spPr bwMode="auto">
            <a:xfrm>
              <a:off x="5264150" y="1873250"/>
              <a:ext cx="1108075" cy="1630363"/>
            </a:xfrm>
            <a:custGeom>
              <a:avLst/>
              <a:gdLst>
                <a:gd name="T0" fmla="*/ 193 w 488"/>
                <a:gd name="T1" fmla="*/ 17 h 719"/>
                <a:gd name="T2" fmla="*/ 105 w 488"/>
                <a:gd name="T3" fmla="*/ 13 h 719"/>
                <a:gd name="T4" fmla="*/ 13 w 488"/>
                <a:gd name="T5" fmla="*/ 5 h 719"/>
                <a:gd name="T6" fmla="*/ 33 w 488"/>
                <a:gd name="T7" fmla="*/ 370 h 719"/>
                <a:gd name="T8" fmla="*/ 45 w 488"/>
                <a:gd name="T9" fmla="*/ 699 h 719"/>
                <a:gd name="T10" fmla="*/ 325 w 488"/>
                <a:gd name="T11" fmla="*/ 712 h 719"/>
                <a:gd name="T12" fmla="*/ 488 w 488"/>
                <a:gd name="T13" fmla="*/ 664 h 719"/>
                <a:gd name="T14" fmla="*/ 471 w 488"/>
                <a:gd name="T15" fmla="*/ 637 h 719"/>
                <a:gd name="T16" fmla="*/ 405 w 488"/>
                <a:gd name="T17" fmla="*/ 342 h 719"/>
                <a:gd name="T18" fmla="*/ 376 w 488"/>
                <a:gd name="T19" fmla="*/ 112 h 719"/>
                <a:gd name="T20" fmla="*/ 351 w 488"/>
                <a:gd name="T21" fmla="*/ 19 h 719"/>
                <a:gd name="T22" fmla="*/ 298 w 488"/>
                <a:gd name="T23" fmla="*/ 17 h 719"/>
                <a:gd name="T24" fmla="*/ 269 w 488"/>
                <a:gd name="T25" fmla="*/ 12 h 719"/>
                <a:gd name="T26" fmla="*/ 193 w 488"/>
                <a:gd name="T27" fmla="*/ 1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8" h="719">
                  <a:moveTo>
                    <a:pt x="193" y="17"/>
                  </a:moveTo>
                  <a:cubicBezTo>
                    <a:pt x="174" y="16"/>
                    <a:pt x="115" y="13"/>
                    <a:pt x="105" y="13"/>
                  </a:cubicBezTo>
                  <a:cubicBezTo>
                    <a:pt x="95" y="13"/>
                    <a:pt x="26" y="0"/>
                    <a:pt x="13" y="5"/>
                  </a:cubicBezTo>
                  <a:cubicBezTo>
                    <a:pt x="0" y="9"/>
                    <a:pt x="8" y="230"/>
                    <a:pt x="33" y="370"/>
                  </a:cubicBezTo>
                  <a:cubicBezTo>
                    <a:pt x="58" y="510"/>
                    <a:pt x="45" y="674"/>
                    <a:pt x="45" y="699"/>
                  </a:cubicBezTo>
                  <a:cubicBezTo>
                    <a:pt x="45" y="699"/>
                    <a:pt x="277" y="719"/>
                    <a:pt x="325" y="712"/>
                  </a:cubicBezTo>
                  <a:cubicBezTo>
                    <a:pt x="372" y="706"/>
                    <a:pt x="464" y="699"/>
                    <a:pt x="488" y="664"/>
                  </a:cubicBezTo>
                  <a:cubicBezTo>
                    <a:pt x="488" y="664"/>
                    <a:pt x="486" y="653"/>
                    <a:pt x="471" y="637"/>
                  </a:cubicBezTo>
                  <a:cubicBezTo>
                    <a:pt x="471" y="637"/>
                    <a:pt x="416" y="411"/>
                    <a:pt x="405" y="342"/>
                  </a:cubicBezTo>
                  <a:cubicBezTo>
                    <a:pt x="393" y="273"/>
                    <a:pt x="379" y="142"/>
                    <a:pt x="376" y="112"/>
                  </a:cubicBezTo>
                  <a:cubicBezTo>
                    <a:pt x="372" y="83"/>
                    <a:pt x="358" y="32"/>
                    <a:pt x="351" y="19"/>
                  </a:cubicBezTo>
                  <a:cubicBezTo>
                    <a:pt x="351" y="19"/>
                    <a:pt x="302" y="19"/>
                    <a:pt x="298" y="17"/>
                  </a:cubicBezTo>
                  <a:cubicBezTo>
                    <a:pt x="298" y="17"/>
                    <a:pt x="282" y="2"/>
                    <a:pt x="269" y="12"/>
                  </a:cubicBezTo>
                  <a:cubicBezTo>
                    <a:pt x="255" y="21"/>
                    <a:pt x="193" y="17"/>
                    <a:pt x="193" y="17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5" name="îSlíḍe">
              <a:extLst>
                <a:ext uri="{FF2B5EF4-FFF2-40B4-BE49-F238E27FC236}">
                  <a16:creationId xmlns:a16="http://schemas.microsoft.com/office/drawing/2014/main" id="{F2281F20-A341-4F9A-B913-DA9ECC7981EF}"/>
                </a:ext>
              </a:extLst>
            </p:cNvPr>
            <p:cNvSpPr/>
            <p:nvPr/>
          </p:nvSpPr>
          <p:spPr bwMode="auto">
            <a:xfrm>
              <a:off x="5343525" y="1878013"/>
              <a:ext cx="1028700" cy="1625600"/>
            </a:xfrm>
            <a:custGeom>
              <a:avLst/>
              <a:gdLst>
                <a:gd name="T0" fmla="*/ 453 w 453"/>
                <a:gd name="T1" fmla="*/ 662 h 717"/>
                <a:gd name="T2" fmla="*/ 290 w 453"/>
                <a:gd name="T3" fmla="*/ 710 h 717"/>
                <a:gd name="T4" fmla="*/ 10 w 453"/>
                <a:gd name="T5" fmla="*/ 697 h 717"/>
                <a:gd name="T6" fmla="*/ 0 w 453"/>
                <a:gd name="T7" fmla="*/ 379 h 717"/>
                <a:gd name="T8" fmla="*/ 238 w 453"/>
                <a:gd name="T9" fmla="*/ 421 h 717"/>
                <a:gd name="T10" fmla="*/ 350 w 453"/>
                <a:gd name="T11" fmla="*/ 341 h 717"/>
                <a:gd name="T12" fmla="*/ 350 w 453"/>
                <a:gd name="T13" fmla="*/ 341 h 717"/>
                <a:gd name="T14" fmla="*/ 236 w 453"/>
                <a:gd name="T15" fmla="*/ 104 h 717"/>
                <a:gd name="T16" fmla="*/ 144 w 453"/>
                <a:gd name="T17" fmla="*/ 110 h 717"/>
                <a:gd name="T18" fmla="*/ 45 w 453"/>
                <a:gd name="T19" fmla="*/ 8 h 717"/>
                <a:gd name="T20" fmla="*/ 70 w 453"/>
                <a:gd name="T21" fmla="*/ 11 h 717"/>
                <a:gd name="T22" fmla="*/ 158 w 453"/>
                <a:gd name="T23" fmla="*/ 15 h 717"/>
                <a:gd name="T24" fmla="*/ 234 w 453"/>
                <a:gd name="T25" fmla="*/ 10 h 717"/>
                <a:gd name="T26" fmla="*/ 263 w 453"/>
                <a:gd name="T27" fmla="*/ 15 h 717"/>
                <a:gd name="T28" fmla="*/ 273 w 453"/>
                <a:gd name="T29" fmla="*/ 16 h 717"/>
                <a:gd name="T30" fmla="*/ 275 w 453"/>
                <a:gd name="T31" fmla="*/ 16 h 717"/>
                <a:gd name="T32" fmla="*/ 281 w 453"/>
                <a:gd name="T33" fmla="*/ 17 h 717"/>
                <a:gd name="T34" fmla="*/ 292 w 453"/>
                <a:gd name="T35" fmla="*/ 17 h 717"/>
                <a:gd name="T36" fmla="*/ 296 w 453"/>
                <a:gd name="T37" fmla="*/ 17 h 717"/>
                <a:gd name="T38" fmla="*/ 312 w 453"/>
                <a:gd name="T39" fmla="*/ 17 h 717"/>
                <a:gd name="T40" fmla="*/ 316 w 453"/>
                <a:gd name="T41" fmla="*/ 17 h 717"/>
                <a:gd name="T42" fmla="*/ 341 w 453"/>
                <a:gd name="T43" fmla="*/ 110 h 717"/>
                <a:gd name="T44" fmla="*/ 367 w 453"/>
                <a:gd name="T45" fmla="*/ 327 h 717"/>
                <a:gd name="T46" fmla="*/ 370 w 453"/>
                <a:gd name="T47" fmla="*/ 340 h 717"/>
                <a:gd name="T48" fmla="*/ 370 w 453"/>
                <a:gd name="T49" fmla="*/ 346 h 717"/>
                <a:gd name="T50" fmla="*/ 371 w 453"/>
                <a:gd name="T51" fmla="*/ 349 h 717"/>
                <a:gd name="T52" fmla="*/ 372 w 453"/>
                <a:gd name="T53" fmla="*/ 353 h 717"/>
                <a:gd name="T54" fmla="*/ 373 w 453"/>
                <a:gd name="T55" fmla="*/ 357 h 717"/>
                <a:gd name="T56" fmla="*/ 381 w 453"/>
                <a:gd name="T57" fmla="*/ 399 h 717"/>
                <a:gd name="T58" fmla="*/ 436 w 453"/>
                <a:gd name="T59" fmla="*/ 635 h 717"/>
                <a:gd name="T60" fmla="*/ 453 w 453"/>
                <a:gd name="T61" fmla="*/ 662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3" h="717">
                  <a:moveTo>
                    <a:pt x="453" y="662"/>
                  </a:moveTo>
                  <a:cubicBezTo>
                    <a:pt x="429" y="697"/>
                    <a:pt x="337" y="704"/>
                    <a:pt x="290" y="710"/>
                  </a:cubicBezTo>
                  <a:cubicBezTo>
                    <a:pt x="242" y="717"/>
                    <a:pt x="10" y="697"/>
                    <a:pt x="10" y="697"/>
                  </a:cubicBezTo>
                  <a:cubicBezTo>
                    <a:pt x="10" y="672"/>
                    <a:pt x="22" y="516"/>
                    <a:pt x="0" y="379"/>
                  </a:cubicBezTo>
                  <a:cubicBezTo>
                    <a:pt x="76" y="410"/>
                    <a:pt x="180" y="443"/>
                    <a:pt x="238" y="421"/>
                  </a:cubicBezTo>
                  <a:cubicBezTo>
                    <a:pt x="289" y="402"/>
                    <a:pt x="326" y="369"/>
                    <a:pt x="350" y="341"/>
                  </a:cubicBezTo>
                  <a:cubicBezTo>
                    <a:pt x="350" y="341"/>
                    <a:pt x="350" y="341"/>
                    <a:pt x="350" y="341"/>
                  </a:cubicBezTo>
                  <a:cubicBezTo>
                    <a:pt x="348" y="230"/>
                    <a:pt x="274" y="110"/>
                    <a:pt x="236" y="104"/>
                  </a:cubicBezTo>
                  <a:cubicBezTo>
                    <a:pt x="208" y="115"/>
                    <a:pt x="176" y="117"/>
                    <a:pt x="144" y="110"/>
                  </a:cubicBezTo>
                  <a:cubicBezTo>
                    <a:pt x="82" y="97"/>
                    <a:pt x="53" y="29"/>
                    <a:pt x="45" y="8"/>
                  </a:cubicBezTo>
                  <a:cubicBezTo>
                    <a:pt x="57" y="10"/>
                    <a:pt x="67" y="11"/>
                    <a:pt x="70" y="11"/>
                  </a:cubicBezTo>
                  <a:cubicBezTo>
                    <a:pt x="80" y="11"/>
                    <a:pt x="139" y="14"/>
                    <a:pt x="158" y="15"/>
                  </a:cubicBezTo>
                  <a:cubicBezTo>
                    <a:pt x="158" y="15"/>
                    <a:pt x="220" y="19"/>
                    <a:pt x="234" y="10"/>
                  </a:cubicBezTo>
                  <a:cubicBezTo>
                    <a:pt x="247" y="0"/>
                    <a:pt x="263" y="15"/>
                    <a:pt x="263" y="15"/>
                  </a:cubicBezTo>
                  <a:cubicBezTo>
                    <a:pt x="264" y="15"/>
                    <a:pt x="268" y="16"/>
                    <a:pt x="273" y="16"/>
                  </a:cubicBezTo>
                  <a:cubicBezTo>
                    <a:pt x="274" y="16"/>
                    <a:pt x="275" y="16"/>
                    <a:pt x="275" y="16"/>
                  </a:cubicBezTo>
                  <a:cubicBezTo>
                    <a:pt x="277" y="16"/>
                    <a:pt x="279" y="17"/>
                    <a:pt x="281" y="17"/>
                  </a:cubicBezTo>
                  <a:cubicBezTo>
                    <a:pt x="284" y="17"/>
                    <a:pt x="288" y="17"/>
                    <a:pt x="292" y="17"/>
                  </a:cubicBezTo>
                  <a:cubicBezTo>
                    <a:pt x="294" y="17"/>
                    <a:pt x="295" y="17"/>
                    <a:pt x="296" y="17"/>
                  </a:cubicBezTo>
                  <a:cubicBezTo>
                    <a:pt x="303" y="17"/>
                    <a:pt x="308" y="17"/>
                    <a:pt x="312" y="17"/>
                  </a:cubicBezTo>
                  <a:cubicBezTo>
                    <a:pt x="314" y="17"/>
                    <a:pt x="316" y="17"/>
                    <a:pt x="316" y="17"/>
                  </a:cubicBezTo>
                  <a:cubicBezTo>
                    <a:pt x="323" y="30"/>
                    <a:pt x="337" y="81"/>
                    <a:pt x="341" y="110"/>
                  </a:cubicBezTo>
                  <a:cubicBezTo>
                    <a:pt x="344" y="138"/>
                    <a:pt x="357" y="255"/>
                    <a:pt x="367" y="327"/>
                  </a:cubicBezTo>
                  <a:cubicBezTo>
                    <a:pt x="368" y="331"/>
                    <a:pt x="369" y="336"/>
                    <a:pt x="370" y="340"/>
                  </a:cubicBezTo>
                  <a:cubicBezTo>
                    <a:pt x="370" y="342"/>
                    <a:pt x="370" y="344"/>
                    <a:pt x="370" y="346"/>
                  </a:cubicBezTo>
                  <a:cubicBezTo>
                    <a:pt x="371" y="347"/>
                    <a:pt x="371" y="348"/>
                    <a:pt x="371" y="349"/>
                  </a:cubicBezTo>
                  <a:cubicBezTo>
                    <a:pt x="371" y="350"/>
                    <a:pt x="371" y="352"/>
                    <a:pt x="372" y="353"/>
                  </a:cubicBezTo>
                  <a:cubicBezTo>
                    <a:pt x="372" y="354"/>
                    <a:pt x="372" y="356"/>
                    <a:pt x="373" y="357"/>
                  </a:cubicBezTo>
                  <a:cubicBezTo>
                    <a:pt x="375" y="369"/>
                    <a:pt x="378" y="383"/>
                    <a:pt x="381" y="399"/>
                  </a:cubicBezTo>
                  <a:cubicBezTo>
                    <a:pt x="401" y="492"/>
                    <a:pt x="436" y="635"/>
                    <a:pt x="436" y="635"/>
                  </a:cubicBezTo>
                  <a:cubicBezTo>
                    <a:pt x="451" y="651"/>
                    <a:pt x="453" y="662"/>
                    <a:pt x="453" y="662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6" name="iś1îḍé">
              <a:extLst>
                <a:ext uri="{FF2B5EF4-FFF2-40B4-BE49-F238E27FC236}">
                  <a16:creationId xmlns:a16="http://schemas.microsoft.com/office/drawing/2014/main" id="{7787E567-00CA-4101-8275-096DEA0EFD3A}"/>
                </a:ext>
              </a:extLst>
            </p:cNvPr>
            <p:cNvSpPr/>
            <p:nvPr/>
          </p:nvSpPr>
          <p:spPr bwMode="auto">
            <a:xfrm>
              <a:off x="5719763" y="2052638"/>
              <a:ext cx="120650" cy="295275"/>
            </a:xfrm>
            <a:custGeom>
              <a:avLst/>
              <a:gdLst>
                <a:gd name="T0" fmla="*/ 29 w 53"/>
                <a:gd name="T1" fmla="*/ 0 h 130"/>
                <a:gd name="T2" fmla="*/ 53 w 53"/>
                <a:gd name="T3" fmla="*/ 117 h 130"/>
                <a:gd name="T4" fmla="*/ 20 w 53"/>
                <a:gd name="T5" fmla="*/ 123 h 130"/>
                <a:gd name="T6" fmla="*/ 0 w 53"/>
                <a:gd name="T7" fmla="*/ 4 h 130"/>
                <a:gd name="T8" fmla="*/ 29 w 53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30">
                  <a:moveTo>
                    <a:pt x="29" y="0"/>
                  </a:moveTo>
                  <a:cubicBezTo>
                    <a:pt x="29" y="0"/>
                    <a:pt x="49" y="38"/>
                    <a:pt x="53" y="117"/>
                  </a:cubicBezTo>
                  <a:cubicBezTo>
                    <a:pt x="53" y="117"/>
                    <a:pt x="37" y="130"/>
                    <a:pt x="20" y="123"/>
                  </a:cubicBezTo>
                  <a:cubicBezTo>
                    <a:pt x="20" y="123"/>
                    <a:pt x="10" y="22"/>
                    <a:pt x="0" y="4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56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7" name="íṥ1íḑê">
              <a:extLst>
                <a:ext uri="{FF2B5EF4-FFF2-40B4-BE49-F238E27FC236}">
                  <a16:creationId xmlns:a16="http://schemas.microsoft.com/office/drawing/2014/main" id="{728A7148-BBB9-4B4A-864B-F0D7BC5D1B58}"/>
                </a:ext>
              </a:extLst>
            </p:cNvPr>
            <p:cNvSpPr/>
            <p:nvPr/>
          </p:nvSpPr>
          <p:spPr bwMode="auto">
            <a:xfrm>
              <a:off x="5719763" y="2052638"/>
              <a:ext cx="93662" cy="85725"/>
            </a:xfrm>
            <a:custGeom>
              <a:avLst/>
              <a:gdLst>
                <a:gd name="T0" fmla="*/ 29 w 41"/>
                <a:gd name="T1" fmla="*/ 0 h 38"/>
                <a:gd name="T2" fmla="*/ 0 w 41"/>
                <a:gd name="T3" fmla="*/ 4 h 38"/>
                <a:gd name="T4" fmla="*/ 9 w 41"/>
                <a:gd name="T5" fmla="*/ 37 h 38"/>
                <a:gd name="T6" fmla="*/ 41 w 41"/>
                <a:gd name="T7" fmla="*/ 35 h 38"/>
                <a:gd name="T8" fmla="*/ 29 w 4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29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" y="9"/>
                    <a:pt x="6" y="22"/>
                    <a:pt x="9" y="37"/>
                  </a:cubicBezTo>
                  <a:cubicBezTo>
                    <a:pt x="20" y="38"/>
                    <a:pt x="31" y="37"/>
                    <a:pt x="41" y="35"/>
                  </a:cubicBezTo>
                  <a:cubicBezTo>
                    <a:pt x="35" y="11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49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8" name="iSļîḓé">
              <a:extLst>
                <a:ext uri="{FF2B5EF4-FFF2-40B4-BE49-F238E27FC236}">
                  <a16:creationId xmlns:a16="http://schemas.microsoft.com/office/drawing/2014/main" id="{BA930CC1-2DEC-4075-ACA6-92515B1C914D}"/>
                </a:ext>
              </a:extLst>
            </p:cNvPr>
            <p:cNvSpPr/>
            <p:nvPr/>
          </p:nvSpPr>
          <p:spPr bwMode="auto">
            <a:xfrm>
              <a:off x="5781675" y="2232025"/>
              <a:ext cx="31750" cy="38100"/>
            </a:xfrm>
            <a:prstGeom prst="ellipse">
              <a:avLst/>
            </a:prstGeom>
            <a:solidFill>
              <a:srgbClr val="353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9" name="i$ḻîdê">
              <a:extLst>
                <a:ext uri="{FF2B5EF4-FFF2-40B4-BE49-F238E27FC236}">
                  <a16:creationId xmlns:a16="http://schemas.microsoft.com/office/drawing/2014/main" id="{AC17AB5D-7510-4A6F-9A02-B1D83521BA33}"/>
                </a:ext>
              </a:extLst>
            </p:cNvPr>
            <p:cNvSpPr/>
            <p:nvPr/>
          </p:nvSpPr>
          <p:spPr bwMode="auto">
            <a:xfrm>
              <a:off x="5765800" y="2127250"/>
              <a:ext cx="31750" cy="41275"/>
            </a:xfrm>
            <a:prstGeom prst="ellipse">
              <a:avLst/>
            </a:prstGeom>
            <a:solidFill>
              <a:srgbClr val="353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0" name="îśľíḓe">
              <a:extLst>
                <a:ext uri="{FF2B5EF4-FFF2-40B4-BE49-F238E27FC236}">
                  <a16:creationId xmlns:a16="http://schemas.microsoft.com/office/drawing/2014/main" id="{3CB38CF9-9A6A-4159-9AFC-1457B2FD8BD6}"/>
                </a:ext>
              </a:extLst>
            </p:cNvPr>
            <p:cNvSpPr/>
            <p:nvPr/>
          </p:nvSpPr>
          <p:spPr bwMode="auto">
            <a:xfrm>
              <a:off x="5465763" y="1573213"/>
              <a:ext cx="368300" cy="487363"/>
            </a:xfrm>
            <a:custGeom>
              <a:avLst/>
              <a:gdLst>
                <a:gd name="T0" fmla="*/ 0 w 162"/>
                <a:gd name="T1" fmla="*/ 0 h 215"/>
                <a:gd name="T2" fmla="*/ 28 w 162"/>
                <a:gd name="T3" fmla="*/ 122 h 215"/>
                <a:gd name="T4" fmla="*/ 123 w 162"/>
                <a:gd name="T5" fmla="*/ 211 h 215"/>
                <a:gd name="T6" fmla="*/ 158 w 162"/>
                <a:gd name="T7" fmla="*/ 125 h 215"/>
                <a:gd name="T8" fmla="*/ 151 w 162"/>
                <a:gd name="T9" fmla="*/ 93 h 215"/>
                <a:gd name="T10" fmla="*/ 113 w 162"/>
                <a:gd name="T11" fmla="*/ 89 h 215"/>
                <a:gd name="T12" fmla="*/ 27 w 162"/>
                <a:gd name="T13" fmla="*/ 30 h 215"/>
                <a:gd name="T14" fmla="*/ 0 w 162"/>
                <a:gd name="T1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215">
                  <a:moveTo>
                    <a:pt x="0" y="0"/>
                  </a:moveTo>
                  <a:cubicBezTo>
                    <a:pt x="0" y="0"/>
                    <a:pt x="4" y="64"/>
                    <a:pt x="28" y="122"/>
                  </a:cubicBezTo>
                  <a:cubicBezTo>
                    <a:pt x="60" y="197"/>
                    <a:pt x="104" y="215"/>
                    <a:pt x="123" y="211"/>
                  </a:cubicBezTo>
                  <a:cubicBezTo>
                    <a:pt x="143" y="207"/>
                    <a:pt x="162" y="133"/>
                    <a:pt x="158" y="125"/>
                  </a:cubicBezTo>
                  <a:cubicBezTo>
                    <a:pt x="155" y="116"/>
                    <a:pt x="150" y="111"/>
                    <a:pt x="151" y="93"/>
                  </a:cubicBezTo>
                  <a:cubicBezTo>
                    <a:pt x="113" y="89"/>
                    <a:pt x="113" y="89"/>
                    <a:pt x="113" y="89"/>
                  </a:cubicBezTo>
                  <a:cubicBezTo>
                    <a:pt x="27" y="30"/>
                    <a:pt x="27" y="30"/>
                    <a:pt x="27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1" name="ísľîďe">
              <a:extLst>
                <a:ext uri="{FF2B5EF4-FFF2-40B4-BE49-F238E27FC236}">
                  <a16:creationId xmlns:a16="http://schemas.microsoft.com/office/drawing/2014/main" id="{1F11C267-9E5E-4713-91FD-D0FE25CC4441}"/>
                </a:ext>
              </a:extLst>
            </p:cNvPr>
            <p:cNvSpPr/>
            <p:nvPr/>
          </p:nvSpPr>
          <p:spPr bwMode="auto">
            <a:xfrm>
              <a:off x="5480050" y="1565275"/>
              <a:ext cx="354012" cy="466725"/>
            </a:xfrm>
            <a:custGeom>
              <a:avLst/>
              <a:gdLst>
                <a:gd name="T0" fmla="*/ 152 w 156"/>
                <a:gd name="T1" fmla="*/ 128 h 206"/>
                <a:gd name="T2" fmla="*/ 145 w 156"/>
                <a:gd name="T3" fmla="*/ 96 h 206"/>
                <a:gd name="T4" fmla="*/ 107 w 156"/>
                <a:gd name="T5" fmla="*/ 92 h 206"/>
                <a:gd name="T6" fmla="*/ 21 w 156"/>
                <a:gd name="T7" fmla="*/ 33 h 206"/>
                <a:gd name="T8" fmla="*/ 1 w 156"/>
                <a:gd name="T9" fmla="*/ 0 h 206"/>
                <a:gd name="T10" fmla="*/ 0 w 156"/>
                <a:gd name="T11" fmla="*/ 19 h 206"/>
                <a:gd name="T12" fmla="*/ 66 w 156"/>
                <a:gd name="T13" fmla="*/ 110 h 206"/>
                <a:gd name="T14" fmla="*/ 99 w 156"/>
                <a:gd name="T15" fmla="*/ 130 h 206"/>
                <a:gd name="T16" fmla="*/ 127 w 156"/>
                <a:gd name="T17" fmla="*/ 198 h 206"/>
                <a:gd name="T18" fmla="*/ 128 w 156"/>
                <a:gd name="T19" fmla="*/ 206 h 206"/>
                <a:gd name="T20" fmla="*/ 152 w 156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206">
                  <a:moveTo>
                    <a:pt x="152" y="128"/>
                  </a:moveTo>
                  <a:cubicBezTo>
                    <a:pt x="149" y="119"/>
                    <a:pt x="144" y="114"/>
                    <a:pt x="145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7"/>
                    <a:pt x="0" y="19"/>
                  </a:cubicBezTo>
                  <a:cubicBezTo>
                    <a:pt x="5" y="34"/>
                    <a:pt x="25" y="73"/>
                    <a:pt x="66" y="110"/>
                  </a:cubicBezTo>
                  <a:cubicBezTo>
                    <a:pt x="75" y="119"/>
                    <a:pt x="87" y="125"/>
                    <a:pt x="99" y="130"/>
                  </a:cubicBezTo>
                  <a:cubicBezTo>
                    <a:pt x="110" y="135"/>
                    <a:pt x="126" y="150"/>
                    <a:pt x="127" y="198"/>
                  </a:cubicBezTo>
                  <a:cubicBezTo>
                    <a:pt x="127" y="201"/>
                    <a:pt x="127" y="204"/>
                    <a:pt x="128" y="206"/>
                  </a:cubicBezTo>
                  <a:cubicBezTo>
                    <a:pt x="143" y="186"/>
                    <a:pt x="156" y="134"/>
                    <a:pt x="152" y="128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2" name="ísļidê">
              <a:extLst>
                <a:ext uri="{FF2B5EF4-FFF2-40B4-BE49-F238E27FC236}">
                  <a16:creationId xmlns:a16="http://schemas.microsoft.com/office/drawing/2014/main" id="{61D0D53F-DBE8-4F59-8F1B-BEA4767EC70C}"/>
                </a:ext>
              </a:extLst>
            </p:cNvPr>
            <p:cNvSpPr/>
            <p:nvPr/>
          </p:nvSpPr>
          <p:spPr bwMode="auto">
            <a:xfrm>
              <a:off x="5454650" y="1152525"/>
              <a:ext cx="481012" cy="688975"/>
            </a:xfrm>
            <a:custGeom>
              <a:avLst/>
              <a:gdLst>
                <a:gd name="T0" fmla="*/ 198 w 212"/>
                <a:gd name="T1" fmla="*/ 78 h 304"/>
                <a:gd name="T2" fmla="*/ 201 w 212"/>
                <a:gd name="T3" fmla="*/ 179 h 304"/>
                <a:gd name="T4" fmla="*/ 142 w 212"/>
                <a:gd name="T5" fmla="*/ 288 h 304"/>
                <a:gd name="T6" fmla="*/ 4 w 212"/>
                <a:gd name="T7" fmla="*/ 182 h 304"/>
                <a:gd name="T8" fmla="*/ 0 w 212"/>
                <a:gd name="T9" fmla="*/ 146 h 304"/>
                <a:gd name="T10" fmla="*/ 3 w 212"/>
                <a:gd name="T11" fmla="*/ 88 h 304"/>
                <a:gd name="T12" fmla="*/ 21 w 212"/>
                <a:gd name="T13" fmla="*/ 36 h 304"/>
                <a:gd name="T14" fmla="*/ 121 w 212"/>
                <a:gd name="T15" fmla="*/ 0 h 304"/>
                <a:gd name="T16" fmla="*/ 184 w 212"/>
                <a:gd name="T17" fmla="*/ 23 h 304"/>
                <a:gd name="T18" fmla="*/ 198 w 212"/>
                <a:gd name="T19" fmla="*/ 7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304">
                  <a:moveTo>
                    <a:pt x="198" y="78"/>
                  </a:moveTo>
                  <a:cubicBezTo>
                    <a:pt x="198" y="78"/>
                    <a:pt x="212" y="100"/>
                    <a:pt x="201" y="179"/>
                  </a:cubicBezTo>
                  <a:cubicBezTo>
                    <a:pt x="191" y="259"/>
                    <a:pt x="164" y="271"/>
                    <a:pt x="142" y="288"/>
                  </a:cubicBezTo>
                  <a:cubicBezTo>
                    <a:pt x="121" y="304"/>
                    <a:pt x="13" y="252"/>
                    <a:pt x="4" y="182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84" y="23"/>
                    <a:pt x="184" y="23"/>
                    <a:pt x="184" y="23"/>
                  </a:cubicBezTo>
                  <a:lnTo>
                    <a:pt x="198" y="78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3" name="íṧ1iḋè">
              <a:extLst>
                <a:ext uri="{FF2B5EF4-FFF2-40B4-BE49-F238E27FC236}">
                  <a16:creationId xmlns:a16="http://schemas.microsoft.com/office/drawing/2014/main" id="{70A05AD0-FAE7-411F-9984-85B7E3B345B6}"/>
                </a:ext>
              </a:extLst>
            </p:cNvPr>
            <p:cNvSpPr/>
            <p:nvPr/>
          </p:nvSpPr>
          <p:spPr bwMode="auto">
            <a:xfrm>
              <a:off x="6783388" y="2922588"/>
              <a:ext cx="234950" cy="153988"/>
            </a:xfrm>
            <a:custGeom>
              <a:avLst/>
              <a:gdLst>
                <a:gd name="T0" fmla="*/ 0 w 103"/>
                <a:gd name="T1" fmla="*/ 63 h 68"/>
                <a:gd name="T2" fmla="*/ 50 w 103"/>
                <a:gd name="T3" fmla="*/ 67 h 68"/>
                <a:gd name="T4" fmla="*/ 103 w 103"/>
                <a:gd name="T5" fmla="*/ 12 h 68"/>
                <a:gd name="T6" fmla="*/ 0 w 103"/>
                <a:gd name="T7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68">
                  <a:moveTo>
                    <a:pt x="0" y="63"/>
                  </a:moveTo>
                  <a:cubicBezTo>
                    <a:pt x="0" y="63"/>
                    <a:pt x="40" y="65"/>
                    <a:pt x="50" y="67"/>
                  </a:cubicBezTo>
                  <a:cubicBezTo>
                    <a:pt x="60" y="68"/>
                    <a:pt x="103" y="12"/>
                    <a:pt x="103" y="12"/>
                  </a:cubicBezTo>
                  <a:cubicBezTo>
                    <a:pt x="103" y="12"/>
                    <a:pt x="16" y="0"/>
                    <a:pt x="0" y="63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4" name="iSľîḍe">
              <a:extLst>
                <a:ext uri="{FF2B5EF4-FFF2-40B4-BE49-F238E27FC236}">
                  <a16:creationId xmlns:a16="http://schemas.microsoft.com/office/drawing/2014/main" id="{805C575C-6F3D-4599-9623-AB8AA403D46D}"/>
                </a:ext>
              </a:extLst>
            </p:cNvPr>
            <p:cNvSpPr/>
            <p:nvPr/>
          </p:nvSpPr>
          <p:spPr bwMode="auto">
            <a:xfrm>
              <a:off x="5476875" y="1801813"/>
              <a:ext cx="427037" cy="377825"/>
            </a:xfrm>
            <a:custGeom>
              <a:avLst/>
              <a:gdLst>
                <a:gd name="T0" fmla="*/ 16 w 188"/>
                <a:gd name="T1" fmla="*/ 0 h 167"/>
                <a:gd name="T2" fmla="*/ 71 w 188"/>
                <a:gd name="T3" fmla="*/ 65 h 167"/>
                <a:gd name="T4" fmla="*/ 117 w 188"/>
                <a:gd name="T5" fmla="*/ 101 h 167"/>
                <a:gd name="T6" fmla="*/ 126 w 188"/>
                <a:gd name="T7" fmla="*/ 73 h 167"/>
                <a:gd name="T8" fmla="*/ 147 w 188"/>
                <a:gd name="T9" fmla="*/ 7 h 167"/>
                <a:gd name="T10" fmla="*/ 162 w 188"/>
                <a:gd name="T11" fmla="*/ 16 h 167"/>
                <a:gd name="T12" fmla="*/ 188 w 188"/>
                <a:gd name="T13" fmla="*/ 125 h 167"/>
                <a:gd name="T14" fmla="*/ 154 w 188"/>
                <a:gd name="T15" fmla="*/ 103 h 167"/>
                <a:gd name="T16" fmla="*/ 125 w 188"/>
                <a:gd name="T17" fmla="*/ 121 h 167"/>
                <a:gd name="T18" fmla="*/ 81 w 188"/>
                <a:gd name="T19" fmla="*/ 115 h 167"/>
                <a:gd name="T20" fmla="*/ 56 w 188"/>
                <a:gd name="T21" fmla="*/ 167 h 167"/>
                <a:gd name="T22" fmla="*/ 2 w 188"/>
                <a:gd name="T23" fmla="*/ 49 h 167"/>
                <a:gd name="T24" fmla="*/ 16 w 188"/>
                <a:gd name="T2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67">
                  <a:moveTo>
                    <a:pt x="16" y="0"/>
                  </a:moveTo>
                  <a:cubicBezTo>
                    <a:pt x="16" y="0"/>
                    <a:pt x="37" y="46"/>
                    <a:pt x="71" y="65"/>
                  </a:cubicBezTo>
                  <a:cubicBezTo>
                    <a:pt x="106" y="84"/>
                    <a:pt x="110" y="87"/>
                    <a:pt x="117" y="101"/>
                  </a:cubicBezTo>
                  <a:cubicBezTo>
                    <a:pt x="117" y="101"/>
                    <a:pt x="120" y="81"/>
                    <a:pt x="126" y="73"/>
                  </a:cubicBezTo>
                  <a:cubicBezTo>
                    <a:pt x="132" y="64"/>
                    <a:pt x="146" y="35"/>
                    <a:pt x="147" y="7"/>
                  </a:cubicBezTo>
                  <a:cubicBezTo>
                    <a:pt x="147" y="7"/>
                    <a:pt x="153" y="5"/>
                    <a:pt x="162" y="16"/>
                  </a:cubicBezTo>
                  <a:cubicBezTo>
                    <a:pt x="171" y="27"/>
                    <a:pt x="175" y="27"/>
                    <a:pt x="188" y="125"/>
                  </a:cubicBezTo>
                  <a:cubicBezTo>
                    <a:pt x="188" y="125"/>
                    <a:pt x="169" y="103"/>
                    <a:pt x="154" y="103"/>
                  </a:cubicBezTo>
                  <a:cubicBezTo>
                    <a:pt x="138" y="103"/>
                    <a:pt x="125" y="121"/>
                    <a:pt x="125" y="121"/>
                  </a:cubicBezTo>
                  <a:cubicBezTo>
                    <a:pt x="125" y="121"/>
                    <a:pt x="90" y="108"/>
                    <a:pt x="81" y="115"/>
                  </a:cubicBezTo>
                  <a:cubicBezTo>
                    <a:pt x="72" y="121"/>
                    <a:pt x="56" y="137"/>
                    <a:pt x="56" y="167"/>
                  </a:cubicBezTo>
                  <a:cubicBezTo>
                    <a:pt x="56" y="167"/>
                    <a:pt x="3" y="90"/>
                    <a:pt x="2" y="49"/>
                  </a:cubicBezTo>
                  <a:cubicBezTo>
                    <a:pt x="0" y="9"/>
                    <a:pt x="9" y="3"/>
                    <a:pt x="16" y="0"/>
                  </a:cubicBezTo>
                  <a:close/>
                </a:path>
              </a:pathLst>
            </a:custGeom>
            <a:solidFill>
              <a:srgbClr val="353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5" name="iṥliďe">
              <a:extLst>
                <a:ext uri="{FF2B5EF4-FFF2-40B4-BE49-F238E27FC236}">
                  <a16:creationId xmlns:a16="http://schemas.microsoft.com/office/drawing/2014/main" id="{B9B3565D-9757-4300-A26C-8F4A3F548141}"/>
                </a:ext>
              </a:extLst>
            </p:cNvPr>
            <p:cNvSpPr/>
            <p:nvPr/>
          </p:nvSpPr>
          <p:spPr bwMode="auto">
            <a:xfrm>
              <a:off x="7392988" y="2676525"/>
              <a:ext cx="69850" cy="69850"/>
            </a:xfrm>
            <a:custGeom>
              <a:avLst/>
              <a:gdLst>
                <a:gd name="T0" fmla="*/ 22 w 31"/>
                <a:gd name="T1" fmla="*/ 11 h 31"/>
                <a:gd name="T2" fmla="*/ 7 w 31"/>
                <a:gd name="T3" fmla="*/ 1 h 31"/>
                <a:gd name="T4" fmla="*/ 0 w 31"/>
                <a:gd name="T5" fmla="*/ 10 h 31"/>
                <a:gd name="T6" fmla="*/ 15 w 31"/>
                <a:gd name="T7" fmla="*/ 28 h 31"/>
                <a:gd name="T8" fmla="*/ 22 w 31"/>
                <a:gd name="T9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22" y="11"/>
                  </a:moveTo>
                  <a:cubicBezTo>
                    <a:pt x="17" y="5"/>
                    <a:pt x="10" y="0"/>
                    <a:pt x="7" y="1"/>
                  </a:cubicBezTo>
                  <a:cubicBezTo>
                    <a:pt x="4" y="3"/>
                    <a:pt x="0" y="5"/>
                    <a:pt x="0" y="10"/>
                  </a:cubicBezTo>
                  <a:cubicBezTo>
                    <a:pt x="0" y="16"/>
                    <a:pt x="12" y="27"/>
                    <a:pt x="15" y="28"/>
                  </a:cubicBezTo>
                  <a:cubicBezTo>
                    <a:pt x="20" y="31"/>
                    <a:pt x="31" y="2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6" name="işḷiḓè">
              <a:extLst>
                <a:ext uri="{FF2B5EF4-FFF2-40B4-BE49-F238E27FC236}">
                  <a16:creationId xmlns:a16="http://schemas.microsoft.com/office/drawing/2014/main" id="{FD276B64-08B9-4C49-89DF-A6892FDDA7CF}"/>
                </a:ext>
              </a:extLst>
            </p:cNvPr>
            <p:cNvSpPr/>
            <p:nvPr/>
          </p:nvSpPr>
          <p:spPr bwMode="auto">
            <a:xfrm>
              <a:off x="7504113" y="2670175"/>
              <a:ext cx="73025" cy="66675"/>
            </a:xfrm>
            <a:custGeom>
              <a:avLst/>
              <a:gdLst>
                <a:gd name="T0" fmla="*/ 23 w 32"/>
                <a:gd name="T1" fmla="*/ 11 h 30"/>
                <a:gd name="T2" fmla="*/ 8 w 32"/>
                <a:gd name="T3" fmla="*/ 1 h 30"/>
                <a:gd name="T4" fmla="*/ 1 w 32"/>
                <a:gd name="T5" fmla="*/ 10 h 30"/>
                <a:gd name="T6" fmla="*/ 16 w 32"/>
                <a:gd name="T7" fmla="*/ 28 h 30"/>
                <a:gd name="T8" fmla="*/ 23 w 32"/>
                <a:gd name="T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0">
                  <a:moveTo>
                    <a:pt x="23" y="11"/>
                  </a:moveTo>
                  <a:cubicBezTo>
                    <a:pt x="18" y="4"/>
                    <a:pt x="11" y="0"/>
                    <a:pt x="8" y="1"/>
                  </a:cubicBezTo>
                  <a:cubicBezTo>
                    <a:pt x="4" y="3"/>
                    <a:pt x="1" y="5"/>
                    <a:pt x="1" y="10"/>
                  </a:cubicBezTo>
                  <a:cubicBezTo>
                    <a:pt x="0" y="16"/>
                    <a:pt x="12" y="26"/>
                    <a:pt x="16" y="28"/>
                  </a:cubicBezTo>
                  <a:cubicBezTo>
                    <a:pt x="20" y="30"/>
                    <a:pt x="32" y="24"/>
                    <a:pt x="2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7" name="íṡ1íḋé">
              <a:extLst>
                <a:ext uri="{FF2B5EF4-FFF2-40B4-BE49-F238E27FC236}">
                  <a16:creationId xmlns:a16="http://schemas.microsoft.com/office/drawing/2014/main" id="{55AFEA31-D793-48A6-A623-663DDE71C83C}"/>
                </a:ext>
              </a:extLst>
            </p:cNvPr>
            <p:cNvSpPr/>
            <p:nvPr/>
          </p:nvSpPr>
          <p:spPr bwMode="auto">
            <a:xfrm>
              <a:off x="7608888" y="2665413"/>
              <a:ext cx="73025" cy="69850"/>
            </a:xfrm>
            <a:custGeom>
              <a:avLst/>
              <a:gdLst>
                <a:gd name="T0" fmla="*/ 22 w 32"/>
                <a:gd name="T1" fmla="*/ 11 h 31"/>
                <a:gd name="T2" fmla="*/ 7 w 32"/>
                <a:gd name="T3" fmla="*/ 1 h 31"/>
                <a:gd name="T4" fmla="*/ 0 w 32"/>
                <a:gd name="T5" fmla="*/ 10 h 31"/>
                <a:gd name="T6" fmla="*/ 15 w 32"/>
                <a:gd name="T7" fmla="*/ 28 h 31"/>
                <a:gd name="T8" fmla="*/ 22 w 32"/>
                <a:gd name="T9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22" y="11"/>
                  </a:moveTo>
                  <a:cubicBezTo>
                    <a:pt x="18" y="5"/>
                    <a:pt x="11" y="0"/>
                    <a:pt x="7" y="1"/>
                  </a:cubicBezTo>
                  <a:cubicBezTo>
                    <a:pt x="4" y="3"/>
                    <a:pt x="1" y="5"/>
                    <a:pt x="0" y="10"/>
                  </a:cubicBezTo>
                  <a:cubicBezTo>
                    <a:pt x="0" y="16"/>
                    <a:pt x="12" y="27"/>
                    <a:pt x="15" y="28"/>
                  </a:cubicBezTo>
                  <a:cubicBezTo>
                    <a:pt x="20" y="31"/>
                    <a:pt x="32" y="2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8" name="ïṧlide">
              <a:extLst>
                <a:ext uri="{FF2B5EF4-FFF2-40B4-BE49-F238E27FC236}">
                  <a16:creationId xmlns:a16="http://schemas.microsoft.com/office/drawing/2014/main" id="{01BFA17D-5054-40D6-991D-E65E26A032CE}"/>
                </a:ext>
              </a:extLst>
            </p:cNvPr>
            <p:cNvSpPr/>
            <p:nvPr/>
          </p:nvSpPr>
          <p:spPr bwMode="auto">
            <a:xfrm>
              <a:off x="7466013" y="2871788"/>
              <a:ext cx="39687" cy="58738"/>
            </a:xfrm>
            <a:custGeom>
              <a:avLst/>
              <a:gdLst>
                <a:gd name="T0" fmla="*/ 13 w 25"/>
                <a:gd name="T1" fmla="*/ 37 h 37"/>
                <a:gd name="T2" fmla="*/ 0 w 25"/>
                <a:gd name="T3" fmla="*/ 5 h 37"/>
                <a:gd name="T4" fmla="*/ 13 w 25"/>
                <a:gd name="T5" fmla="*/ 0 h 37"/>
                <a:gd name="T6" fmla="*/ 25 w 25"/>
                <a:gd name="T7" fmla="*/ 31 h 37"/>
                <a:gd name="T8" fmla="*/ 13 w 25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7">
                  <a:moveTo>
                    <a:pt x="13" y="37"/>
                  </a:moveTo>
                  <a:lnTo>
                    <a:pt x="0" y="5"/>
                  </a:lnTo>
                  <a:lnTo>
                    <a:pt x="13" y="0"/>
                  </a:lnTo>
                  <a:lnTo>
                    <a:pt x="25" y="31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9" name="ïṩ1ïḍé">
              <a:extLst>
                <a:ext uri="{FF2B5EF4-FFF2-40B4-BE49-F238E27FC236}">
                  <a16:creationId xmlns:a16="http://schemas.microsoft.com/office/drawing/2014/main" id="{974034F1-1825-4319-B7D6-E5E242783BE7}"/>
                </a:ext>
              </a:extLst>
            </p:cNvPr>
            <p:cNvSpPr/>
            <p:nvPr/>
          </p:nvSpPr>
          <p:spPr bwMode="auto">
            <a:xfrm>
              <a:off x="7570788" y="2851150"/>
              <a:ext cx="39687" cy="55563"/>
            </a:xfrm>
            <a:custGeom>
              <a:avLst/>
              <a:gdLst>
                <a:gd name="T0" fmla="*/ 12 w 25"/>
                <a:gd name="T1" fmla="*/ 35 h 35"/>
                <a:gd name="T2" fmla="*/ 0 w 25"/>
                <a:gd name="T3" fmla="*/ 4 h 35"/>
                <a:gd name="T4" fmla="*/ 12 w 25"/>
                <a:gd name="T5" fmla="*/ 0 h 35"/>
                <a:gd name="T6" fmla="*/ 25 w 25"/>
                <a:gd name="T7" fmla="*/ 31 h 35"/>
                <a:gd name="T8" fmla="*/ 12 w 25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12" y="35"/>
                  </a:moveTo>
                  <a:lnTo>
                    <a:pt x="0" y="4"/>
                  </a:lnTo>
                  <a:lnTo>
                    <a:pt x="12" y="0"/>
                  </a:lnTo>
                  <a:lnTo>
                    <a:pt x="25" y="31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0" name="îšḷíḑè">
              <a:extLst>
                <a:ext uri="{FF2B5EF4-FFF2-40B4-BE49-F238E27FC236}">
                  <a16:creationId xmlns:a16="http://schemas.microsoft.com/office/drawing/2014/main" id="{EB874584-E85C-4510-A44D-90CDDB3EFA65}"/>
                </a:ext>
              </a:extLst>
            </p:cNvPr>
            <p:cNvSpPr/>
            <p:nvPr/>
          </p:nvSpPr>
          <p:spPr bwMode="auto">
            <a:xfrm>
              <a:off x="7670800" y="2832100"/>
              <a:ext cx="38100" cy="58738"/>
            </a:xfrm>
            <a:custGeom>
              <a:avLst/>
              <a:gdLst>
                <a:gd name="T0" fmla="*/ 11 w 24"/>
                <a:gd name="T1" fmla="*/ 37 h 37"/>
                <a:gd name="T2" fmla="*/ 0 w 24"/>
                <a:gd name="T3" fmla="*/ 6 h 37"/>
                <a:gd name="T4" fmla="*/ 12 w 24"/>
                <a:gd name="T5" fmla="*/ 0 h 37"/>
                <a:gd name="T6" fmla="*/ 24 w 24"/>
                <a:gd name="T7" fmla="*/ 33 h 37"/>
                <a:gd name="T8" fmla="*/ 11 w 24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7">
                  <a:moveTo>
                    <a:pt x="11" y="37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24" y="33"/>
                  </a:lnTo>
                  <a:lnTo>
                    <a:pt x="11" y="37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1" name="ïślíde">
              <a:extLst>
                <a:ext uri="{FF2B5EF4-FFF2-40B4-BE49-F238E27FC236}">
                  <a16:creationId xmlns:a16="http://schemas.microsoft.com/office/drawing/2014/main" id="{085CA3B1-4A53-4C52-A3F5-69560FD0C631}"/>
                </a:ext>
              </a:extLst>
            </p:cNvPr>
            <p:cNvSpPr/>
            <p:nvPr/>
          </p:nvSpPr>
          <p:spPr bwMode="auto">
            <a:xfrm>
              <a:off x="7470775" y="2900363"/>
              <a:ext cx="71437" cy="58738"/>
            </a:xfrm>
            <a:custGeom>
              <a:avLst/>
              <a:gdLst>
                <a:gd name="T0" fmla="*/ 16 w 32"/>
                <a:gd name="T1" fmla="*/ 3 h 26"/>
                <a:gd name="T2" fmla="*/ 0 w 32"/>
                <a:gd name="T3" fmla="*/ 13 h 26"/>
                <a:gd name="T4" fmla="*/ 6 w 32"/>
                <a:gd name="T5" fmla="*/ 23 h 26"/>
                <a:gd name="T6" fmla="*/ 28 w 32"/>
                <a:gd name="T7" fmla="*/ 17 h 26"/>
                <a:gd name="T8" fmla="*/ 16 w 32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16" y="3"/>
                  </a:moveTo>
                  <a:cubicBezTo>
                    <a:pt x="8" y="5"/>
                    <a:pt x="0" y="9"/>
                    <a:pt x="0" y="13"/>
                  </a:cubicBezTo>
                  <a:cubicBezTo>
                    <a:pt x="0" y="17"/>
                    <a:pt x="1" y="21"/>
                    <a:pt x="6" y="23"/>
                  </a:cubicBezTo>
                  <a:cubicBezTo>
                    <a:pt x="11" y="26"/>
                    <a:pt x="25" y="19"/>
                    <a:pt x="28" y="17"/>
                  </a:cubicBezTo>
                  <a:cubicBezTo>
                    <a:pt x="32" y="13"/>
                    <a:pt x="32" y="0"/>
                    <a:pt x="1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2" name="ïṩḻîḓê">
              <a:extLst>
                <a:ext uri="{FF2B5EF4-FFF2-40B4-BE49-F238E27FC236}">
                  <a16:creationId xmlns:a16="http://schemas.microsoft.com/office/drawing/2014/main" id="{701E7C30-8045-4891-9C78-48996BD396C8}"/>
                </a:ext>
              </a:extLst>
            </p:cNvPr>
            <p:cNvSpPr/>
            <p:nvPr/>
          </p:nvSpPr>
          <p:spPr bwMode="auto">
            <a:xfrm>
              <a:off x="7570788" y="2882900"/>
              <a:ext cx="71437" cy="55563"/>
            </a:xfrm>
            <a:custGeom>
              <a:avLst/>
              <a:gdLst>
                <a:gd name="T0" fmla="*/ 16 w 32"/>
                <a:gd name="T1" fmla="*/ 3 h 25"/>
                <a:gd name="T2" fmla="*/ 0 w 32"/>
                <a:gd name="T3" fmla="*/ 12 h 25"/>
                <a:gd name="T4" fmla="*/ 5 w 32"/>
                <a:gd name="T5" fmla="*/ 23 h 25"/>
                <a:gd name="T6" fmla="*/ 28 w 32"/>
                <a:gd name="T7" fmla="*/ 16 h 25"/>
                <a:gd name="T8" fmla="*/ 16 w 32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5">
                  <a:moveTo>
                    <a:pt x="16" y="3"/>
                  </a:moveTo>
                  <a:cubicBezTo>
                    <a:pt x="7" y="4"/>
                    <a:pt x="0" y="9"/>
                    <a:pt x="0" y="12"/>
                  </a:cubicBezTo>
                  <a:cubicBezTo>
                    <a:pt x="0" y="16"/>
                    <a:pt x="1" y="20"/>
                    <a:pt x="5" y="23"/>
                  </a:cubicBezTo>
                  <a:cubicBezTo>
                    <a:pt x="10" y="25"/>
                    <a:pt x="25" y="19"/>
                    <a:pt x="28" y="16"/>
                  </a:cubicBezTo>
                  <a:cubicBezTo>
                    <a:pt x="32" y="13"/>
                    <a:pt x="31" y="0"/>
                    <a:pt x="1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3" name="íŝḷïḑé">
              <a:extLst>
                <a:ext uri="{FF2B5EF4-FFF2-40B4-BE49-F238E27FC236}">
                  <a16:creationId xmlns:a16="http://schemas.microsoft.com/office/drawing/2014/main" id="{DD3697D1-15EB-4458-8AC0-1FC74AD7FCD3}"/>
                </a:ext>
              </a:extLst>
            </p:cNvPr>
            <p:cNvSpPr/>
            <p:nvPr/>
          </p:nvSpPr>
          <p:spPr bwMode="auto">
            <a:xfrm>
              <a:off x="7670800" y="2862263"/>
              <a:ext cx="71437" cy="57150"/>
            </a:xfrm>
            <a:custGeom>
              <a:avLst/>
              <a:gdLst>
                <a:gd name="T0" fmla="*/ 15 w 32"/>
                <a:gd name="T1" fmla="*/ 3 h 25"/>
                <a:gd name="T2" fmla="*/ 0 w 32"/>
                <a:gd name="T3" fmla="*/ 13 h 25"/>
                <a:gd name="T4" fmla="*/ 5 w 32"/>
                <a:gd name="T5" fmla="*/ 23 h 25"/>
                <a:gd name="T6" fmla="*/ 28 w 32"/>
                <a:gd name="T7" fmla="*/ 17 h 25"/>
                <a:gd name="T8" fmla="*/ 15 w 32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5">
                  <a:moveTo>
                    <a:pt x="15" y="3"/>
                  </a:moveTo>
                  <a:cubicBezTo>
                    <a:pt x="7" y="5"/>
                    <a:pt x="0" y="9"/>
                    <a:pt x="0" y="13"/>
                  </a:cubicBezTo>
                  <a:cubicBezTo>
                    <a:pt x="0" y="17"/>
                    <a:pt x="0" y="20"/>
                    <a:pt x="5" y="23"/>
                  </a:cubicBezTo>
                  <a:cubicBezTo>
                    <a:pt x="10" y="25"/>
                    <a:pt x="25" y="19"/>
                    <a:pt x="28" y="17"/>
                  </a:cubicBezTo>
                  <a:cubicBezTo>
                    <a:pt x="32" y="13"/>
                    <a:pt x="31" y="0"/>
                    <a:pt x="1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4" name="ïšľiḋè">
              <a:extLst>
                <a:ext uri="{FF2B5EF4-FFF2-40B4-BE49-F238E27FC236}">
                  <a16:creationId xmlns:a16="http://schemas.microsoft.com/office/drawing/2014/main" id="{5BA5F7D9-0EF0-43FE-907D-E3050D1EC175}"/>
                </a:ext>
              </a:extLst>
            </p:cNvPr>
            <p:cNvSpPr/>
            <p:nvPr/>
          </p:nvSpPr>
          <p:spPr bwMode="auto">
            <a:xfrm>
              <a:off x="6323013" y="2851150"/>
              <a:ext cx="992187" cy="352425"/>
            </a:xfrm>
            <a:custGeom>
              <a:avLst/>
              <a:gdLst>
                <a:gd name="T0" fmla="*/ 11 w 437"/>
                <a:gd name="T1" fmla="*/ 156 h 156"/>
                <a:gd name="T2" fmla="*/ 34 w 437"/>
                <a:gd name="T3" fmla="*/ 142 h 156"/>
                <a:gd name="T4" fmla="*/ 30 w 437"/>
                <a:gd name="T5" fmla="*/ 110 h 156"/>
                <a:gd name="T6" fmla="*/ 435 w 437"/>
                <a:gd name="T7" fmla="*/ 7 h 156"/>
                <a:gd name="T8" fmla="*/ 437 w 437"/>
                <a:gd name="T9" fmla="*/ 0 h 156"/>
                <a:gd name="T10" fmla="*/ 0 w 437"/>
                <a:gd name="T11" fmla="*/ 105 h 156"/>
                <a:gd name="T12" fmla="*/ 0 w 437"/>
                <a:gd name="T13" fmla="*/ 121 h 156"/>
                <a:gd name="T14" fmla="*/ 11 w 437"/>
                <a:gd name="T1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7" h="156">
                  <a:moveTo>
                    <a:pt x="11" y="156"/>
                  </a:moveTo>
                  <a:cubicBezTo>
                    <a:pt x="11" y="156"/>
                    <a:pt x="34" y="153"/>
                    <a:pt x="34" y="142"/>
                  </a:cubicBezTo>
                  <a:cubicBezTo>
                    <a:pt x="34" y="131"/>
                    <a:pt x="22" y="117"/>
                    <a:pt x="30" y="110"/>
                  </a:cubicBezTo>
                  <a:cubicBezTo>
                    <a:pt x="38" y="103"/>
                    <a:pt x="435" y="7"/>
                    <a:pt x="435" y="7"/>
                  </a:cubicBezTo>
                  <a:cubicBezTo>
                    <a:pt x="437" y="0"/>
                    <a:pt x="437" y="0"/>
                    <a:pt x="437" y="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21"/>
                    <a:pt x="0" y="121"/>
                    <a:pt x="0" y="121"/>
                  </a:cubicBezTo>
                  <a:lnTo>
                    <a:pt x="11" y="156"/>
                  </a:lnTo>
                  <a:close/>
                </a:path>
              </a:pathLst>
            </a:custGeom>
            <a:solidFill>
              <a:srgbClr val="512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5" name="i$ļiḍê">
              <a:extLst>
                <a:ext uri="{FF2B5EF4-FFF2-40B4-BE49-F238E27FC236}">
                  <a16:creationId xmlns:a16="http://schemas.microsoft.com/office/drawing/2014/main" id="{496088E7-6E4A-4AF5-B612-6FC7EBC2B9E8}"/>
                </a:ext>
              </a:extLst>
            </p:cNvPr>
            <p:cNvSpPr/>
            <p:nvPr/>
          </p:nvSpPr>
          <p:spPr bwMode="auto">
            <a:xfrm>
              <a:off x="4849813" y="2741613"/>
              <a:ext cx="1517650" cy="1055688"/>
            </a:xfrm>
            <a:custGeom>
              <a:avLst/>
              <a:gdLst>
                <a:gd name="T0" fmla="*/ 391 w 668"/>
                <a:gd name="T1" fmla="*/ 48 h 466"/>
                <a:gd name="T2" fmla="*/ 189 w 668"/>
                <a:gd name="T3" fmla="*/ 40 h 466"/>
                <a:gd name="T4" fmla="*/ 44 w 668"/>
                <a:gd name="T5" fmla="*/ 110 h 466"/>
                <a:gd name="T6" fmla="*/ 62 w 668"/>
                <a:gd name="T7" fmla="*/ 348 h 466"/>
                <a:gd name="T8" fmla="*/ 145 w 668"/>
                <a:gd name="T9" fmla="*/ 441 h 466"/>
                <a:gd name="T10" fmla="*/ 351 w 668"/>
                <a:gd name="T11" fmla="*/ 399 h 466"/>
                <a:gd name="T12" fmla="*/ 548 w 668"/>
                <a:gd name="T13" fmla="*/ 315 h 466"/>
                <a:gd name="T14" fmla="*/ 662 w 668"/>
                <a:gd name="T15" fmla="*/ 218 h 466"/>
                <a:gd name="T16" fmla="*/ 607 w 668"/>
                <a:gd name="T17" fmla="*/ 48 h 466"/>
                <a:gd name="T18" fmla="*/ 495 w 668"/>
                <a:gd name="T19" fmla="*/ 18 h 466"/>
                <a:gd name="T20" fmla="*/ 391 w 668"/>
                <a:gd name="T21" fmla="*/ 48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8" h="466">
                  <a:moveTo>
                    <a:pt x="391" y="48"/>
                  </a:moveTo>
                  <a:cubicBezTo>
                    <a:pt x="354" y="54"/>
                    <a:pt x="231" y="38"/>
                    <a:pt x="189" y="40"/>
                  </a:cubicBezTo>
                  <a:cubicBezTo>
                    <a:pt x="146" y="43"/>
                    <a:pt x="87" y="44"/>
                    <a:pt x="44" y="110"/>
                  </a:cubicBezTo>
                  <a:cubicBezTo>
                    <a:pt x="0" y="176"/>
                    <a:pt x="56" y="331"/>
                    <a:pt x="62" y="348"/>
                  </a:cubicBezTo>
                  <a:cubicBezTo>
                    <a:pt x="67" y="364"/>
                    <a:pt x="85" y="417"/>
                    <a:pt x="145" y="441"/>
                  </a:cubicBezTo>
                  <a:cubicBezTo>
                    <a:pt x="205" y="466"/>
                    <a:pt x="288" y="449"/>
                    <a:pt x="351" y="399"/>
                  </a:cubicBezTo>
                  <a:cubicBezTo>
                    <a:pt x="414" y="349"/>
                    <a:pt x="461" y="317"/>
                    <a:pt x="548" y="315"/>
                  </a:cubicBezTo>
                  <a:cubicBezTo>
                    <a:pt x="636" y="314"/>
                    <a:pt x="668" y="264"/>
                    <a:pt x="662" y="218"/>
                  </a:cubicBezTo>
                  <a:cubicBezTo>
                    <a:pt x="655" y="173"/>
                    <a:pt x="635" y="82"/>
                    <a:pt x="607" y="48"/>
                  </a:cubicBezTo>
                  <a:cubicBezTo>
                    <a:pt x="578" y="15"/>
                    <a:pt x="541" y="0"/>
                    <a:pt x="495" y="18"/>
                  </a:cubicBezTo>
                  <a:cubicBezTo>
                    <a:pt x="449" y="36"/>
                    <a:pt x="452" y="40"/>
                    <a:pt x="391" y="48"/>
                  </a:cubicBezTo>
                  <a:close/>
                </a:path>
              </a:pathLst>
            </a:custGeom>
            <a:solidFill>
              <a:srgbClr val="212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6" name="ïsḷîḍê">
              <a:extLst>
                <a:ext uri="{FF2B5EF4-FFF2-40B4-BE49-F238E27FC236}">
                  <a16:creationId xmlns:a16="http://schemas.microsoft.com/office/drawing/2014/main" id="{56D3C586-2556-440A-B507-118415F15CF7}"/>
                </a:ext>
              </a:extLst>
            </p:cNvPr>
            <p:cNvSpPr/>
            <p:nvPr/>
          </p:nvSpPr>
          <p:spPr bwMode="auto">
            <a:xfrm>
              <a:off x="7310438" y="2771775"/>
              <a:ext cx="450850" cy="127000"/>
            </a:xfrm>
            <a:custGeom>
              <a:avLst/>
              <a:gdLst>
                <a:gd name="T0" fmla="*/ 0 w 198"/>
                <a:gd name="T1" fmla="*/ 42 h 56"/>
                <a:gd name="T2" fmla="*/ 21 w 198"/>
                <a:gd name="T3" fmla="*/ 39 h 56"/>
                <a:gd name="T4" fmla="*/ 47 w 198"/>
                <a:gd name="T5" fmla="*/ 54 h 56"/>
                <a:gd name="T6" fmla="*/ 194 w 198"/>
                <a:gd name="T7" fmla="*/ 24 h 56"/>
                <a:gd name="T8" fmla="*/ 197 w 198"/>
                <a:gd name="T9" fmla="*/ 0 h 56"/>
                <a:gd name="T10" fmla="*/ 116 w 198"/>
                <a:gd name="T11" fmla="*/ 19 h 56"/>
                <a:gd name="T12" fmla="*/ 11 w 198"/>
                <a:gd name="T13" fmla="*/ 27 h 56"/>
                <a:gd name="T14" fmla="*/ 2 w 198"/>
                <a:gd name="T15" fmla="*/ 35 h 56"/>
                <a:gd name="T16" fmla="*/ 0 w 198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56">
                  <a:moveTo>
                    <a:pt x="0" y="42"/>
                  </a:moveTo>
                  <a:cubicBezTo>
                    <a:pt x="0" y="42"/>
                    <a:pt x="14" y="36"/>
                    <a:pt x="21" y="39"/>
                  </a:cubicBezTo>
                  <a:cubicBezTo>
                    <a:pt x="28" y="41"/>
                    <a:pt x="37" y="52"/>
                    <a:pt x="47" y="54"/>
                  </a:cubicBezTo>
                  <a:cubicBezTo>
                    <a:pt x="57" y="56"/>
                    <a:pt x="159" y="41"/>
                    <a:pt x="194" y="24"/>
                  </a:cubicBezTo>
                  <a:cubicBezTo>
                    <a:pt x="194" y="24"/>
                    <a:pt x="198" y="13"/>
                    <a:pt x="197" y="0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93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7" name="íṥḷiḋé">
              <a:extLst>
                <a:ext uri="{FF2B5EF4-FFF2-40B4-BE49-F238E27FC236}">
                  <a16:creationId xmlns:a16="http://schemas.microsoft.com/office/drawing/2014/main" id="{3BAA1ED1-BF45-4BED-B65B-1E118ACAC250}"/>
                </a:ext>
              </a:extLst>
            </p:cNvPr>
            <p:cNvSpPr/>
            <p:nvPr/>
          </p:nvSpPr>
          <p:spPr bwMode="auto">
            <a:xfrm>
              <a:off x="4872038" y="2778125"/>
              <a:ext cx="1474787" cy="976313"/>
            </a:xfrm>
            <a:custGeom>
              <a:avLst/>
              <a:gdLst>
                <a:gd name="T0" fmla="*/ 195 w 649"/>
                <a:gd name="T1" fmla="*/ 431 h 431"/>
                <a:gd name="T2" fmla="*/ 137 w 649"/>
                <a:gd name="T3" fmla="*/ 420 h 431"/>
                <a:gd name="T4" fmla="*/ 57 w 649"/>
                <a:gd name="T5" fmla="*/ 331 h 431"/>
                <a:gd name="T6" fmla="*/ 56 w 649"/>
                <a:gd name="T7" fmla="*/ 329 h 431"/>
                <a:gd name="T8" fmla="*/ 38 w 649"/>
                <a:gd name="T9" fmla="*/ 97 h 431"/>
                <a:gd name="T10" fmla="*/ 174 w 649"/>
                <a:gd name="T11" fmla="*/ 30 h 431"/>
                <a:gd name="T12" fmla="*/ 179 w 649"/>
                <a:gd name="T13" fmla="*/ 30 h 431"/>
                <a:gd name="T14" fmla="*/ 189 w 649"/>
                <a:gd name="T15" fmla="*/ 30 h 431"/>
                <a:gd name="T16" fmla="*/ 270 w 649"/>
                <a:gd name="T17" fmla="*/ 34 h 431"/>
                <a:gd name="T18" fmla="*/ 360 w 649"/>
                <a:gd name="T19" fmla="*/ 39 h 431"/>
                <a:gd name="T20" fmla="*/ 382 w 649"/>
                <a:gd name="T21" fmla="*/ 38 h 431"/>
                <a:gd name="T22" fmla="*/ 461 w 649"/>
                <a:gd name="T23" fmla="*/ 18 h 431"/>
                <a:gd name="T24" fmla="*/ 487 w 649"/>
                <a:gd name="T25" fmla="*/ 7 h 431"/>
                <a:gd name="T26" fmla="*/ 523 w 649"/>
                <a:gd name="T27" fmla="*/ 0 h 431"/>
                <a:gd name="T28" fmla="*/ 592 w 649"/>
                <a:gd name="T29" fmla="*/ 36 h 431"/>
                <a:gd name="T30" fmla="*/ 646 w 649"/>
                <a:gd name="T31" fmla="*/ 203 h 431"/>
                <a:gd name="T32" fmla="*/ 630 w 649"/>
                <a:gd name="T33" fmla="*/ 259 h 431"/>
                <a:gd name="T34" fmla="*/ 538 w 649"/>
                <a:gd name="T35" fmla="*/ 294 h 431"/>
                <a:gd name="T36" fmla="*/ 338 w 649"/>
                <a:gd name="T37" fmla="*/ 379 h 431"/>
                <a:gd name="T38" fmla="*/ 195 w 649"/>
                <a:gd name="T39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9" h="431">
                  <a:moveTo>
                    <a:pt x="195" y="431"/>
                  </a:moveTo>
                  <a:cubicBezTo>
                    <a:pt x="174" y="431"/>
                    <a:pt x="154" y="427"/>
                    <a:pt x="137" y="420"/>
                  </a:cubicBezTo>
                  <a:cubicBezTo>
                    <a:pt x="80" y="397"/>
                    <a:pt x="63" y="347"/>
                    <a:pt x="57" y="331"/>
                  </a:cubicBezTo>
                  <a:cubicBezTo>
                    <a:pt x="56" y="329"/>
                    <a:pt x="56" y="329"/>
                    <a:pt x="56" y="329"/>
                  </a:cubicBezTo>
                  <a:cubicBezTo>
                    <a:pt x="42" y="289"/>
                    <a:pt x="0" y="155"/>
                    <a:pt x="38" y="97"/>
                  </a:cubicBezTo>
                  <a:cubicBezTo>
                    <a:pt x="79" y="35"/>
                    <a:pt x="132" y="32"/>
                    <a:pt x="174" y="30"/>
                  </a:cubicBezTo>
                  <a:cubicBezTo>
                    <a:pt x="179" y="30"/>
                    <a:pt x="179" y="30"/>
                    <a:pt x="179" y="30"/>
                  </a:cubicBezTo>
                  <a:cubicBezTo>
                    <a:pt x="182" y="30"/>
                    <a:pt x="185" y="30"/>
                    <a:pt x="189" y="30"/>
                  </a:cubicBezTo>
                  <a:cubicBezTo>
                    <a:pt x="209" y="30"/>
                    <a:pt x="238" y="32"/>
                    <a:pt x="270" y="34"/>
                  </a:cubicBezTo>
                  <a:cubicBezTo>
                    <a:pt x="302" y="37"/>
                    <a:pt x="336" y="39"/>
                    <a:pt x="360" y="39"/>
                  </a:cubicBezTo>
                  <a:cubicBezTo>
                    <a:pt x="369" y="39"/>
                    <a:pt x="377" y="39"/>
                    <a:pt x="382" y="38"/>
                  </a:cubicBezTo>
                  <a:cubicBezTo>
                    <a:pt x="429" y="31"/>
                    <a:pt x="439" y="27"/>
                    <a:pt x="461" y="18"/>
                  </a:cubicBezTo>
                  <a:cubicBezTo>
                    <a:pt x="468" y="15"/>
                    <a:pt x="476" y="11"/>
                    <a:pt x="487" y="7"/>
                  </a:cubicBezTo>
                  <a:cubicBezTo>
                    <a:pt x="499" y="2"/>
                    <a:pt x="512" y="0"/>
                    <a:pt x="523" y="0"/>
                  </a:cubicBezTo>
                  <a:cubicBezTo>
                    <a:pt x="549" y="0"/>
                    <a:pt x="572" y="12"/>
                    <a:pt x="592" y="36"/>
                  </a:cubicBezTo>
                  <a:cubicBezTo>
                    <a:pt x="619" y="68"/>
                    <a:pt x="639" y="153"/>
                    <a:pt x="646" y="203"/>
                  </a:cubicBezTo>
                  <a:cubicBezTo>
                    <a:pt x="649" y="224"/>
                    <a:pt x="643" y="244"/>
                    <a:pt x="630" y="259"/>
                  </a:cubicBezTo>
                  <a:cubicBezTo>
                    <a:pt x="617" y="274"/>
                    <a:pt x="591" y="293"/>
                    <a:pt x="538" y="294"/>
                  </a:cubicBezTo>
                  <a:cubicBezTo>
                    <a:pt x="449" y="295"/>
                    <a:pt x="401" y="329"/>
                    <a:pt x="338" y="379"/>
                  </a:cubicBezTo>
                  <a:cubicBezTo>
                    <a:pt x="296" y="412"/>
                    <a:pt x="244" y="431"/>
                    <a:pt x="195" y="431"/>
                  </a:cubicBezTo>
                  <a:close/>
                </a:path>
              </a:pathLst>
            </a:custGeom>
            <a:solidFill>
              <a:srgbClr val="C66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8" name="ísḷíḑé">
              <a:extLst>
                <a:ext uri="{FF2B5EF4-FFF2-40B4-BE49-F238E27FC236}">
                  <a16:creationId xmlns:a16="http://schemas.microsoft.com/office/drawing/2014/main" id="{E3FA4649-1F76-4031-A731-EC4BCADD6C27}"/>
                </a:ext>
              </a:extLst>
            </p:cNvPr>
            <p:cNvSpPr/>
            <p:nvPr/>
          </p:nvSpPr>
          <p:spPr bwMode="auto">
            <a:xfrm>
              <a:off x="5067300" y="2778125"/>
              <a:ext cx="1279525" cy="650875"/>
            </a:xfrm>
            <a:custGeom>
              <a:avLst/>
              <a:gdLst>
                <a:gd name="T0" fmla="*/ 506 w 563"/>
                <a:gd name="T1" fmla="*/ 36 h 287"/>
                <a:gd name="T2" fmla="*/ 437 w 563"/>
                <a:gd name="T3" fmla="*/ 0 h 287"/>
                <a:gd name="T4" fmla="*/ 401 w 563"/>
                <a:gd name="T5" fmla="*/ 7 h 287"/>
                <a:gd name="T6" fmla="*/ 375 w 563"/>
                <a:gd name="T7" fmla="*/ 18 h 287"/>
                <a:gd name="T8" fmla="*/ 296 w 563"/>
                <a:gd name="T9" fmla="*/ 38 h 287"/>
                <a:gd name="T10" fmla="*/ 274 w 563"/>
                <a:gd name="T11" fmla="*/ 39 h 287"/>
                <a:gd name="T12" fmla="*/ 184 w 563"/>
                <a:gd name="T13" fmla="*/ 34 h 287"/>
                <a:gd name="T14" fmla="*/ 103 w 563"/>
                <a:gd name="T15" fmla="*/ 30 h 287"/>
                <a:gd name="T16" fmla="*/ 93 w 563"/>
                <a:gd name="T17" fmla="*/ 30 h 287"/>
                <a:gd name="T18" fmla="*/ 88 w 563"/>
                <a:gd name="T19" fmla="*/ 30 h 287"/>
                <a:gd name="T20" fmla="*/ 0 w 563"/>
                <a:gd name="T21" fmla="*/ 50 h 287"/>
                <a:gd name="T22" fmla="*/ 498 w 563"/>
                <a:gd name="T23" fmla="*/ 287 h 287"/>
                <a:gd name="T24" fmla="*/ 544 w 563"/>
                <a:gd name="T25" fmla="*/ 259 h 287"/>
                <a:gd name="T26" fmla="*/ 560 w 563"/>
                <a:gd name="T27" fmla="*/ 203 h 287"/>
                <a:gd name="T28" fmla="*/ 506 w 563"/>
                <a:gd name="T29" fmla="*/ 3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3" h="287">
                  <a:moveTo>
                    <a:pt x="506" y="36"/>
                  </a:moveTo>
                  <a:cubicBezTo>
                    <a:pt x="486" y="12"/>
                    <a:pt x="463" y="0"/>
                    <a:pt x="437" y="0"/>
                  </a:cubicBezTo>
                  <a:cubicBezTo>
                    <a:pt x="426" y="0"/>
                    <a:pt x="413" y="2"/>
                    <a:pt x="401" y="7"/>
                  </a:cubicBezTo>
                  <a:cubicBezTo>
                    <a:pt x="390" y="11"/>
                    <a:pt x="382" y="15"/>
                    <a:pt x="375" y="18"/>
                  </a:cubicBezTo>
                  <a:cubicBezTo>
                    <a:pt x="353" y="27"/>
                    <a:pt x="343" y="31"/>
                    <a:pt x="296" y="38"/>
                  </a:cubicBezTo>
                  <a:cubicBezTo>
                    <a:pt x="291" y="39"/>
                    <a:pt x="283" y="39"/>
                    <a:pt x="274" y="39"/>
                  </a:cubicBezTo>
                  <a:cubicBezTo>
                    <a:pt x="250" y="39"/>
                    <a:pt x="216" y="37"/>
                    <a:pt x="184" y="34"/>
                  </a:cubicBezTo>
                  <a:cubicBezTo>
                    <a:pt x="152" y="32"/>
                    <a:pt x="123" y="30"/>
                    <a:pt x="103" y="30"/>
                  </a:cubicBezTo>
                  <a:cubicBezTo>
                    <a:pt x="99" y="30"/>
                    <a:pt x="96" y="30"/>
                    <a:pt x="93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61" y="32"/>
                    <a:pt x="30" y="33"/>
                    <a:pt x="0" y="50"/>
                  </a:cubicBezTo>
                  <a:cubicBezTo>
                    <a:pt x="176" y="62"/>
                    <a:pt x="432" y="111"/>
                    <a:pt x="498" y="287"/>
                  </a:cubicBezTo>
                  <a:cubicBezTo>
                    <a:pt x="521" y="280"/>
                    <a:pt x="536" y="269"/>
                    <a:pt x="544" y="259"/>
                  </a:cubicBezTo>
                  <a:cubicBezTo>
                    <a:pt x="557" y="244"/>
                    <a:pt x="563" y="224"/>
                    <a:pt x="560" y="203"/>
                  </a:cubicBezTo>
                  <a:cubicBezTo>
                    <a:pt x="553" y="153"/>
                    <a:pt x="533" y="68"/>
                    <a:pt x="506" y="36"/>
                  </a:cubicBezTo>
                  <a:close/>
                </a:path>
              </a:pathLst>
            </a:custGeom>
            <a:solidFill>
              <a:srgbClr val="B56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9" name="ïšliḍé">
              <a:extLst>
                <a:ext uri="{FF2B5EF4-FFF2-40B4-BE49-F238E27FC236}">
                  <a16:creationId xmlns:a16="http://schemas.microsoft.com/office/drawing/2014/main" id="{911C02D0-CAA3-4D59-8848-D616BA6BA77A}"/>
                </a:ext>
              </a:extLst>
            </p:cNvPr>
            <p:cNvSpPr/>
            <p:nvPr/>
          </p:nvSpPr>
          <p:spPr bwMode="auto">
            <a:xfrm>
              <a:off x="4924425" y="3235325"/>
              <a:ext cx="1443037" cy="719138"/>
            </a:xfrm>
            <a:custGeom>
              <a:avLst/>
              <a:gdLst>
                <a:gd name="T0" fmla="*/ 629 w 635"/>
                <a:gd name="T1" fmla="*/ 0 h 317"/>
                <a:gd name="T2" fmla="*/ 515 w 635"/>
                <a:gd name="T3" fmla="*/ 97 h 317"/>
                <a:gd name="T4" fmla="*/ 318 w 635"/>
                <a:gd name="T5" fmla="*/ 181 h 317"/>
                <a:gd name="T6" fmla="*/ 112 w 635"/>
                <a:gd name="T7" fmla="*/ 223 h 317"/>
                <a:gd name="T8" fmla="*/ 29 w 635"/>
                <a:gd name="T9" fmla="*/ 130 h 317"/>
                <a:gd name="T10" fmla="*/ 0 w 635"/>
                <a:gd name="T11" fmla="*/ 21 h 317"/>
                <a:gd name="T12" fmla="*/ 0 w 635"/>
                <a:gd name="T13" fmla="*/ 21 h 317"/>
                <a:gd name="T14" fmla="*/ 43 w 635"/>
                <a:gd name="T15" fmla="*/ 216 h 317"/>
                <a:gd name="T16" fmla="*/ 50 w 635"/>
                <a:gd name="T17" fmla="*/ 230 h 317"/>
                <a:gd name="T18" fmla="*/ 120 w 635"/>
                <a:gd name="T19" fmla="*/ 293 h 317"/>
                <a:gd name="T20" fmla="*/ 324 w 635"/>
                <a:gd name="T21" fmla="*/ 251 h 317"/>
                <a:gd name="T22" fmla="*/ 520 w 635"/>
                <a:gd name="T23" fmla="*/ 168 h 317"/>
                <a:gd name="T24" fmla="*/ 633 w 635"/>
                <a:gd name="T25" fmla="*/ 88 h 317"/>
                <a:gd name="T26" fmla="*/ 633 w 635"/>
                <a:gd name="T27" fmla="*/ 88 h 317"/>
                <a:gd name="T28" fmla="*/ 629 w 635"/>
                <a:gd name="T2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5" h="317">
                  <a:moveTo>
                    <a:pt x="629" y="0"/>
                  </a:moveTo>
                  <a:cubicBezTo>
                    <a:pt x="635" y="46"/>
                    <a:pt x="603" y="96"/>
                    <a:pt x="515" y="97"/>
                  </a:cubicBezTo>
                  <a:cubicBezTo>
                    <a:pt x="428" y="99"/>
                    <a:pt x="381" y="131"/>
                    <a:pt x="318" y="181"/>
                  </a:cubicBezTo>
                  <a:cubicBezTo>
                    <a:pt x="255" y="231"/>
                    <a:pt x="172" y="248"/>
                    <a:pt x="112" y="223"/>
                  </a:cubicBezTo>
                  <a:cubicBezTo>
                    <a:pt x="52" y="199"/>
                    <a:pt x="34" y="146"/>
                    <a:pt x="29" y="130"/>
                  </a:cubicBezTo>
                  <a:cubicBezTo>
                    <a:pt x="26" y="121"/>
                    <a:pt x="9" y="74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7" y="156"/>
                    <a:pt x="43" y="216"/>
                  </a:cubicBezTo>
                  <a:cubicBezTo>
                    <a:pt x="44" y="218"/>
                    <a:pt x="49" y="228"/>
                    <a:pt x="50" y="230"/>
                  </a:cubicBezTo>
                  <a:cubicBezTo>
                    <a:pt x="62" y="252"/>
                    <a:pt x="83" y="278"/>
                    <a:pt x="120" y="293"/>
                  </a:cubicBezTo>
                  <a:cubicBezTo>
                    <a:pt x="179" y="317"/>
                    <a:pt x="262" y="301"/>
                    <a:pt x="324" y="251"/>
                  </a:cubicBezTo>
                  <a:cubicBezTo>
                    <a:pt x="387" y="201"/>
                    <a:pt x="433" y="169"/>
                    <a:pt x="520" y="168"/>
                  </a:cubicBezTo>
                  <a:cubicBezTo>
                    <a:pt x="596" y="166"/>
                    <a:pt x="630" y="128"/>
                    <a:pt x="633" y="88"/>
                  </a:cubicBezTo>
                  <a:cubicBezTo>
                    <a:pt x="633" y="88"/>
                    <a:pt x="633" y="88"/>
                    <a:pt x="633" y="88"/>
                  </a:cubicBezTo>
                  <a:cubicBezTo>
                    <a:pt x="635" y="47"/>
                    <a:pt x="629" y="0"/>
                    <a:pt x="629" y="0"/>
                  </a:cubicBezTo>
                  <a:close/>
                </a:path>
              </a:pathLst>
            </a:custGeom>
            <a:solidFill>
              <a:srgbClr val="512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0" name="ïṧ1ïḋê">
              <a:extLst>
                <a:ext uri="{FF2B5EF4-FFF2-40B4-BE49-F238E27FC236}">
                  <a16:creationId xmlns:a16="http://schemas.microsoft.com/office/drawing/2014/main" id="{E926E7E8-8266-46F3-80CB-866CB1C2DAA0}"/>
                </a:ext>
              </a:extLst>
            </p:cNvPr>
            <p:cNvSpPr/>
            <p:nvPr/>
          </p:nvSpPr>
          <p:spPr bwMode="auto">
            <a:xfrm>
              <a:off x="5697538" y="2938463"/>
              <a:ext cx="411162" cy="371475"/>
            </a:xfrm>
            <a:custGeom>
              <a:avLst/>
              <a:gdLst>
                <a:gd name="T0" fmla="*/ 87 w 181"/>
                <a:gd name="T1" fmla="*/ 164 h 164"/>
                <a:gd name="T2" fmla="*/ 6 w 181"/>
                <a:gd name="T3" fmla="*/ 104 h 164"/>
                <a:gd name="T4" fmla="*/ 17 w 181"/>
                <a:gd name="T5" fmla="*/ 41 h 164"/>
                <a:gd name="T6" fmla="*/ 70 w 181"/>
                <a:gd name="T7" fmla="*/ 3 h 164"/>
                <a:gd name="T8" fmla="*/ 93 w 181"/>
                <a:gd name="T9" fmla="*/ 0 h 164"/>
                <a:gd name="T10" fmla="*/ 175 w 181"/>
                <a:gd name="T11" fmla="*/ 61 h 164"/>
                <a:gd name="T12" fmla="*/ 164 w 181"/>
                <a:gd name="T13" fmla="*/ 123 h 164"/>
                <a:gd name="T14" fmla="*/ 111 w 181"/>
                <a:gd name="T15" fmla="*/ 161 h 164"/>
                <a:gd name="T16" fmla="*/ 87 w 181"/>
                <a:gd name="T17" fmla="*/ 164 h 164"/>
                <a:gd name="T18" fmla="*/ 93 w 181"/>
                <a:gd name="T19" fmla="*/ 6 h 164"/>
                <a:gd name="T20" fmla="*/ 72 w 181"/>
                <a:gd name="T21" fmla="*/ 9 h 164"/>
                <a:gd name="T22" fmla="*/ 21 w 181"/>
                <a:gd name="T23" fmla="*/ 44 h 164"/>
                <a:gd name="T24" fmla="*/ 11 w 181"/>
                <a:gd name="T25" fmla="*/ 103 h 164"/>
                <a:gd name="T26" fmla="*/ 87 w 181"/>
                <a:gd name="T27" fmla="*/ 159 h 164"/>
                <a:gd name="T28" fmla="*/ 109 w 181"/>
                <a:gd name="T29" fmla="*/ 156 h 164"/>
                <a:gd name="T30" fmla="*/ 160 w 181"/>
                <a:gd name="T31" fmla="*/ 120 h 164"/>
                <a:gd name="T32" fmla="*/ 170 w 181"/>
                <a:gd name="T33" fmla="*/ 62 h 164"/>
                <a:gd name="T34" fmla="*/ 93 w 181"/>
                <a:gd name="T35" fmla="*/ 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164">
                  <a:moveTo>
                    <a:pt x="87" y="164"/>
                  </a:moveTo>
                  <a:cubicBezTo>
                    <a:pt x="48" y="164"/>
                    <a:pt x="15" y="139"/>
                    <a:pt x="6" y="104"/>
                  </a:cubicBezTo>
                  <a:cubicBezTo>
                    <a:pt x="0" y="83"/>
                    <a:pt x="4" y="60"/>
                    <a:pt x="17" y="41"/>
                  </a:cubicBezTo>
                  <a:cubicBezTo>
                    <a:pt x="29" y="23"/>
                    <a:pt x="48" y="9"/>
                    <a:pt x="70" y="3"/>
                  </a:cubicBezTo>
                  <a:cubicBezTo>
                    <a:pt x="78" y="1"/>
                    <a:pt x="86" y="0"/>
                    <a:pt x="93" y="0"/>
                  </a:cubicBezTo>
                  <a:cubicBezTo>
                    <a:pt x="132" y="0"/>
                    <a:pt x="166" y="25"/>
                    <a:pt x="175" y="61"/>
                  </a:cubicBezTo>
                  <a:cubicBezTo>
                    <a:pt x="181" y="82"/>
                    <a:pt x="177" y="104"/>
                    <a:pt x="164" y="123"/>
                  </a:cubicBezTo>
                  <a:cubicBezTo>
                    <a:pt x="152" y="142"/>
                    <a:pt x="133" y="155"/>
                    <a:pt x="111" y="161"/>
                  </a:cubicBezTo>
                  <a:cubicBezTo>
                    <a:pt x="103" y="163"/>
                    <a:pt x="95" y="164"/>
                    <a:pt x="87" y="164"/>
                  </a:cubicBezTo>
                  <a:close/>
                  <a:moveTo>
                    <a:pt x="93" y="6"/>
                  </a:moveTo>
                  <a:cubicBezTo>
                    <a:pt x="86" y="6"/>
                    <a:pt x="79" y="7"/>
                    <a:pt x="72" y="9"/>
                  </a:cubicBezTo>
                  <a:cubicBezTo>
                    <a:pt x="51" y="14"/>
                    <a:pt x="33" y="27"/>
                    <a:pt x="21" y="44"/>
                  </a:cubicBezTo>
                  <a:cubicBezTo>
                    <a:pt x="10" y="62"/>
                    <a:pt x="6" y="83"/>
                    <a:pt x="11" y="103"/>
                  </a:cubicBezTo>
                  <a:cubicBezTo>
                    <a:pt x="19" y="136"/>
                    <a:pt x="51" y="159"/>
                    <a:pt x="87" y="159"/>
                  </a:cubicBezTo>
                  <a:cubicBezTo>
                    <a:pt x="95" y="159"/>
                    <a:pt x="102" y="158"/>
                    <a:pt x="109" y="156"/>
                  </a:cubicBezTo>
                  <a:cubicBezTo>
                    <a:pt x="130" y="150"/>
                    <a:pt x="148" y="138"/>
                    <a:pt x="160" y="120"/>
                  </a:cubicBezTo>
                  <a:cubicBezTo>
                    <a:pt x="171" y="103"/>
                    <a:pt x="175" y="82"/>
                    <a:pt x="170" y="62"/>
                  </a:cubicBezTo>
                  <a:cubicBezTo>
                    <a:pt x="161" y="29"/>
                    <a:pt x="130" y="6"/>
                    <a:pt x="93" y="6"/>
                  </a:cubicBezTo>
                  <a:close/>
                </a:path>
              </a:pathLst>
            </a:custGeom>
            <a:solidFill>
              <a:srgbClr val="3A2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1" name="íš1ïďé">
              <a:extLst>
                <a:ext uri="{FF2B5EF4-FFF2-40B4-BE49-F238E27FC236}">
                  <a16:creationId xmlns:a16="http://schemas.microsoft.com/office/drawing/2014/main" id="{2F698373-6F8A-40B1-A248-1568E03A8F28}"/>
                </a:ext>
              </a:extLst>
            </p:cNvPr>
            <p:cNvSpPr/>
            <p:nvPr/>
          </p:nvSpPr>
          <p:spPr bwMode="auto">
            <a:xfrm>
              <a:off x="4924425" y="3021013"/>
              <a:ext cx="995362" cy="550863"/>
            </a:xfrm>
            <a:custGeom>
              <a:avLst/>
              <a:gdLst>
                <a:gd name="T0" fmla="*/ 0 w 438"/>
                <a:gd name="T1" fmla="*/ 52 h 243"/>
                <a:gd name="T2" fmla="*/ 353 w 438"/>
                <a:gd name="T3" fmla="*/ 243 h 243"/>
                <a:gd name="T4" fmla="*/ 438 w 438"/>
                <a:gd name="T5" fmla="*/ 198 h 243"/>
                <a:gd name="T6" fmla="*/ 10 w 438"/>
                <a:gd name="T7" fmla="*/ 0 h 243"/>
                <a:gd name="T8" fmla="*/ 0 w 438"/>
                <a:gd name="T9" fmla="*/ 5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8" h="243">
                  <a:moveTo>
                    <a:pt x="0" y="52"/>
                  </a:moveTo>
                  <a:cubicBezTo>
                    <a:pt x="113" y="67"/>
                    <a:pt x="235" y="140"/>
                    <a:pt x="353" y="243"/>
                  </a:cubicBezTo>
                  <a:cubicBezTo>
                    <a:pt x="381" y="223"/>
                    <a:pt x="407" y="208"/>
                    <a:pt x="438" y="198"/>
                  </a:cubicBezTo>
                  <a:cubicBezTo>
                    <a:pt x="268" y="75"/>
                    <a:pt x="108" y="22"/>
                    <a:pt x="10" y="0"/>
                  </a:cubicBezTo>
                  <a:cubicBezTo>
                    <a:pt x="3" y="15"/>
                    <a:pt x="0" y="32"/>
                    <a:pt x="0" y="52"/>
                  </a:cubicBezTo>
                  <a:close/>
                </a:path>
              </a:pathLst>
            </a:custGeom>
            <a:solidFill>
              <a:srgbClr val="B56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2" name="ïṣlïḍe">
              <a:extLst>
                <a:ext uri="{FF2B5EF4-FFF2-40B4-BE49-F238E27FC236}">
                  <a16:creationId xmlns:a16="http://schemas.microsoft.com/office/drawing/2014/main" id="{E5C95B51-F513-47EC-A7C1-E8BDCFFA8CFA}"/>
                </a:ext>
              </a:extLst>
            </p:cNvPr>
            <p:cNvSpPr/>
            <p:nvPr/>
          </p:nvSpPr>
          <p:spPr bwMode="auto">
            <a:xfrm>
              <a:off x="5602288" y="3238500"/>
              <a:ext cx="452437" cy="306388"/>
            </a:xfrm>
            <a:custGeom>
              <a:avLst/>
              <a:gdLst>
                <a:gd name="T0" fmla="*/ 153 w 199"/>
                <a:gd name="T1" fmla="*/ 29 h 135"/>
                <a:gd name="T2" fmla="*/ 129 w 199"/>
                <a:gd name="T3" fmla="*/ 32 h 135"/>
                <a:gd name="T4" fmla="*/ 71 w 199"/>
                <a:gd name="T5" fmla="*/ 10 h 135"/>
                <a:gd name="T6" fmla="*/ 34 w 199"/>
                <a:gd name="T7" fmla="*/ 22 h 135"/>
                <a:gd name="T8" fmla="*/ 18 w 199"/>
                <a:gd name="T9" fmla="*/ 101 h 135"/>
                <a:gd name="T10" fmla="*/ 130 w 199"/>
                <a:gd name="T11" fmla="*/ 95 h 135"/>
                <a:gd name="T12" fmla="*/ 199 w 199"/>
                <a:gd name="T13" fmla="*/ 0 h 135"/>
                <a:gd name="T14" fmla="*/ 153 w 199"/>
                <a:gd name="T15" fmla="*/ 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35">
                  <a:moveTo>
                    <a:pt x="153" y="29"/>
                  </a:moveTo>
                  <a:cubicBezTo>
                    <a:pt x="145" y="31"/>
                    <a:pt x="137" y="32"/>
                    <a:pt x="129" y="32"/>
                  </a:cubicBezTo>
                  <a:cubicBezTo>
                    <a:pt x="107" y="32"/>
                    <a:pt x="86" y="24"/>
                    <a:pt x="71" y="10"/>
                  </a:cubicBezTo>
                  <a:cubicBezTo>
                    <a:pt x="59" y="13"/>
                    <a:pt x="47" y="18"/>
                    <a:pt x="34" y="22"/>
                  </a:cubicBezTo>
                  <a:cubicBezTo>
                    <a:pt x="0" y="33"/>
                    <a:pt x="9" y="73"/>
                    <a:pt x="18" y="101"/>
                  </a:cubicBezTo>
                  <a:cubicBezTo>
                    <a:pt x="27" y="129"/>
                    <a:pt x="65" y="135"/>
                    <a:pt x="130" y="95"/>
                  </a:cubicBezTo>
                  <a:cubicBezTo>
                    <a:pt x="173" y="69"/>
                    <a:pt x="192" y="27"/>
                    <a:pt x="199" y="0"/>
                  </a:cubicBezTo>
                  <a:cubicBezTo>
                    <a:pt x="187" y="14"/>
                    <a:pt x="171" y="24"/>
                    <a:pt x="153" y="29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3" name="ïŝļïḓe">
              <a:extLst>
                <a:ext uri="{FF2B5EF4-FFF2-40B4-BE49-F238E27FC236}">
                  <a16:creationId xmlns:a16="http://schemas.microsoft.com/office/drawing/2014/main" id="{CEC4BE45-8A79-4EAA-BBB0-17540C6CBAED}"/>
                </a:ext>
              </a:extLst>
            </p:cNvPr>
            <p:cNvSpPr/>
            <p:nvPr/>
          </p:nvSpPr>
          <p:spPr bwMode="auto">
            <a:xfrm>
              <a:off x="5727700" y="2968625"/>
              <a:ext cx="350837" cy="314325"/>
            </a:xfrm>
            <a:custGeom>
              <a:avLst/>
              <a:gdLst>
                <a:gd name="T0" fmla="*/ 74 w 155"/>
                <a:gd name="T1" fmla="*/ 139 h 139"/>
                <a:gd name="T2" fmla="*/ 5 w 155"/>
                <a:gd name="T3" fmla="*/ 88 h 139"/>
                <a:gd name="T4" fmla="*/ 14 w 155"/>
                <a:gd name="T5" fmla="*/ 35 h 139"/>
                <a:gd name="T6" fmla="*/ 60 w 155"/>
                <a:gd name="T7" fmla="*/ 2 h 139"/>
                <a:gd name="T8" fmla="*/ 80 w 155"/>
                <a:gd name="T9" fmla="*/ 0 h 139"/>
                <a:gd name="T10" fmla="*/ 150 w 155"/>
                <a:gd name="T11" fmla="*/ 51 h 139"/>
                <a:gd name="T12" fmla="*/ 141 w 155"/>
                <a:gd name="T13" fmla="*/ 104 h 139"/>
                <a:gd name="T14" fmla="*/ 95 w 155"/>
                <a:gd name="T15" fmla="*/ 136 h 139"/>
                <a:gd name="T16" fmla="*/ 74 w 155"/>
                <a:gd name="T17" fmla="*/ 139 h 139"/>
                <a:gd name="T18" fmla="*/ 80 w 155"/>
                <a:gd name="T19" fmla="*/ 3 h 139"/>
                <a:gd name="T20" fmla="*/ 61 w 155"/>
                <a:gd name="T21" fmla="*/ 5 h 139"/>
                <a:gd name="T22" fmla="*/ 16 w 155"/>
                <a:gd name="T23" fmla="*/ 36 h 139"/>
                <a:gd name="T24" fmla="*/ 7 w 155"/>
                <a:gd name="T25" fmla="*/ 87 h 139"/>
                <a:gd name="T26" fmla="*/ 74 w 155"/>
                <a:gd name="T27" fmla="*/ 136 h 139"/>
                <a:gd name="T28" fmla="*/ 94 w 155"/>
                <a:gd name="T29" fmla="*/ 133 h 139"/>
                <a:gd name="T30" fmla="*/ 139 w 155"/>
                <a:gd name="T31" fmla="*/ 102 h 139"/>
                <a:gd name="T32" fmla="*/ 147 w 155"/>
                <a:gd name="T33" fmla="*/ 51 h 139"/>
                <a:gd name="T34" fmla="*/ 80 w 155"/>
                <a:gd name="T35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39">
                  <a:moveTo>
                    <a:pt x="74" y="139"/>
                  </a:moveTo>
                  <a:cubicBezTo>
                    <a:pt x="41" y="139"/>
                    <a:pt x="12" y="118"/>
                    <a:pt x="5" y="88"/>
                  </a:cubicBezTo>
                  <a:cubicBezTo>
                    <a:pt x="0" y="70"/>
                    <a:pt x="3" y="51"/>
                    <a:pt x="14" y="35"/>
                  </a:cubicBezTo>
                  <a:cubicBezTo>
                    <a:pt x="24" y="19"/>
                    <a:pt x="41" y="7"/>
                    <a:pt x="60" y="2"/>
                  </a:cubicBezTo>
                  <a:cubicBezTo>
                    <a:pt x="67" y="1"/>
                    <a:pt x="74" y="0"/>
                    <a:pt x="80" y="0"/>
                  </a:cubicBezTo>
                  <a:cubicBezTo>
                    <a:pt x="114" y="0"/>
                    <a:pt x="142" y="21"/>
                    <a:pt x="150" y="51"/>
                  </a:cubicBezTo>
                  <a:cubicBezTo>
                    <a:pt x="155" y="69"/>
                    <a:pt x="151" y="87"/>
                    <a:pt x="141" y="104"/>
                  </a:cubicBezTo>
                  <a:cubicBezTo>
                    <a:pt x="130" y="120"/>
                    <a:pt x="114" y="131"/>
                    <a:pt x="95" y="136"/>
                  </a:cubicBezTo>
                  <a:cubicBezTo>
                    <a:pt x="88" y="138"/>
                    <a:pt x="81" y="139"/>
                    <a:pt x="74" y="139"/>
                  </a:cubicBezTo>
                  <a:close/>
                  <a:moveTo>
                    <a:pt x="80" y="3"/>
                  </a:moveTo>
                  <a:cubicBezTo>
                    <a:pt x="74" y="3"/>
                    <a:pt x="67" y="3"/>
                    <a:pt x="61" y="5"/>
                  </a:cubicBezTo>
                  <a:cubicBezTo>
                    <a:pt x="42" y="10"/>
                    <a:pt x="26" y="21"/>
                    <a:pt x="16" y="36"/>
                  </a:cubicBezTo>
                  <a:cubicBezTo>
                    <a:pt x="6" y="52"/>
                    <a:pt x="3" y="70"/>
                    <a:pt x="7" y="87"/>
                  </a:cubicBezTo>
                  <a:cubicBezTo>
                    <a:pt x="15" y="116"/>
                    <a:pt x="42" y="136"/>
                    <a:pt x="74" y="136"/>
                  </a:cubicBezTo>
                  <a:cubicBezTo>
                    <a:pt x="81" y="136"/>
                    <a:pt x="87" y="135"/>
                    <a:pt x="94" y="133"/>
                  </a:cubicBezTo>
                  <a:cubicBezTo>
                    <a:pt x="113" y="129"/>
                    <a:pt x="128" y="118"/>
                    <a:pt x="139" y="102"/>
                  </a:cubicBezTo>
                  <a:cubicBezTo>
                    <a:pt x="149" y="87"/>
                    <a:pt x="152" y="68"/>
                    <a:pt x="147" y="51"/>
                  </a:cubicBezTo>
                  <a:cubicBezTo>
                    <a:pt x="140" y="23"/>
                    <a:pt x="113" y="3"/>
                    <a:pt x="80" y="3"/>
                  </a:cubicBezTo>
                  <a:close/>
                </a:path>
              </a:pathLst>
            </a:custGeom>
            <a:solidFill>
              <a:srgbClr val="3A2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4" name="îṧļïḋè">
              <a:extLst>
                <a:ext uri="{FF2B5EF4-FFF2-40B4-BE49-F238E27FC236}">
                  <a16:creationId xmlns:a16="http://schemas.microsoft.com/office/drawing/2014/main" id="{2F048D7E-9D90-401F-A491-9B3C7D147646}"/>
                </a:ext>
              </a:extLst>
            </p:cNvPr>
            <p:cNvSpPr/>
            <p:nvPr/>
          </p:nvSpPr>
          <p:spPr bwMode="auto">
            <a:xfrm>
              <a:off x="5734050" y="2968625"/>
              <a:ext cx="338137" cy="314325"/>
            </a:xfrm>
            <a:custGeom>
              <a:avLst/>
              <a:gdLst>
                <a:gd name="T0" fmla="*/ 141 w 149"/>
                <a:gd name="T1" fmla="*/ 52 h 139"/>
                <a:gd name="T2" fmla="*/ 90 w 149"/>
                <a:gd name="T3" fmla="*/ 130 h 139"/>
                <a:gd name="T4" fmla="*/ 8 w 149"/>
                <a:gd name="T5" fmla="*/ 86 h 139"/>
                <a:gd name="T6" fmla="*/ 59 w 149"/>
                <a:gd name="T7" fmla="*/ 9 h 139"/>
                <a:gd name="T8" fmla="*/ 141 w 149"/>
                <a:gd name="T9" fmla="*/ 5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9">
                  <a:moveTo>
                    <a:pt x="141" y="52"/>
                  </a:moveTo>
                  <a:cubicBezTo>
                    <a:pt x="149" y="86"/>
                    <a:pt x="126" y="120"/>
                    <a:pt x="90" y="130"/>
                  </a:cubicBezTo>
                  <a:cubicBezTo>
                    <a:pt x="53" y="139"/>
                    <a:pt x="17" y="120"/>
                    <a:pt x="8" y="86"/>
                  </a:cubicBezTo>
                  <a:cubicBezTo>
                    <a:pt x="0" y="53"/>
                    <a:pt x="22" y="18"/>
                    <a:pt x="59" y="9"/>
                  </a:cubicBezTo>
                  <a:cubicBezTo>
                    <a:pt x="95" y="0"/>
                    <a:pt x="132" y="19"/>
                    <a:pt x="141" y="52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5" name="ïŝļiḓé">
              <a:extLst>
                <a:ext uri="{FF2B5EF4-FFF2-40B4-BE49-F238E27FC236}">
                  <a16:creationId xmlns:a16="http://schemas.microsoft.com/office/drawing/2014/main" id="{3FC2CB85-3A39-4E3B-94C7-B624FF82423F}"/>
                </a:ext>
              </a:extLst>
            </p:cNvPr>
            <p:cNvSpPr/>
            <p:nvPr/>
          </p:nvSpPr>
          <p:spPr bwMode="auto">
            <a:xfrm>
              <a:off x="6022975" y="2752725"/>
              <a:ext cx="1292225" cy="400050"/>
            </a:xfrm>
            <a:custGeom>
              <a:avLst/>
              <a:gdLst>
                <a:gd name="T0" fmla="*/ 13 w 569"/>
                <a:gd name="T1" fmla="*/ 176 h 176"/>
                <a:gd name="T2" fmla="*/ 569 w 569"/>
                <a:gd name="T3" fmla="*/ 43 h 176"/>
                <a:gd name="T4" fmla="*/ 554 w 569"/>
                <a:gd name="T5" fmla="*/ 0 h 176"/>
                <a:gd name="T6" fmla="*/ 0 w 569"/>
                <a:gd name="T7" fmla="*/ 122 h 176"/>
                <a:gd name="T8" fmla="*/ 13 w 569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176">
                  <a:moveTo>
                    <a:pt x="13" y="176"/>
                  </a:moveTo>
                  <a:cubicBezTo>
                    <a:pt x="569" y="43"/>
                    <a:pt x="569" y="43"/>
                    <a:pt x="569" y="43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11" y="140"/>
                    <a:pt x="13" y="176"/>
                  </a:cubicBezTo>
                  <a:close/>
                </a:path>
              </a:pathLst>
            </a:custGeom>
            <a:solidFill>
              <a:srgbClr val="68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6" name="ïṥlïḓè">
              <a:extLst>
                <a:ext uri="{FF2B5EF4-FFF2-40B4-BE49-F238E27FC236}">
                  <a16:creationId xmlns:a16="http://schemas.microsoft.com/office/drawing/2014/main" id="{ADE3EBEE-5583-44C5-8F66-570EDA5054D0}"/>
                </a:ext>
              </a:extLst>
            </p:cNvPr>
            <p:cNvSpPr/>
            <p:nvPr/>
          </p:nvSpPr>
          <p:spPr bwMode="auto">
            <a:xfrm>
              <a:off x="7281863" y="2684463"/>
              <a:ext cx="476250" cy="193675"/>
            </a:xfrm>
            <a:custGeom>
              <a:avLst/>
              <a:gdLst>
                <a:gd name="T0" fmla="*/ 0 w 210"/>
                <a:gd name="T1" fmla="*/ 30 h 85"/>
                <a:gd name="T2" fmla="*/ 22 w 210"/>
                <a:gd name="T3" fmla="*/ 23 h 85"/>
                <a:gd name="T4" fmla="*/ 39 w 210"/>
                <a:gd name="T5" fmla="*/ 12 h 85"/>
                <a:gd name="T6" fmla="*/ 187 w 210"/>
                <a:gd name="T7" fmla="*/ 4 h 85"/>
                <a:gd name="T8" fmla="*/ 208 w 210"/>
                <a:gd name="T9" fmla="*/ 26 h 85"/>
                <a:gd name="T10" fmla="*/ 208 w 210"/>
                <a:gd name="T11" fmla="*/ 54 h 85"/>
                <a:gd name="T12" fmla="*/ 64 w 210"/>
                <a:gd name="T13" fmla="*/ 84 h 85"/>
                <a:gd name="T14" fmla="*/ 15 w 210"/>
                <a:gd name="T15" fmla="*/ 73 h 85"/>
                <a:gd name="T16" fmla="*/ 0 w 210"/>
                <a:gd name="T17" fmla="*/ 3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" h="85">
                  <a:moveTo>
                    <a:pt x="0" y="30"/>
                  </a:moveTo>
                  <a:cubicBezTo>
                    <a:pt x="0" y="30"/>
                    <a:pt x="14" y="29"/>
                    <a:pt x="22" y="23"/>
                  </a:cubicBezTo>
                  <a:cubicBezTo>
                    <a:pt x="31" y="17"/>
                    <a:pt x="33" y="15"/>
                    <a:pt x="39" y="12"/>
                  </a:cubicBezTo>
                  <a:cubicBezTo>
                    <a:pt x="45" y="9"/>
                    <a:pt x="181" y="0"/>
                    <a:pt x="187" y="4"/>
                  </a:cubicBezTo>
                  <a:cubicBezTo>
                    <a:pt x="193" y="7"/>
                    <a:pt x="206" y="17"/>
                    <a:pt x="208" y="26"/>
                  </a:cubicBezTo>
                  <a:cubicBezTo>
                    <a:pt x="210" y="34"/>
                    <a:pt x="210" y="47"/>
                    <a:pt x="208" y="54"/>
                  </a:cubicBezTo>
                  <a:cubicBezTo>
                    <a:pt x="206" y="62"/>
                    <a:pt x="84" y="85"/>
                    <a:pt x="64" y="84"/>
                  </a:cubicBezTo>
                  <a:cubicBezTo>
                    <a:pt x="45" y="83"/>
                    <a:pt x="46" y="62"/>
                    <a:pt x="15" y="73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C66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7" name="îśliḋê">
              <a:extLst>
                <a:ext uri="{FF2B5EF4-FFF2-40B4-BE49-F238E27FC236}">
                  <a16:creationId xmlns:a16="http://schemas.microsoft.com/office/drawing/2014/main" id="{9E46984C-5EB8-4097-95FC-264711A940DB}"/>
                </a:ext>
              </a:extLst>
            </p:cNvPr>
            <p:cNvSpPr/>
            <p:nvPr/>
          </p:nvSpPr>
          <p:spPr bwMode="auto">
            <a:xfrm>
              <a:off x="6845300" y="2776538"/>
              <a:ext cx="342900" cy="185738"/>
            </a:xfrm>
            <a:custGeom>
              <a:avLst/>
              <a:gdLst>
                <a:gd name="T0" fmla="*/ 0 w 151"/>
                <a:gd name="T1" fmla="*/ 82 h 82"/>
                <a:gd name="T2" fmla="*/ 146 w 151"/>
                <a:gd name="T3" fmla="*/ 47 h 82"/>
                <a:gd name="T4" fmla="*/ 146 w 151"/>
                <a:gd name="T5" fmla="*/ 0 h 82"/>
                <a:gd name="T6" fmla="*/ 29 w 151"/>
                <a:gd name="T7" fmla="*/ 26 h 82"/>
                <a:gd name="T8" fmla="*/ 0 w 151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2">
                  <a:moveTo>
                    <a:pt x="0" y="82"/>
                  </a:moveTo>
                  <a:cubicBezTo>
                    <a:pt x="146" y="47"/>
                    <a:pt x="146" y="47"/>
                    <a:pt x="146" y="47"/>
                  </a:cubicBezTo>
                  <a:cubicBezTo>
                    <a:pt x="150" y="30"/>
                    <a:pt x="151" y="12"/>
                    <a:pt x="146" y="0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15" y="44"/>
                    <a:pt x="6" y="65"/>
                    <a:pt x="0" y="82"/>
                  </a:cubicBezTo>
                  <a:close/>
                </a:path>
              </a:pathLst>
            </a:custGeom>
            <a:solidFill>
              <a:srgbClr val="512C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8" name="îsľidê">
              <a:extLst>
                <a:ext uri="{FF2B5EF4-FFF2-40B4-BE49-F238E27FC236}">
                  <a16:creationId xmlns:a16="http://schemas.microsoft.com/office/drawing/2014/main" id="{0ECDF462-958A-4A3B-BD9E-724D9403A850}"/>
                </a:ext>
              </a:extLst>
            </p:cNvPr>
            <p:cNvSpPr/>
            <p:nvPr/>
          </p:nvSpPr>
          <p:spPr bwMode="auto">
            <a:xfrm>
              <a:off x="7608888" y="2689225"/>
              <a:ext cx="149225" cy="93663"/>
            </a:xfrm>
            <a:custGeom>
              <a:avLst/>
              <a:gdLst>
                <a:gd name="T0" fmla="*/ 66 w 66"/>
                <a:gd name="T1" fmla="*/ 41 h 41"/>
                <a:gd name="T2" fmla="*/ 64 w 66"/>
                <a:gd name="T3" fmla="*/ 24 h 41"/>
                <a:gd name="T4" fmla="*/ 43 w 66"/>
                <a:gd name="T5" fmla="*/ 2 h 41"/>
                <a:gd name="T6" fmla="*/ 0 w 66"/>
                <a:gd name="T7" fmla="*/ 2 h 41"/>
                <a:gd name="T8" fmla="*/ 66 w 6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1">
                  <a:moveTo>
                    <a:pt x="66" y="41"/>
                  </a:moveTo>
                  <a:cubicBezTo>
                    <a:pt x="66" y="35"/>
                    <a:pt x="65" y="29"/>
                    <a:pt x="64" y="24"/>
                  </a:cubicBezTo>
                  <a:cubicBezTo>
                    <a:pt x="62" y="15"/>
                    <a:pt x="49" y="5"/>
                    <a:pt x="43" y="2"/>
                  </a:cubicBezTo>
                  <a:cubicBezTo>
                    <a:pt x="41" y="0"/>
                    <a:pt x="23" y="1"/>
                    <a:pt x="0" y="2"/>
                  </a:cubicBezTo>
                  <a:cubicBezTo>
                    <a:pt x="22" y="14"/>
                    <a:pt x="45" y="27"/>
                    <a:pt x="66" y="41"/>
                  </a:cubicBezTo>
                  <a:close/>
                </a:path>
              </a:pathLst>
            </a:custGeom>
            <a:solidFill>
              <a:srgbClr val="B56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9" name="is1ïdé">
              <a:extLst>
                <a:ext uri="{FF2B5EF4-FFF2-40B4-BE49-F238E27FC236}">
                  <a16:creationId xmlns:a16="http://schemas.microsoft.com/office/drawing/2014/main" id="{8D389289-E045-48E7-97A0-571903F3C67D}"/>
                </a:ext>
              </a:extLst>
            </p:cNvPr>
            <p:cNvSpPr/>
            <p:nvPr/>
          </p:nvSpPr>
          <p:spPr bwMode="auto">
            <a:xfrm>
              <a:off x="7367588" y="2700338"/>
              <a:ext cx="268287" cy="163513"/>
            </a:xfrm>
            <a:custGeom>
              <a:avLst/>
              <a:gdLst>
                <a:gd name="T0" fmla="*/ 51 w 118"/>
                <a:gd name="T1" fmla="*/ 0 h 72"/>
                <a:gd name="T2" fmla="*/ 1 w 118"/>
                <a:gd name="T3" fmla="*/ 5 h 72"/>
                <a:gd name="T4" fmla="*/ 0 w 118"/>
                <a:gd name="T5" fmla="*/ 6 h 72"/>
                <a:gd name="T6" fmla="*/ 66 w 118"/>
                <a:gd name="T7" fmla="*/ 72 h 72"/>
                <a:gd name="T8" fmla="*/ 118 w 118"/>
                <a:gd name="T9" fmla="*/ 63 h 72"/>
                <a:gd name="T10" fmla="*/ 51 w 118"/>
                <a:gd name="T1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72">
                  <a:moveTo>
                    <a:pt x="51" y="0"/>
                  </a:moveTo>
                  <a:cubicBezTo>
                    <a:pt x="25" y="2"/>
                    <a:pt x="3" y="4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20" y="26"/>
                    <a:pt x="44" y="49"/>
                    <a:pt x="66" y="72"/>
                  </a:cubicBezTo>
                  <a:cubicBezTo>
                    <a:pt x="82" y="70"/>
                    <a:pt x="101" y="66"/>
                    <a:pt x="118" y="63"/>
                  </a:cubicBezTo>
                  <a:cubicBezTo>
                    <a:pt x="96" y="42"/>
                    <a:pt x="73" y="20"/>
                    <a:pt x="51" y="0"/>
                  </a:cubicBezTo>
                  <a:close/>
                </a:path>
              </a:pathLst>
            </a:custGeom>
            <a:solidFill>
              <a:srgbClr val="B56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0" name="iṣļîḋe">
              <a:extLst>
                <a:ext uri="{FF2B5EF4-FFF2-40B4-BE49-F238E27FC236}">
                  <a16:creationId xmlns:a16="http://schemas.microsoft.com/office/drawing/2014/main" id="{E1D608D3-6785-468A-ACB8-B81B2C156F91}"/>
                </a:ext>
              </a:extLst>
            </p:cNvPr>
            <p:cNvSpPr/>
            <p:nvPr/>
          </p:nvSpPr>
          <p:spPr bwMode="auto">
            <a:xfrm>
              <a:off x="5408613" y="3027363"/>
              <a:ext cx="177800" cy="376238"/>
            </a:xfrm>
            <a:custGeom>
              <a:avLst/>
              <a:gdLst>
                <a:gd name="T0" fmla="*/ 35 w 78"/>
                <a:gd name="T1" fmla="*/ 0 h 166"/>
                <a:gd name="T2" fmla="*/ 78 w 78"/>
                <a:gd name="T3" fmla="*/ 157 h 166"/>
                <a:gd name="T4" fmla="*/ 48 w 78"/>
                <a:gd name="T5" fmla="*/ 166 h 166"/>
                <a:gd name="T6" fmla="*/ 22 w 78"/>
                <a:gd name="T7" fmla="*/ 136 h 166"/>
                <a:gd name="T8" fmla="*/ 0 w 78"/>
                <a:gd name="T9" fmla="*/ 47 h 166"/>
                <a:gd name="T10" fmla="*/ 4 w 78"/>
                <a:gd name="T11" fmla="*/ 8 h 166"/>
                <a:gd name="T12" fmla="*/ 35 w 78"/>
                <a:gd name="T1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66">
                  <a:moveTo>
                    <a:pt x="35" y="0"/>
                  </a:moveTo>
                  <a:cubicBezTo>
                    <a:pt x="35" y="0"/>
                    <a:pt x="59" y="75"/>
                    <a:pt x="78" y="157"/>
                  </a:cubicBezTo>
                  <a:cubicBezTo>
                    <a:pt x="78" y="157"/>
                    <a:pt x="60" y="164"/>
                    <a:pt x="48" y="166"/>
                  </a:cubicBezTo>
                  <a:cubicBezTo>
                    <a:pt x="48" y="166"/>
                    <a:pt x="42" y="144"/>
                    <a:pt x="22" y="13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7" y="32"/>
                    <a:pt x="4" y="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1" name="ïšḻîďê">
              <a:extLst>
                <a:ext uri="{FF2B5EF4-FFF2-40B4-BE49-F238E27FC236}">
                  <a16:creationId xmlns:a16="http://schemas.microsoft.com/office/drawing/2014/main" id="{4564B587-DDAC-407F-99A4-E659868DB0BE}"/>
                </a:ext>
              </a:extLst>
            </p:cNvPr>
            <p:cNvSpPr/>
            <p:nvPr/>
          </p:nvSpPr>
          <p:spPr bwMode="auto">
            <a:xfrm>
              <a:off x="5418138" y="3027363"/>
              <a:ext cx="168275" cy="376238"/>
            </a:xfrm>
            <a:custGeom>
              <a:avLst/>
              <a:gdLst>
                <a:gd name="T0" fmla="*/ 0 w 74"/>
                <a:gd name="T1" fmla="*/ 8 h 166"/>
                <a:gd name="T2" fmla="*/ 1 w 74"/>
                <a:gd name="T3" fmla="*/ 15 h 166"/>
                <a:gd name="T4" fmla="*/ 29 w 74"/>
                <a:gd name="T5" fmla="*/ 143 h 166"/>
                <a:gd name="T6" fmla="*/ 44 w 74"/>
                <a:gd name="T7" fmla="*/ 166 h 166"/>
                <a:gd name="T8" fmla="*/ 74 w 74"/>
                <a:gd name="T9" fmla="*/ 157 h 166"/>
                <a:gd name="T10" fmla="*/ 31 w 74"/>
                <a:gd name="T11" fmla="*/ 0 h 166"/>
                <a:gd name="T12" fmla="*/ 0 w 74"/>
                <a:gd name="T13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166">
                  <a:moveTo>
                    <a:pt x="0" y="8"/>
                  </a:moveTo>
                  <a:cubicBezTo>
                    <a:pt x="1" y="11"/>
                    <a:pt x="1" y="13"/>
                    <a:pt x="1" y="15"/>
                  </a:cubicBezTo>
                  <a:cubicBezTo>
                    <a:pt x="26" y="34"/>
                    <a:pt x="57" y="74"/>
                    <a:pt x="29" y="143"/>
                  </a:cubicBezTo>
                  <a:cubicBezTo>
                    <a:pt x="40" y="152"/>
                    <a:pt x="44" y="166"/>
                    <a:pt x="44" y="166"/>
                  </a:cubicBezTo>
                  <a:cubicBezTo>
                    <a:pt x="56" y="164"/>
                    <a:pt x="74" y="157"/>
                    <a:pt x="74" y="157"/>
                  </a:cubicBezTo>
                  <a:cubicBezTo>
                    <a:pt x="55" y="75"/>
                    <a:pt x="31" y="0"/>
                    <a:pt x="3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21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2" name="ïS1iḋé">
              <a:extLst>
                <a:ext uri="{FF2B5EF4-FFF2-40B4-BE49-F238E27FC236}">
                  <a16:creationId xmlns:a16="http://schemas.microsoft.com/office/drawing/2014/main" id="{7C840A37-6A81-4C2E-B7A1-70430523B7E3}"/>
                </a:ext>
              </a:extLst>
            </p:cNvPr>
            <p:cNvSpPr/>
            <p:nvPr/>
          </p:nvSpPr>
          <p:spPr bwMode="auto">
            <a:xfrm>
              <a:off x="5476875" y="3105150"/>
              <a:ext cx="77787" cy="203200"/>
            </a:xfrm>
            <a:custGeom>
              <a:avLst/>
              <a:gdLst>
                <a:gd name="T0" fmla="*/ 30 w 34"/>
                <a:gd name="T1" fmla="*/ 90 h 90"/>
                <a:gd name="T2" fmla="*/ 27 w 34"/>
                <a:gd name="T3" fmla="*/ 87 h 90"/>
                <a:gd name="T4" fmla="*/ 0 w 34"/>
                <a:gd name="T5" fmla="*/ 4 h 90"/>
                <a:gd name="T6" fmla="*/ 2 w 34"/>
                <a:gd name="T7" fmla="*/ 0 h 90"/>
                <a:gd name="T8" fmla="*/ 6 w 34"/>
                <a:gd name="T9" fmla="*/ 2 h 90"/>
                <a:gd name="T10" fmla="*/ 33 w 34"/>
                <a:gd name="T11" fmla="*/ 85 h 90"/>
                <a:gd name="T12" fmla="*/ 31 w 34"/>
                <a:gd name="T13" fmla="*/ 90 h 90"/>
                <a:gd name="T14" fmla="*/ 30 w 34"/>
                <a:gd name="T1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90">
                  <a:moveTo>
                    <a:pt x="30" y="90"/>
                  </a:moveTo>
                  <a:cubicBezTo>
                    <a:pt x="29" y="90"/>
                    <a:pt x="27" y="89"/>
                    <a:pt x="27" y="8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6" y="1"/>
                    <a:pt x="6" y="2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4" y="87"/>
                    <a:pt x="33" y="89"/>
                    <a:pt x="31" y="90"/>
                  </a:cubicBezTo>
                  <a:lnTo>
                    <a:pt x="3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3" name="ïṣľîḍe">
              <a:extLst>
                <a:ext uri="{FF2B5EF4-FFF2-40B4-BE49-F238E27FC236}">
                  <a16:creationId xmlns:a16="http://schemas.microsoft.com/office/drawing/2014/main" id="{E78080A3-DDAD-4FB9-9532-96E52D27EDCF}"/>
                </a:ext>
              </a:extLst>
            </p:cNvPr>
            <p:cNvSpPr/>
            <p:nvPr/>
          </p:nvSpPr>
          <p:spPr bwMode="auto">
            <a:xfrm>
              <a:off x="7281863" y="2747963"/>
              <a:ext cx="57150" cy="103188"/>
            </a:xfrm>
            <a:custGeom>
              <a:avLst/>
              <a:gdLst>
                <a:gd name="T0" fmla="*/ 0 w 25"/>
                <a:gd name="T1" fmla="*/ 2 h 45"/>
                <a:gd name="T2" fmla="*/ 15 w 25"/>
                <a:gd name="T3" fmla="*/ 45 h 45"/>
                <a:gd name="T4" fmla="*/ 25 w 25"/>
                <a:gd name="T5" fmla="*/ 42 h 45"/>
                <a:gd name="T6" fmla="*/ 10 w 25"/>
                <a:gd name="T7" fmla="*/ 0 h 45"/>
                <a:gd name="T8" fmla="*/ 0 w 25"/>
                <a:gd name="T9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5">
                  <a:moveTo>
                    <a:pt x="0" y="2"/>
                  </a:moveTo>
                  <a:cubicBezTo>
                    <a:pt x="15" y="45"/>
                    <a:pt x="15" y="45"/>
                    <a:pt x="15" y="45"/>
                  </a:cubicBezTo>
                  <a:cubicBezTo>
                    <a:pt x="19" y="43"/>
                    <a:pt x="22" y="43"/>
                    <a:pt x="25" y="4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4" name="ïŝļïdé">
              <a:extLst>
                <a:ext uri="{FF2B5EF4-FFF2-40B4-BE49-F238E27FC236}">
                  <a16:creationId xmlns:a16="http://schemas.microsoft.com/office/drawing/2014/main" id="{DF68D1F0-51A9-48DC-83B1-64564D43DD95}"/>
                </a:ext>
              </a:extLst>
            </p:cNvPr>
            <p:cNvSpPr/>
            <p:nvPr/>
          </p:nvSpPr>
          <p:spPr bwMode="auto">
            <a:xfrm>
              <a:off x="6240463" y="2979738"/>
              <a:ext cx="52387" cy="117475"/>
            </a:xfrm>
            <a:custGeom>
              <a:avLst/>
              <a:gdLst>
                <a:gd name="T0" fmla="*/ 7 w 33"/>
                <a:gd name="T1" fmla="*/ 0 h 74"/>
                <a:gd name="T2" fmla="*/ 0 w 33"/>
                <a:gd name="T3" fmla="*/ 1 h 74"/>
                <a:gd name="T4" fmla="*/ 27 w 33"/>
                <a:gd name="T5" fmla="*/ 74 h 74"/>
                <a:gd name="T6" fmla="*/ 33 w 33"/>
                <a:gd name="T7" fmla="*/ 73 h 74"/>
                <a:gd name="T8" fmla="*/ 7 w 3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4">
                  <a:moveTo>
                    <a:pt x="7" y="0"/>
                  </a:moveTo>
                  <a:lnTo>
                    <a:pt x="0" y="1"/>
                  </a:lnTo>
                  <a:lnTo>
                    <a:pt x="27" y="74"/>
                  </a:lnTo>
                  <a:lnTo>
                    <a:pt x="33" y="7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5" name="îşľîḓe">
              <a:extLst>
                <a:ext uri="{FF2B5EF4-FFF2-40B4-BE49-F238E27FC236}">
                  <a16:creationId xmlns:a16="http://schemas.microsoft.com/office/drawing/2014/main" id="{BA7D229E-B742-4F8A-B654-E81F66BD0BFD}"/>
                </a:ext>
              </a:extLst>
            </p:cNvPr>
            <p:cNvSpPr/>
            <p:nvPr/>
          </p:nvSpPr>
          <p:spPr bwMode="auto">
            <a:xfrm>
              <a:off x="6340475" y="2957513"/>
              <a:ext cx="50800" cy="117475"/>
            </a:xfrm>
            <a:custGeom>
              <a:avLst/>
              <a:gdLst>
                <a:gd name="T0" fmla="*/ 6 w 32"/>
                <a:gd name="T1" fmla="*/ 0 h 74"/>
                <a:gd name="T2" fmla="*/ 0 w 32"/>
                <a:gd name="T3" fmla="*/ 1 h 74"/>
                <a:gd name="T4" fmla="*/ 24 w 32"/>
                <a:gd name="T5" fmla="*/ 74 h 74"/>
                <a:gd name="T6" fmla="*/ 32 w 32"/>
                <a:gd name="T7" fmla="*/ 73 h 74"/>
                <a:gd name="T8" fmla="*/ 6 w 32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4">
                  <a:moveTo>
                    <a:pt x="6" y="0"/>
                  </a:moveTo>
                  <a:lnTo>
                    <a:pt x="0" y="1"/>
                  </a:lnTo>
                  <a:lnTo>
                    <a:pt x="24" y="74"/>
                  </a:lnTo>
                  <a:lnTo>
                    <a:pt x="32" y="7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6" name="ïš1ïdè">
              <a:extLst>
                <a:ext uri="{FF2B5EF4-FFF2-40B4-BE49-F238E27FC236}">
                  <a16:creationId xmlns:a16="http://schemas.microsoft.com/office/drawing/2014/main" id="{72F5B808-379D-4D86-9F5A-A08B54C68513}"/>
                </a:ext>
              </a:extLst>
            </p:cNvPr>
            <p:cNvSpPr/>
            <p:nvPr/>
          </p:nvSpPr>
          <p:spPr bwMode="auto">
            <a:xfrm>
              <a:off x="6388100" y="2947988"/>
              <a:ext cx="52387" cy="115888"/>
            </a:xfrm>
            <a:custGeom>
              <a:avLst/>
              <a:gdLst>
                <a:gd name="T0" fmla="*/ 7 w 33"/>
                <a:gd name="T1" fmla="*/ 0 h 73"/>
                <a:gd name="T2" fmla="*/ 0 w 33"/>
                <a:gd name="T3" fmla="*/ 2 h 73"/>
                <a:gd name="T4" fmla="*/ 26 w 33"/>
                <a:gd name="T5" fmla="*/ 73 h 73"/>
                <a:gd name="T6" fmla="*/ 33 w 33"/>
                <a:gd name="T7" fmla="*/ 70 h 73"/>
                <a:gd name="T8" fmla="*/ 7 w 33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3">
                  <a:moveTo>
                    <a:pt x="7" y="0"/>
                  </a:moveTo>
                  <a:lnTo>
                    <a:pt x="0" y="2"/>
                  </a:lnTo>
                  <a:lnTo>
                    <a:pt x="26" y="73"/>
                  </a:lnTo>
                  <a:lnTo>
                    <a:pt x="33" y="7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7" name="işlîḋe">
              <a:extLst>
                <a:ext uri="{FF2B5EF4-FFF2-40B4-BE49-F238E27FC236}">
                  <a16:creationId xmlns:a16="http://schemas.microsoft.com/office/drawing/2014/main" id="{735FAA22-C398-4BE6-A3D7-E87C9D0C7061}"/>
                </a:ext>
              </a:extLst>
            </p:cNvPr>
            <p:cNvSpPr/>
            <p:nvPr/>
          </p:nvSpPr>
          <p:spPr bwMode="auto">
            <a:xfrm>
              <a:off x="6202363" y="2989263"/>
              <a:ext cx="52387" cy="117475"/>
            </a:xfrm>
            <a:custGeom>
              <a:avLst/>
              <a:gdLst>
                <a:gd name="T0" fmla="*/ 5 w 33"/>
                <a:gd name="T1" fmla="*/ 0 h 74"/>
                <a:gd name="T2" fmla="*/ 0 w 33"/>
                <a:gd name="T3" fmla="*/ 1 h 74"/>
                <a:gd name="T4" fmla="*/ 26 w 33"/>
                <a:gd name="T5" fmla="*/ 74 h 74"/>
                <a:gd name="T6" fmla="*/ 33 w 33"/>
                <a:gd name="T7" fmla="*/ 73 h 74"/>
                <a:gd name="T8" fmla="*/ 5 w 3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4">
                  <a:moveTo>
                    <a:pt x="5" y="0"/>
                  </a:moveTo>
                  <a:lnTo>
                    <a:pt x="0" y="1"/>
                  </a:lnTo>
                  <a:lnTo>
                    <a:pt x="26" y="74"/>
                  </a:lnTo>
                  <a:lnTo>
                    <a:pt x="33" y="7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8" name="îšḷîdè">
              <a:extLst>
                <a:ext uri="{FF2B5EF4-FFF2-40B4-BE49-F238E27FC236}">
                  <a16:creationId xmlns:a16="http://schemas.microsoft.com/office/drawing/2014/main" id="{30A2C420-648B-45A5-8E6E-87E186661B4C}"/>
                </a:ext>
              </a:extLst>
            </p:cNvPr>
            <p:cNvSpPr/>
            <p:nvPr/>
          </p:nvSpPr>
          <p:spPr bwMode="auto">
            <a:xfrm>
              <a:off x="6127750" y="3005138"/>
              <a:ext cx="50800" cy="119063"/>
            </a:xfrm>
            <a:custGeom>
              <a:avLst/>
              <a:gdLst>
                <a:gd name="T0" fmla="*/ 7 w 32"/>
                <a:gd name="T1" fmla="*/ 0 h 75"/>
                <a:gd name="T2" fmla="*/ 0 w 32"/>
                <a:gd name="T3" fmla="*/ 1 h 75"/>
                <a:gd name="T4" fmla="*/ 27 w 32"/>
                <a:gd name="T5" fmla="*/ 75 h 75"/>
                <a:gd name="T6" fmla="*/ 32 w 32"/>
                <a:gd name="T7" fmla="*/ 74 h 75"/>
                <a:gd name="T8" fmla="*/ 7 w 32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5">
                  <a:moveTo>
                    <a:pt x="7" y="0"/>
                  </a:moveTo>
                  <a:lnTo>
                    <a:pt x="0" y="1"/>
                  </a:lnTo>
                  <a:lnTo>
                    <a:pt x="27" y="75"/>
                  </a:lnTo>
                  <a:lnTo>
                    <a:pt x="32" y="7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9" name="iṣlîḑè">
              <a:extLst>
                <a:ext uri="{FF2B5EF4-FFF2-40B4-BE49-F238E27FC236}">
                  <a16:creationId xmlns:a16="http://schemas.microsoft.com/office/drawing/2014/main" id="{E38DF52C-22CB-473B-9FD4-B96754B07C6D}"/>
                </a:ext>
              </a:extLst>
            </p:cNvPr>
            <p:cNvSpPr/>
            <p:nvPr/>
          </p:nvSpPr>
          <p:spPr bwMode="auto">
            <a:xfrm>
              <a:off x="6167438" y="2995613"/>
              <a:ext cx="52387" cy="120650"/>
            </a:xfrm>
            <a:custGeom>
              <a:avLst/>
              <a:gdLst>
                <a:gd name="T0" fmla="*/ 7 w 33"/>
                <a:gd name="T1" fmla="*/ 0 h 76"/>
                <a:gd name="T2" fmla="*/ 0 w 33"/>
                <a:gd name="T3" fmla="*/ 1 h 76"/>
                <a:gd name="T4" fmla="*/ 26 w 33"/>
                <a:gd name="T5" fmla="*/ 76 h 76"/>
                <a:gd name="T6" fmla="*/ 33 w 33"/>
                <a:gd name="T7" fmla="*/ 74 h 76"/>
                <a:gd name="T8" fmla="*/ 7 w 33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6">
                  <a:moveTo>
                    <a:pt x="7" y="0"/>
                  </a:moveTo>
                  <a:lnTo>
                    <a:pt x="0" y="1"/>
                  </a:lnTo>
                  <a:lnTo>
                    <a:pt x="26" y="76"/>
                  </a:lnTo>
                  <a:lnTo>
                    <a:pt x="33" y="7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0" name="îSḷíďê">
              <a:extLst>
                <a:ext uri="{FF2B5EF4-FFF2-40B4-BE49-F238E27FC236}">
                  <a16:creationId xmlns:a16="http://schemas.microsoft.com/office/drawing/2014/main" id="{357B6859-F414-4284-95E2-7A46B90AF497}"/>
                </a:ext>
              </a:extLst>
            </p:cNvPr>
            <p:cNvSpPr/>
            <p:nvPr/>
          </p:nvSpPr>
          <p:spPr bwMode="auto">
            <a:xfrm>
              <a:off x="6059488" y="3021013"/>
              <a:ext cx="52387" cy="119063"/>
            </a:xfrm>
            <a:custGeom>
              <a:avLst/>
              <a:gdLst>
                <a:gd name="T0" fmla="*/ 25 w 33"/>
                <a:gd name="T1" fmla="*/ 75 h 75"/>
                <a:gd name="T2" fmla="*/ 33 w 33"/>
                <a:gd name="T3" fmla="*/ 74 h 75"/>
                <a:gd name="T4" fmla="*/ 7 w 33"/>
                <a:gd name="T5" fmla="*/ 0 h 75"/>
                <a:gd name="T6" fmla="*/ 0 w 33"/>
                <a:gd name="T7" fmla="*/ 1 h 75"/>
                <a:gd name="T8" fmla="*/ 25 w 33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5">
                  <a:moveTo>
                    <a:pt x="25" y="75"/>
                  </a:moveTo>
                  <a:lnTo>
                    <a:pt x="33" y="74"/>
                  </a:lnTo>
                  <a:lnTo>
                    <a:pt x="7" y="0"/>
                  </a:lnTo>
                  <a:lnTo>
                    <a:pt x="0" y="1"/>
                  </a:lnTo>
                  <a:lnTo>
                    <a:pt x="25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1" name="í$lïḍè">
              <a:extLst>
                <a:ext uri="{FF2B5EF4-FFF2-40B4-BE49-F238E27FC236}">
                  <a16:creationId xmlns:a16="http://schemas.microsoft.com/office/drawing/2014/main" id="{A0061609-A614-4F04-92D0-560E72B4E283}"/>
                </a:ext>
              </a:extLst>
            </p:cNvPr>
            <p:cNvSpPr/>
            <p:nvPr/>
          </p:nvSpPr>
          <p:spPr bwMode="auto">
            <a:xfrm>
              <a:off x="6088063" y="3013075"/>
              <a:ext cx="55562" cy="120650"/>
            </a:xfrm>
            <a:custGeom>
              <a:avLst/>
              <a:gdLst>
                <a:gd name="T0" fmla="*/ 7 w 35"/>
                <a:gd name="T1" fmla="*/ 0 h 76"/>
                <a:gd name="T2" fmla="*/ 0 w 35"/>
                <a:gd name="T3" fmla="*/ 2 h 76"/>
                <a:gd name="T4" fmla="*/ 27 w 35"/>
                <a:gd name="T5" fmla="*/ 76 h 76"/>
                <a:gd name="T6" fmla="*/ 35 w 35"/>
                <a:gd name="T7" fmla="*/ 75 h 76"/>
                <a:gd name="T8" fmla="*/ 7 w 35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76">
                  <a:moveTo>
                    <a:pt x="7" y="0"/>
                  </a:moveTo>
                  <a:lnTo>
                    <a:pt x="0" y="2"/>
                  </a:lnTo>
                  <a:lnTo>
                    <a:pt x="27" y="76"/>
                  </a:lnTo>
                  <a:lnTo>
                    <a:pt x="35" y="7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2" name="íşļïḑè">
              <a:extLst>
                <a:ext uri="{FF2B5EF4-FFF2-40B4-BE49-F238E27FC236}">
                  <a16:creationId xmlns:a16="http://schemas.microsoft.com/office/drawing/2014/main" id="{066503B3-4473-4508-A2A0-E013257A5868}"/>
                </a:ext>
              </a:extLst>
            </p:cNvPr>
            <p:cNvSpPr/>
            <p:nvPr/>
          </p:nvSpPr>
          <p:spPr bwMode="auto">
            <a:xfrm>
              <a:off x="6440488" y="2935288"/>
              <a:ext cx="52387" cy="114300"/>
            </a:xfrm>
            <a:custGeom>
              <a:avLst/>
              <a:gdLst>
                <a:gd name="T0" fmla="*/ 7 w 33"/>
                <a:gd name="T1" fmla="*/ 0 h 72"/>
                <a:gd name="T2" fmla="*/ 0 w 33"/>
                <a:gd name="T3" fmla="*/ 2 h 72"/>
                <a:gd name="T4" fmla="*/ 26 w 33"/>
                <a:gd name="T5" fmla="*/ 72 h 72"/>
                <a:gd name="T6" fmla="*/ 33 w 33"/>
                <a:gd name="T7" fmla="*/ 71 h 72"/>
                <a:gd name="T8" fmla="*/ 7 w 33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2">
                  <a:moveTo>
                    <a:pt x="7" y="0"/>
                  </a:moveTo>
                  <a:lnTo>
                    <a:pt x="0" y="2"/>
                  </a:lnTo>
                  <a:lnTo>
                    <a:pt x="26" y="72"/>
                  </a:lnTo>
                  <a:lnTo>
                    <a:pt x="33" y="7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3" name="ïṡļíde">
              <a:extLst>
                <a:ext uri="{FF2B5EF4-FFF2-40B4-BE49-F238E27FC236}">
                  <a16:creationId xmlns:a16="http://schemas.microsoft.com/office/drawing/2014/main" id="{08D8FFFB-636D-4BB3-B31B-CBD4D4A2446D}"/>
                </a:ext>
              </a:extLst>
            </p:cNvPr>
            <p:cNvSpPr/>
            <p:nvPr/>
          </p:nvSpPr>
          <p:spPr bwMode="auto">
            <a:xfrm>
              <a:off x="6286500" y="2970213"/>
              <a:ext cx="52387" cy="115888"/>
            </a:xfrm>
            <a:custGeom>
              <a:avLst/>
              <a:gdLst>
                <a:gd name="T0" fmla="*/ 7 w 33"/>
                <a:gd name="T1" fmla="*/ 0 h 73"/>
                <a:gd name="T2" fmla="*/ 0 w 33"/>
                <a:gd name="T3" fmla="*/ 2 h 73"/>
                <a:gd name="T4" fmla="*/ 26 w 33"/>
                <a:gd name="T5" fmla="*/ 73 h 73"/>
                <a:gd name="T6" fmla="*/ 33 w 33"/>
                <a:gd name="T7" fmla="*/ 72 h 73"/>
                <a:gd name="T8" fmla="*/ 7 w 33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3">
                  <a:moveTo>
                    <a:pt x="7" y="0"/>
                  </a:moveTo>
                  <a:lnTo>
                    <a:pt x="0" y="2"/>
                  </a:lnTo>
                  <a:lnTo>
                    <a:pt x="26" y="73"/>
                  </a:lnTo>
                  <a:lnTo>
                    <a:pt x="33" y="7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4" name="îsḻiḑe">
              <a:extLst>
                <a:ext uri="{FF2B5EF4-FFF2-40B4-BE49-F238E27FC236}">
                  <a16:creationId xmlns:a16="http://schemas.microsoft.com/office/drawing/2014/main" id="{A9551E4B-AE8D-4CEB-92F1-E572B301A432}"/>
                </a:ext>
              </a:extLst>
            </p:cNvPr>
            <p:cNvSpPr/>
            <p:nvPr/>
          </p:nvSpPr>
          <p:spPr bwMode="auto">
            <a:xfrm>
              <a:off x="6913563" y="2830513"/>
              <a:ext cx="47625" cy="106363"/>
            </a:xfrm>
            <a:custGeom>
              <a:avLst/>
              <a:gdLst>
                <a:gd name="T0" fmla="*/ 7 w 30"/>
                <a:gd name="T1" fmla="*/ 0 h 67"/>
                <a:gd name="T2" fmla="*/ 0 w 30"/>
                <a:gd name="T3" fmla="*/ 1 h 67"/>
                <a:gd name="T4" fmla="*/ 24 w 30"/>
                <a:gd name="T5" fmla="*/ 67 h 67"/>
                <a:gd name="T6" fmla="*/ 30 w 30"/>
                <a:gd name="T7" fmla="*/ 66 h 67"/>
                <a:gd name="T8" fmla="*/ 7 w 30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7">
                  <a:moveTo>
                    <a:pt x="7" y="0"/>
                  </a:moveTo>
                  <a:lnTo>
                    <a:pt x="0" y="1"/>
                  </a:lnTo>
                  <a:lnTo>
                    <a:pt x="24" y="67"/>
                  </a:lnTo>
                  <a:lnTo>
                    <a:pt x="30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5" name="ïślîḋe">
              <a:extLst>
                <a:ext uri="{FF2B5EF4-FFF2-40B4-BE49-F238E27FC236}">
                  <a16:creationId xmlns:a16="http://schemas.microsoft.com/office/drawing/2014/main" id="{16EDC62F-DB8E-470E-92DF-91D9F5BA840C}"/>
                </a:ext>
              </a:extLst>
            </p:cNvPr>
            <p:cNvSpPr/>
            <p:nvPr/>
          </p:nvSpPr>
          <p:spPr bwMode="auto">
            <a:xfrm>
              <a:off x="6838950" y="2847975"/>
              <a:ext cx="47625" cy="106363"/>
            </a:xfrm>
            <a:custGeom>
              <a:avLst/>
              <a:gdLst>
                <a:gd name="T0" fmla="*/ 7 w 30"/>
                <a:gd name="T1" fmla="*/ 0 h 67"/>
                <a:gd name="T2" fmla="*/ 0 w 30"/>
                <a:gd name="T3" fmla="*/ 2 h 67"/>
                <a:gd name="T4" fmla="*/ 23 w 30"/>
                <a:gd name="T5" fmla="*/ 67 h 67"/>
                <a:gd name="T6" fmla="*/ 30 w 30"/>
                <a:gd name="T7" fmla="*/ 66 h 67"/>
                <a:gd name="T8" fmla="*/ 7 w 30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7">
                  <a:moveTo>
                    <a:pt x="7" y="0"/>
                  </a:moveTo>
                  <a:lnTo>
                    <a:pt x="0" y="2"/>
                  </a:lnTo>
                  <a:lnTo>
                    <a:pt x="23" y="67"/>
                  </a:lnTo>
                  <a:lnTo>
                    <a:pt x="30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6" name="îṣ1iḋe">
              <a:extLst>
                <a:ext uri="{FF2B5EF4-FFF2-40B4-BE49-F238E27FC236}">
                  <a16:creationId xmlns:a16="http://schemas.microsoft.com/office/drawing/2014/main" id="{AD29529A-2BCC-4A29-8C65-6C5371D3EDCF}"/>
                </a:ext>
              </a:extLst>
            </p:cNvPr>
            <p:cNvSpPr/>
            <p:nvPr/>
          </p:nvSpPr>
          <p:spPr bwMode="auto">
            <a:xfrm>
              <a:off x="6994525" y="2814638"/>
              <a:ext cx="46037" cy="104775"/>
            </a:xfrm>
            <a:custGeom>
              <a:avLst/>
              <a:gdLst>
                <a:gd name="T0" fmla="*/ 6 w 29"/>
                <a:gd name="T1" fmla="*/ 0 h 66"/>
                <a:gd name="T2" fmla="*/ 0 w 29"/>
                <a:gd name="T3" fmla="*/ 1 h 66"/>
                <a:gd name="T4" fmla="*/ 23 w 29"/>
                <a:gd name="T5" fmla="*/ 66 h 66"/>
                <a:gd name="T6" fmla="*/ 29 w 29"/>
                <a:gd name="T7" fmla="*/ 64 h 66"/>
                <a:gd name="T8" fmla="*/ 6 w 29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6">
                  <a:moveTo>
                    <a:pt x="6" y="0"/>
                  </a:moveTo>
                  <a:lnTo>
                    <a:pt x="0" y="1"/>
                  </a:lnTo>
                  <a:lnTo>
                    <a:pt x="23" y="66"/>
                  </a:lnTo>
                  <a:lnTo>
                    <a:pt x="29" y="6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7" name="ïšļíde">
              <a:extLst>
                <a:ext uri="{FF2B5EF4-FFF2-40B4-BE49-F238E27FC236}">
                  <a16:creationId xmlns:a16="http://schemas.microsoft.com/office/drawing/2014/main" id="{F8B95254-3748-4EFB-984C-36AB9ECDCEAE}"/>
                </a:ext>
              </a:extLst>
            </p:cNvPr>
            <p:cNvSpPr/>
            <p:nvPr/>
          </p:nvSpPr>
          <p:spPr bwMode="auto">
            <a:xfrm>
              <a:off x="7077075" y="2795588"/>
              <a:ext cx="46037" cy="103188"/>
            </a:xfrm>
            <a:custGeom>
              <a:avLst/>
              <a:gdLst>
                <a:gd name="T0" fmla="*/ 6 w 29"/>
                <a:gd name="T1" fmla="*/ 0 h 65"/>
                <a:gd name="T2" fmla="*/ 0 w 29"/>
                <a:gd name="T3" fmla="*/ 2 h 65"/>
                <a:gd name="T4" fmla="*/ 21 w 29"/>
                <a:gd name="T5" fmla="*/ 65 h 65"/>
                <a:gd name="T6" fmla="*/ 29 w 29"/>
                <a:gd name="T7" fmla="*/ 63 h 65"/>
                <a:gd name="T8" fmla="*/ 6 w 29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5">
                  <a:moveTo>
                    <a:pt x="6" y="0"/>
                  </a:moveTo>
                  <a:lnTo>
                    <a:pt x="0" y="2"/>
                  </a:lnTo>
                  <a:lnTo>
                    <a:pt x="21" y="65"/>
                  </a:lnTo>
                  <a:lnTo>
                    <a:pt x="29" y="6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8" name="ïS1ïḑe">
              <a:extLst>
                <a:ext uri="{FF2B5EF4-FFF2-40B4-BE49-F238E27FC236}">
                  <a16:creationId xmlns:a16="http://schemas.microsoft.com/office/drawing/2014/main" id="{AF7DF86B-10D9-4CA3-9B49-4087FF617548}"/>
                </a:ext>
              </a:extLst>
            </p:cNvPr>
            <p:cNvSpPr/>
            <p:nvPr/>
          </p:nvSpPr>
          <p:spPr bwMode="auto">
            <a:xfrm>
              <a:off x="7173913" y="2773363"/>
              <a:ext cx="46037" cy="101600"/>
            </a:xfrm>
            <a:custGeom>
              <a:avLst/>
              <a:gdLst>
                <a:gd name="T0" fmla="*/ 8 w 29"/>
                <a:gd name="T1" fmla="*/ 0 h 64"/>
                <a:gd name="T2" fmla="*/ 0 w 29"/>
                <a:gd name="T3" fmla="*/ 2 h 64"/>
                <a:gd name="T4" fmla="*/ 22 w 29"/>
                <a:gd name="T5" fmla="*/ 64 h 64"/>
                <a:gd name="T6" fmla="*/ 29 w 29"/>
                <a:gd name="T7" fmla="*/ 63 h 64"/>
                <a:gd name="T8" fmla="*/ 8 w 29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4">
                  <a:moveTo>
                    <a:pt x="8" y="0"/>
                  </a:moveTo>
                  <a:lnTo>
                    <a:pt x="0" y="2"/>
                  </a:lnTo>
                  <a:lnTo>
                    <a:pt x="22" y="64"/>
                  </a:lnTo>
                  <a:lnTo>
                    <a:pt x="29" y="6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9" name="ïśḻîḓê">
              <a:extLst>
                <a:ext uri="{FF2B5EF4-FFF2-40B4-BE49-F238E27FC236}">
                  <a16:creationId xmlns:a16="http://schemas.microsoft.com/office/drawing/2014/main" id="{49F4B008-5606-4FD7-8D41-24566A993AE9}"/>
                </a:ext>
              </a:extLst>
            </p:cNvPr>
            <p:cNvSpPr/>
            <p:nvPr/>
          </p:nvSpPr>
          <p:spPr bwMode="auto">
            <a:xfrm>
              <a:off x="6559550" y="2909888"/>
              <a:ext cx="49212" cy="112713"/>
            </a:xfrm>
            <a:custGeom>
              <a:avLst/>
              <a:gdLst>
                <a:gd name="T0" fmla="*/ 7 w 31"/>
                <a:gd name="T1" fmla="*/ 0 h 71"/>
                <a:gd name="T2" fmla="*/ 0 w 31"/>
                <a:gd name="T3" fmla="*/ 1 h 71"/>
                <a:gd name="T4" fmla="*/ 24 w 31"/>
                <a:gd name="T5" fmla="*/ 71 h 71"/>
                <a:gd name="T6" fmla="*/ 31 w 31"/>
                <a:gd name="T7" fmla="*/ 68 h 71"/>
                <a:gd name="T8" fmla="*/ 7 w 31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1">
                  <a:moveTo>
                    <a:pt x="7" y="0"/>
                  </a:moveTo>
                  <a:lnTo>
                    <a:pt x="0" y="1"/>
                  </a:lnTo>
                  <a:lnTo>
                    <a:pt x="24" y="71"/>
                  </a:lnTo>
                  <a:lnTo>
                    <a:pt x="31" y="6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0" name="iśļíďe">
              <a:extLst>
                <a:ext uri="{FF2B5EF4-FFF2-40B4-BE49-F238E27FC236}">
                  <a16:creationId xmlns:a16="http://schemas.microsoft.com/office/drawing/2014/main" id="{846FDB13-E152-4350-841E-1709B453276B}"/>
                </a:ext>
              </a:extLst>
            </p:cNvPr>
            <p:cNvSpPr/>
            <p:nvPr/>
          </p:nvSpPr>
          <p:spPr bwMode="auto">
            <a:xfrm>
              <a:off x="6624638" y="2895600"/>
              <a:ext cx="47625" cy="111125"/>
            </a:xfrm>
            <a:custGeom>
              <a:avLst/>
              <a:gdLst>
                <a:gd name="T0" fmla="*/ 6 w 30"/>
                <a:gd name="T1" fmla="*/ 0 h 70"/>
                <a:gd name="T2" fmla="*/ 0 w 30"/>
                <a:gd name="T3" fmla="*/ 2 h 70"/>
                <a:gd name="T4" fmla="*/ 24 w 30"/>
                <a:gd name="T5" fmla="*/ 70 h 70"/>
                <a:gd name="T6" fmla="*/ 30 w 30"/>
                <a:gd name="T7" fmla="*/ 69 h 70"/>
                <a:gd name="T8" fmla="*/ 6 w 30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0">
                  <a:moveTo>
                    <a:pt x="6" y="0"/>
                  </a:moveTo>
                  <a:lnTo>
                    <a:pt x="0" y="2"/>
                  </a:lnTo>
                  <a:lnTo>
                    <a:pt x="24" y="70"/>
                  </a:lnTo>
                  <a:lnTo>
                    <a:pt x="30" y="6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1" name="išḷíḋê">
              <a:extLst>
                <a:ext uri="{FF2B5EF4-FFF2-40B4-BE49-F238E27FC236}">
                  <a16:creationId xmlns:a16="http://schemas.microsoft.com/office/drawing/2014/main" id="{D856C4CD-EC65-4162-9265-1409D0F0C087}"/>
                </a:ext>
              </a:extLst>
            </p:cNvPr>
            <p:cNvSpPr/>
            <p:nvPr/>
          </p:nvSpPr>
          <p:spPr bwMode="auto">
            <a:xfrm>
              <a:off x="6499225" y="2922588"/>
              <a:ext cx="50800" cy="114300"/>
            </a:xfrm>
            <a:custGeom>
              <a:avLst/>
              <a:gdLst>
                <a:gd name="T0" fmla="*/ 6 w 32"/>
                <a:gd name="T1" fmla="*/ 0 h 72"/>
                <a:gd name="T2" fmla="*/ 0 w 32"/>
                <a:gd name="T3" fmla="*/ 2 h 72"/>
                <a:gd name="T4" fmla="*/ 25 w 32"/>
                <a:gd name="T5" fmla="*/ 72 h 72"/>
                <a:gd name="T6" fmla="*/ 32 w 32"/>
                <a:gd name="T7" fmla="*/ 70 h 72"/>
                <a:gd name="T8" fmla="*/ 6 w 3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">
                  <a:moveTo>
                    <a:pt x="6" y="0"/>
                  </a:moveTo>
                  <a:lnTo>
                    <a:pt x="0" y="2"/>
                  </a:lnTo>
                  <a:lnTo>
                    <a:pt x="25" y="72"/>
                  </a:lnTo>
                  <a:lnTo>
                    <a:pt x="32" y="7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2" name="íŝlîḑè">
              <a:extLst>
                <a:ext uri="{FF2B5EF4-FFF2-40B4-BE49-F238E27FC236}">
                  <a16:creationId xmlns:a16="http://schemas.microsoft.com/office/drawing/2014/main" id="{4B0ECD55-6057-4911-9AA6-D3648699FA9F}"/>
                </a:ext>
              </a:extLst>
            </p:cNvPr>
            <p:cNvSpPr/>
            <p:nvPr/>
          </p:nvSpPr>
          <p:spPr bwMode="auto">
            <a:xfrm>
              <a:off x="6691313" y="2879725"/>
              <a:ext cx="49212" cy="111125"/>
            </a:xfrm>
            <a:custGeom>
              <a:avLst/>
              <a:gdLst>
                <a:gd name="T0" fmla="*/ 7 w 31"/>
                <a:gd name="T1" fmla="*/ 0 h 70"/>
                <a:gd name="T2" fmla="*/ 0 w 31"/>
                <a:gd name="T3" fmla="*/ 2 h 70"/>
                <a:gd name="T4" fmla="*/ 24 w 31"/>
                <a:gd name="T5" fmla="*/ 70 h 70"/>
                <a:gd name="T6" fmla="*/ 31 w 31"/>
                <a:gd name="T7" fmla="*/ 69 h 70"/>
                <a:gd name="T8" fmla="*/ 7 w 31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0">
                  <a:moveTo>
                    <a:pt x="7" y="0"/>
                  </a:moveTo>
                  <a:lnTo>
                    <a:pt x="0" y="2"/>
                  </a:lnTo>
                  <a:lnTo>
                    <a:pt x="24" y="70"/>
                  </a:lnTo>
                  <a:lnTo>
                    <a:pt x="31" y="6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3" name="îś1ïḋé">
              <a:extLst>
                <a:ext uri="{FF2B5EF4-FFF2-40B4-BE49-F238E27FC236}">
                  <a16:creationId xmlns:a16="http://schemas.microsoft.com/office/drawing/2014/main" id="{D9AA90E7-C8D9-4C83-8299-960E38308620}"/>
                </a:ext>
              </a:extLst>
            </p:cNvPr>
            <p:cNvSpPr/>
            <p:nvPr/>
          </p:nvSpPr>
          <p:spPr bwMode="auto">
            <a:xfrm>
              <a:off x="6757988" y="2867025"/>
              <a:ext cx="49212" cy="107950"/>
            </a:xfrm>
            <a:custGeom>
              <a:avLst/>
              <a:gdLst>
                <a:gd name="T0" fmla="*/ 8 w 31"/>
                <a:gd name="T1" fmla="*/ 0 h 68"/>
                <a:gd name="T2" fmla="*/ 0 w 31"/>
                <a:gd name="T3" fmla="*/ 1 h 68"/>
                <a:gd name="T4" fmla="*/ 25 w 31"/>
                <a:gd name="T5" fmla="*/ 68 h 68"/>
                <a:gd name="T6" fmla="*/ 31 w 31"/>
                <a:gd name="T7" fmla="*/ 65 h 68"/>
                <a:gd name="T8" fmla="*/ 8 w 31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8" y="0"/>
                  </a:moveTo>
                  <a:lnTo>
                    <a:pt x="0" y="1"/>
                  </a:lnTo>
                  <a:lnTo>
                    <a:pt x="25" y="68"/>
                  </a:lnTo>
                  <a:lnTo>
                    <a:pt x="31" y="6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4" name="isḷiḑê">
              <a:extLst>
                <a:ext uri="{FF2B5EF4-FFF2-40B4-BE49-F238E27FC236}">
                  <a16:creationId xmlns:a16="http://schemas.microsoft.com/office/drawing/2014/main" id="{BE49DE68-0E60-419C-A05B-F3E31517E69D}"/>
                </a:ext>
              </a:extLst>
            </p:cNvPr>
            <p:cNvSpPr/>
            <p:nvPr/>
          </p:nvSpPr>
          <p:spPr bwMode="auto">
            <a:xfrm>
              <a:off x="5483225" y="2819400"/>
              <a:ext cx="1993900" cy="468313"/>
            </a:xfrm>
            <a:custGeom>
              <a:avLst/>
              <a:gdLst>
                <a:gd name="T0" fmla="*/ 2 w 1256"/>
                <a:gd name="T1" fmla="*/ 295 h 295"/>
                <a:gd name="T2" fmla="*/ 0 w 1256"/>
                <a:gd name="T3" fmla="*/ 294 h 295"/>
                <a:gd name="T4" fmla="*/ 1150 w 1256"/>
                <a:gd name="T5" fmla="*/ 8 h 295"/>
                <a:gd name="T6" fmla="*/ 1164 w 1256"/>
                <a:gd name="T7" fmla="*/ 7 h 295"/>
                <a:gd name="T8" fmla="*/ 1256 w 1256"/>
                <a:gd name="T9" fmla="*/ 0 h 295"/>
                <a:gd name="T10" fmla="*/ 1256 w 1256"/>
                <a:gd name="T11" fmla="*/ 3 h 295"/>
                <a:gd name="T12" fmla="*/ 1166 w 1256"/>
                <a:gd name="T13" fmla="*/ 8 h 295"/>
                <a:gd name="T14" fmla="*/ 1150 w 1256"/>
                <a:gd name="T15" fmla="*/ 11 h 295"/>
                <a:gd name="T16" fmla="*/ 2 w 1256"/>
                <a:gd name="T17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295">
                  <a:moveTo>
                    <a:pt x="2" y="295"/>
                  </a:moveTo>
                  <a:lnTo>
                    <a:pt x="0" y="294"/>
                  </a:lnTo>
                  <a:lnTo>
                    <a:pt x="1150" y="8"/>
                  </a:lnTo>
                  <a:lnTo>
                    <a:pt x="1164" y="7"/>
                  </a:lnTo>
                  <a:lnTo>
                    <a:pt x="1256" y="0"/>
                  </a:lnTo>
                  <a:lnTo>
                    <a:pt x="1256" y="3"/>
                  </a:lnTo>
                  <a:lnTo>
                    <a:pt x="1166" y="8"/>
                  </a:lnTo>
                  <a:lnTo>
                    <a:pt x="1150" y="11"/>
                  </a:lnTo>
                  <a:lnTo>
                    <a:pt x="2" y="295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5" name="isḻidê">
              <a:extLst>
                <a:ext uri="{FF2B5EF4-FFF2-40B4-BE49-F238E27FC236}">
                  <a16:creationId xmlns:a16="http://schemas.microsoft.com/office/drawing/2014/main" id="{13882F7E-BB37-4B9F-92C8-48FE90DF02E4}"/>
                </a:ext>
              </a:extLst>
            </p:cNvPr>
            <p:cNvSpPr/>
            <p:nvPr/>
          </p:nvSpPr>
          <p:spPr bwMode="auto">
            <a:xfrm>
              <a:off x="5480050" y="2805113"/>
              <a:ext cx="2098675" cy="455613"/>
            </a:xfrm>
            <a:custGeom>
              <a:avLst/>
              <a:gdLst>
                <a:gd name="T0" fmla="*/ 0 w 1322"/>
                <a:gd name="T1" fmla="*/ 287 h 287"/>
                <a:gd name="T2" fmla="*/ 0 w 1322"/>
                <a:gd name="T3" fmla="*/ 286 h 287"/>
                <a:gd name="T4" fmla="*/ 1163 w 1322"/>
                <a:gd name="T5" fmla="*/ 4 h 287"/>
                <a:gd name="T6" fmla="*/ 1322 w 1322"/>
                <a:gd name="T7" fmla="*/ 0 h 287"/>
                <a:gd name="T8" fmla="*/ 1322 w 1322"/>
                <a:gd name="T9" fmla="*/ 2 h 287"/>
                <a:gd name="T10" fmla="*/ 1163 w 1322"/>
                <a:gd name="T11" fmla="*/ 6 h 287"/>
                <a:gd name="T12" fmla="*/ 0 w 1322"/>
                <a:gd name="T13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2" h="287">
                  <a:moveTo>
                    <a:pt x="0" y="287"/>
                  </a:moveTo>
                  <a:lnTo>
                    <a:pt x="0" y="286"/>
                  </a:lnTo>
                  <a:lnTo>
                    <a:pt x="1163" y="4"/>
                  </a:lnTo>
                  <a:lnTo>
                    <a:pt x="1322" y="0"/>
                  </a:lnTo>
                  <a:lnTo>
                    <a:pt x="1322" y="2"/>
                  </a:lnTo>
                  <a:lnTo>
                    <a:pt x="1163" y="6"/>
                  </a:lnTo>
                  <a:lnTo>
                    <a:pt x="0" y="287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6" name="íṥḻîḋe">
              <a:extLst>
                <a:ext uri="{FF2B5EF4-FFF2-40B4-BE49-F238E27FC236}">
                  <a16:creationId xmlns:a16="http://schemas.microsoft.com/office/drawing/2014/main" id="{CCF562AB-93E3-4DEA-863B-3E789AEE38D6}"/>
                </a:ext>
              </a:extLst>
            </p:cNvPr>
            <p:cNvSpPr/>
            <p:nvPr/>
          </p:nvSpPr>
          <p:spPr bwMode="auto">
            <a:xfrm>
              <a:off x="5472113" y="2789238"/>
              <a:ext cx="2206625" cy="446088"/>
            </a:xfrm>
            <a:custGeom>
              <a:avLst/>
              <a:gdLst>
                <a:gd name="T0" fmla="*/ 0 w 1390"/>
                <a:gd name="T1" fmla="*/ 281 h 281"/>
                <a:gd name="T2" fmla="*/ 0 w 1390"/>
                <a:gd name="T3" fmla="*/ 279 h 281"/>
                <a:gd name="T4" fmla="*/ 1164 w 1390"/>
                <a:gd name="T5" fmla="*/ 4 h 281"/>
                <a:gd name="T6" fmla="*/ 1390 w 1390"/>
                <a:gd name="T7" fmla="*/ 0 h 281"/>
                <a:gd name="T8" fmla="*/ 1390 w 1390"/>
                <a:gd name="T9" fmla="*/ 3 h 281"/>
                <a:gd name="T10" fmla="*/ 1164 w 1390"/>
                <a:gd name="T11" fmla="*/ 6 h 281"/>
                <a:gd name="T12" fmla="*/ 0 w 1390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0" h="281">
                  <a:moveTo>
                    <a:pt x="0" y="281"/>
                  </a:moveTo>
                  <a:lnTo>
                    <a:pt x="0" y="279"/>
                  </a:lnTo>
                  <a:lnTo>
                    <a:pt x="1164" y="4"/>
                  </a:lnTo>
                  <a:lnTo>
                    <a:pt x="1390" y="0"/>
                  </a:lnTo>
                  <a:lnTo>
                    <a:pt x="1390" y="3"/>
                  </a:lnTo>
                  <a:lnTo>
                    <a:pt x="1164" y="6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7" name="íṩḷiḍê">
              <a:extLst>
                <a:ext uri="{FF2B5EF4-FFF2-40B4-BE49-F238E27FC236}">
                  <a16:creationId xmlns:a16="http://schemas.microsoft.com/office/drawing/2014/main" id="{C8920425-8F75-444D-8EE8-8462B5D56F99}"/>
                </a:ext>
              </a:extLst>
            </p:cNvPr>
            <p:cNvSpPr/>
            <p:nvPr/>
          </p:nvSpPr>
          <p:spPr bwMode="auto">
            <a:xfrm>
              <a:off x="5465763" y="2709863"/>
              <a:ext cx="2174875" cy="498475"/>
            </a:xfrm>
            <a:custGeom>
              <a:avLst/>
              <a:gdLst>
                <a:gd name="T0" fmla="*/ 0 w 1370"/>
                <a:gd name="T1" fmla="*/ 314 h 314"/>
                <a:gd name="T2" fmla="*/ 0 w 1370"/>
                <a:gd name="T3" fmla="*/ 313 h 314"/>
                <a:gd name="T4" fmla="*/ 1165 w 1370"/>
                <a:gd name="T5" fmla="*/ 44 h 314"/>
                <a:gd name="T6" fmla="*/ 1370 w 1370"/>
                <a:gd name="T7" fmla="*/ 0 h 314"/>
                <a:gd name="T8" fmla="*/ 1370 w 1370"/>
                <a:gd name="T9" fmla="*/ 3 h 314"/>
                <a:gd name="T10" fmla="*/ 1165 w 1370"/>
                <a:gd name="T11" fmla="*/ 46 h 314"/>
                <a:gd name="T12" fmla="*/ 0 w 1370"/>
                <a:gd name="T13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0" h="314">
                  <a:moveTo>
                    <a:pt x="0" y="314"/>
                  </a:moveTo>
                  <a:lnTo>
                    <a:pt x="0" y="313"/>
                  </a:lnTo>
                  <a:lnTo>
                    <a:pt x="1165" y="44"/>
                  </a:lnTo>
                  <a:lnTo>
                    <a:pt x="1370" y="0"/>
                  </a:lnTo>
                  <a:lnTo>
                    <a:pt x="1370" y="3"/>
                  </a:lnTo>
                  <a:lnTo>
                    <a:pt x="1165" y="46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8" name="iṩḷîďè">
              <a:extLst>
                <a:ext uri="{FF2B5EF4-FFF2-40B4-BE49-F238E27FC236}">
                  <a16:creationId xmlns:a16="http://schemas.microsoft.com/office/drawing/2014/main" id="{672D9290-6E1F-4B22-B675-981336952A1A}"/>
                </a:ext>
              </a:extLst>
            </p:cNvPr>
            <p:cNvSpPr/>
            <p:nvPr/>
          </p:nvSpPr>
          <p:spPr bwMode="auto">
            <a:xfrm>
              <a:off x="5459413" y="2714625"/>
              <a:ext cx="2081212" cy="466725"/>
            </a:xfrm>
            <a:custGeom>
              <a:avLst/>
              <a:gdLst>
                <a:gd name="T0" fmla="*/ 0 w 1311"/>
                <a:gd name="T1" fmla="*/ 294 h 294"/>
                <a:gd name="T2" fmla="*/ 0 w 1311"/>
                <a:gd name="T3" fmla="*/ 293 h 294"/>
                <a:gd name="T4" fmla="*/ 1166 w 1311"/>
                <a:gd name="T5" fmla="*/ 33 h 294"/>
                <a:gd name="T6" fmla="*/ 1310 w 1311"/>
                <a:gd name="T7" fmla="*/ 0 h 294"/>
                <a:gd name="T8" fmla="*/ 1311 w 1311"/>
                <a:gd name="T9" fmla="*/ 1 h 294"/>
                <a:gd name="T10" fmla="*/ 1166 w 1311"/>
                <a:gd name="T11" fmla="*/ 34 h 294"/>
                <a:gd name="T12" fmla="*/ 0 w 1311"/>
                <a:gd name="T13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294">
                  <a:moveTo>
                    <a:pt x="0" y="294"/>
                  </a:moveTo>
                  <a:lnTo>
                    <a:pt x="0" y="293"/>
                  </a:lnTo>
                  <a:lnTo>
                    <a:pt x="1166" y="33"/>
                  </a:lnTo>
                  <a:lnTo>
                    <a:pt x="1310" y="0"/>
                  </a:lnTo>
                  <a:lnTo>
                    <a:pt x="1311" y="1"/>
                  </a:lnTo>
                  <a:lnTo>
                    <a:pt x="1166" y="3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9" name="ï$1ïḋê">
              <a:extLst>
                <a:ext uri="{FF2B5EF4-FFF2-40B4-BE49-F238E27FC236}">
                  <a16:creationId xmlns:a16="http://schemas.microsoft.com/office/drawing/2014/main" id="{386FC418-A434-4F1C-8AF9-8E5AFDCB2787}"/>
                </a:ext>
              </a:extLst>
            </p:cNvPr>
            <p:cNvSpPr/>
            <p:nvPr/>
          </p:nvSpPr>
          <p:spPr bwMode="auto">
            <a:xfrm>
              <a:off x="5451475" y="2724150"/>
              <a:ext cx="1987550" cy="430213"/>
            </a:xfrm>
            <a:custGeom>
              <a:avLst/>
              <a:gdLst>
                <a:gd name="T0" fmla="*/ 0 w 1252"/>
                <a:gd name="T1" fmla="*/ 271 h 271"/>
                <a:gd name="T2" fmla="*/ 0 w 1252"/>
                <a:gd name="T3" fmla="*/ 270 h 271"/>
                <a:gd name="T4" fmla="*/ 1168 w 1252"/>
                <a:gd name="T5" fmla="*/ 21 h 271"/>
                <a:gd name="T6" fmla="*/ 1250 w 1252"/>
                <a:gd name="T7" fmla="*/ 0 h 271"/>
                <a:gd name="T8" fmla="*/ 1252 w 1252"/>
                <a:gd name="T9" fmla="*/ 3 h 271"/>
                <a:gd name="T10" fmla="*/ 1168 w 1252"/>
                <a:gd name="T11" fmla="*/ 23 h 271"/>
                <a:gd name="T12" fmla="*/ 0 w 1252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271">
                  <a:moveTo>
                    <a:pt x="0" y="271"/>
                  </a:moveTo>
                  <a:lnTo>
                    <a:pt x="0" y="270"/>
                  </a:lnTo>
                  <a:lnTo>
                    <a:pt x="1168" y="21"/>
                  </a:lnTo>
                  <a:lnTo>
                    <a:pt x="1250" y="0"/>
                  </a:lnTo>
                  <a:lnTo>
                    <a:pt x="1252" y="3"/>
                  </a:lnTo>
                  <a:lnTo>
                    <a:pt x="1168" y="23"/>
                  </a:lnTo>
                  <a:lnTo>
                    <a:pt x="0" y="27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0" name="íslîḋe">
              <a:extLst>
                <a:ext uri="{FF2B5EF4-FFF2-40B4-BE49-F238E27FC236}">
                  <a16:creationId xmlns:a16="http://schemas.microsoft.com/office/drawing/2014/main" id="{B1802E36-8D40-4BB5-9EC0-E58680E6156A}"/>
                </a:ext>
              </a:extLst>
            </p:cNvPr>
            <p:cNvSpPr/>
            <p:nvPr/>
          </p:nvSpPr>
          <p:spPr bwMode="auto">
            <a:xfrm>
              <a:off x="7423150" y="2716213"/>
              <a:ext cx="28575" cy="28575"/>
            </a:xfrm>
            <a:prstGeom prst="ellipse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1" name="isļíde">
              <a:extLst>
                <a:ext uri="{FF2B5EF4-FFF2-40B4-BE49-F238E27FC236}">
                  <a16:creationId xmlns:a16="http://schemas.microsoft.com/office/drawing/2014/main" id="{998E41E2-87F2-4156-A936-7AE56EE237DB}"/>
                </a:ext>
              </a:extLst>
            </p:cNvPr>
            <p:cNvSpPr/>
            <p:nvPr/>
          </p:nvSpPr>
          <p:spPr bwMode="auto">
            <a:xfrm>
              <a:off x="7524750" y="2708275"/>
              <a:ext cx="30162" cy="26988"/>
            </a:xfrm>
            <a:prstGeom prst="ellipse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2" name="ís1ïḑê">
              <a:extLst>
                <a:ext uri="{FF2B5EF4-FFF2-40B4-BE49-F238E27FC236}">
                  <a16:creationId xmlns:a16="http://schemas.microsoft.com/office/drawing/2014/main" id="{D4F3FA77-4949-42F5-B705-74EE8350EBDE}"/>
                </a:ext>
              </a:extLst>
            </p:cNvPr>
            <p:cNvSpPr/>
            <p:nvPr/>
          </p:nvSpPr>
          <p:spPr bwMode="auto">
            <a:xfrm>
              <a:off x="7624763" y="2703513"/>
              <a:ext cx="31750" cy="26988"/>
            </a:xfrm>
            <a:prstGeom prst="ellipse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3" name="ïşļïďe">
              <a:extLst>
                <a:ext uri="{FF2B5EF4-FFF2-40B4-BE49-F238E27FC236}">
                  <a16:creationId xmlns:a16="http://schemas.microsoft.com/office/drawing/2014/main" id="{8EA89C1A-A95F-4C1B-B885-E38ABB9667B4}"/>
                </a:ext>
              </a:extLst>
            </p:cNvPr>
            <p:cNvSpPr/>
            <p:nvPr/>
          </p:nvSpPr>
          <p:spPr bwMode="auto">
            <a:xfrm>
              <a:off x="7461250" y="2811463"/>
              <a:ext cx="31750" cy="28575"/>
            </a:xfrm>
            <a:custGeom>
              <a:avLst/>
              <a:gdLst>
                <a:gd name="T0" fmla="*/ 14 w 14"/>
                <a:gd name="T1" fmla="*/ 6 h 12"/>
                <a:gd name="T2" fmla="*/ 7 w 14"/>
                <a:gd name="T3" fmla="*/ 12 h 12"/>
                <a:gd name="T4" fmla="*/ 0 w 14"/>
                <a:gd name="T5" fmla="*/ 6 h 12"/>
                <a:gd name="T6" fmla="*/ 7 w 14"/>
                <a:gd name="T7" fmla="*/ 0 h 12"/>
                <a:gd name="T8" fmla="*/ 14 w 14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6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4" y="12"/>
                    <a:pt x="0" y="10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4" y="2"/>
                    <a:pt x="14" y="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íṣlîḍê">
              <a:extLst>
                <a:ext uri="{FF2B5EF4-FFF2-40B4-BE49-F238E27FC236}">
                  <a16:creationId xmlns:a16="http://schemas.microsoft.com/office/drawing/2014/main" id="{D9CD3DEC-DC18-49E1-A89E-8E8FAA18B439}"/>
                </a:ext>
              </a:extLst>
            </p:cNvPr>
            <p:cNvSpPr/>
            <p:nvPr/>
          </p:nvSpPr>
          <p:spPr bwMode="auto">
            <a:xfrm>
              <a:off x="7562850" y="2795588"/>
              <a:ext cx="31750" cy="28575"/>
            </a:xfrm>
            <a:custGeom>
              <a:avLst/>
              <a:gdLst>
                <a:gd name="T0" fmla="*/ 13 w 14"/>
                <a:gd name="T1" fmla="*/ 6 h 12"/>
                <a:gd name="T2" fmla="*/ 7 w 14"/>
                <a:gd name="T3" fmla="*/ 12 h 12"/>
                <a:gd name="T4" fmla="*/ 0 w 14"/>
                <a:gd name="T5" fmla="*/ 7 h 12"/>
                <a:gd name="T6" fmla="*/ 6 w 14"/>
                <a:gd name="T7" fmla="*/ 0 h 12"/>
                <a:gd name="T8" fmla="*/ 13 w 14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3" y="6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3" y="12"/>
                    <a:pt x="0" y="10"/>
                    <a:pt x="0" y="7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ïṩlïḋe">
              <a:extLst>
                <a:ext uri="{FF2B5EF4-FFF2-40B4-BE49-F238E27FC236}">
                  <a16:creationId xmlns:a16="http://schemas.microsoft.com/office/drawing/2014/main" id="{B2532A06-FC72-4D09-9B00-941EDC61CC8A}"/>
                </a:ext>
              </a:extLst>
            </p:cNvPr>
            <p:cNvSpPr/>
            <p:nvPr/>
          </p:nvSpPr>
          <p:spPr bwMode="auto">
            <a:xfrm>
              <a:off x="7662863" y="2782888"/>
              <a:ext cx="31750" cy="26988"/>
            </a:xfrm>
            <a:custGeom>
              <a:avLst/>
              <a:gdLst>
                <a:gd name="T0" fmla="*/ 14 w 14"/>
                <a:gd name="T1" fmla="*/ 5 h 12"/>
                <a:gd name="T2" fmla="*/ 7 w 14"/>
                <a:gd name="T3" fmla="*/ 12 h 12"/>
                <a:gd name="T4" fmla="*/ 0 w 14"/>
                <a:gd name="T5" fmla="*/ 6 h 12"/>
                <a:gd name="T6" fmla="*/ 7 w 14"/>
                <a:gd name="T7" fmla="*/ 0 h 12"/>
                <a:gd name="T8" fmla="*/ 14 w 14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5"/>
                  </a:moveTo>
                  <a:cubicBezTo>
                    <a:pt x="14" y="9"/>
                    <a:pt x="11" y="11"/>
                    <a:pt x="7" y="12"/>
                  </a:cubicBezTo>
                  <a:cubicBezTo>
                    <a:pt x="4" y="12"/>
                    <a:pt x="0" y="9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2"/>
                    <a:pt x="14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ïṣlîďè">
              <a:extLst>
                <a:ext uri="{FF2B5EF4-FFF2-40B4-BE49-F238E27FC236}">
                  <a16:creationId xmlns:a16="http://schemas.microsoft.com/office/drawing/2014/main" id="{BD52C97A-0BE2-4222-847C-E3CA5B0C5B52}"/>
                </a:ext>
              </a:extLst>
            </p:cNvPr>
            <p:cNvSpPr/>
            <p:nvPr/>
          </p:nvSpPr>
          <p:spPr bwMode="auto">
            <a:xfrm>
              <a:off x="7423150" y="2713038"/>
              <a:ext cx="28575" cy="26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íŝľîdê">
              <a:extLst>
                <a:ext uri="{FF2B5EF4-FFF2-40B4-BE49-F238E27FC236}">
                  <a16:creationId xmlns:a16="http://schemas.microsoft.com/office/drawing/2014/main" id="{B8A20A21-459C-44F0-ABDD-DD90803D2BCE}"/>
                </a:ext>
              </a:extLst>
            </p:cNvPr>
            <p:cNvSpPr/>
            <p:nvPr/>
          </p:nvSpPr>
          <p:spPr bwMode="auto">
            <a:xfrm>
              <a:off x="7524750" y="2703513"/>
              <a:ext cx="30162" cy="26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íşļiḋè">
              <a:extLst>
                <a:ext uri="{FF2B5EF4-FFF2-40B4-BE49-F238E27FC236}">
                  <a16:creationId xmlns:a16="http://schemas.microsoft.com/office/drawing/2014/main" id="{BE272A42-BAAE-4232-A89C-9C22C78FCC86}"/>
                </a:ext>
              </a:extLst>
            </p:cNvPr>
            <p:cNvSpPr/>
            <p:nvPr/>
          </p:nvSpPr>
          <p:spPr bwMode="auto">
            <a:xfrm>
              <a:off x="7624763" y="2698750"/>
              <a:ext cx="31750" cy="26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íṥliḍé">
              <a:extLst>
                <a:ext uri="{FF2B5EF4-FFF2-40B4-BE49-F238E27FC236}">
                  <a16:creationId xmlns:a16="http://schemas.microsoft.com/office/drawing/2014/main" id="{0EE08A23-F00E-450A-9B2F-BB9D6A5FD333}"/>
                </a:ext>
              </a:extLst>
            </p:cNvPr>
            <p:cNvSpPr/>
            <p:nvPr/>
          </p:nvSpPr>
          <p:spPr bwMode="auto">
            <a:xfrm>
              <a:off x="7461250" y="2808288"/>
              <a:ext cx="31750" cy="26988"/>
            </a:xfrm>
            <a:custGeom>
              <a:avLst/>
              <a:gdLst>
                <a:gd name="T0" fmla="*/ 14 w 14"/>
                <a:gd name="T1" fmla="*/ 6 h 12"/>
                <a:gd name="T2" fmla="*/ 7 w 14"/>
                <a:gd name="T3" fmla="*/ 12 h 12"/>
                <a:gd name="T4" fmla="*/ 0 w 14"/>
                <a:gd name="T5" fmla="*/ 6 h 12"/>
                <a:gd name="T6" fmla="*/ 7 w 14"/>
                <a:gd name="T7" fmla="*/ 0 h 12"/>
                <a:gd name="T8" fmla="*/ 14 w 14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6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4" y="12"/>
                    <a:pt x="0" y="10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4" y="2"/>
                    <a:pt x="1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ïṥļîḍé">
              <a:extLst>
                <a:ext uri="{FF2B5EF4-FFF2-40B4-BE49-F238E27FC236}">
                  <a16:creationId xmlns:a16="http://schemas.microsoft.com/office/drawing/2014/main" id="{01AA6C84-0E29-457F-9BB9-03C8809928BA}"/>
                </a:ext>
              </a:extLst>
            </p:cNvPr>
            <p:cNvSpPr/>
            <p:nvPr/>
          </p:nvSpPr>
          <p:spPr bwMode="auto">
            <a:xfrm>
              <a:off x="7562850" y="2792413"/>
              <a:ext cx="31750" cy="28575"/>
            </a:xfrm>
            <a:custGeom>
              <a:avLst/>
              <a:gdLst>
                <a:gd name="T0" fmla="*/ 13 w 14"/>
                <a:gd name="T1" fmla="*/ 6 h 13"/>
                <a:gd name="T2" fmla="*/ 7 w 14"/>
                <a:gd name="T3" fmla="*/ 12 h 13"/>
                <a:gd name="T4" fmla="*/ 0 w 14"/>
                <a:gd name="T5" fmla="*/ 7 h 13"/>
                <a:gd name="T6" fmla="*/ 6 w 14"/>
                <a:gd name="T7" fmla="*/ 0 h 13"/>
                <a:gd name="T8" fmla="*/ 13 w 14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3" y="6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ïṥḻïďê">
              <a:extLst>
                <a:ext uri="{FF2B5EF4-FFF2-40B4-BE49-F238E27FC236}">
                  <a16:creationId xmlns:a16="http://schemas.microsoft.com/office/drawing/2014/main" id="{6E22BB22-FCFA-4BA5-8DEC-63C149A8EA7C}"/>
                </a:ext>
              </a:extLst>
            </p:cNvPr>
            <p:cNvSpPr/>
            <p:nvPr/>
          </p:nvSpPr>
          <p:spPr bwMode="auto">
            <a:xfrm>
              <a:off x="7662863" y="2778125"/>
              <a:ext cx="31750" cy="26988"/>
            </a:xfrm>
            <a:custGeom>
              <a:avLst/>
              <a:gdLst>
                <a:gd name="T0" fmla="*/ 14 w 14"/>
                <a:gd name="T1" fmla="*/ 5 h 12"/>
                <a:gd name="T2" fmla="*/ 7 w 14"/>
                <a:gd name="T3" fmla="*/ 12 h 12"/>
                <a:gd name="T4" fmla="*/ 0 w 14"/>
                <a:gd name="T5" fmla="*/ 6 h 12"/>
                <a:gd name="T6" fmla="*/ 7 w 14"/>
                <a:gd name="T7" fmla="*/ 0 h 12"/>
                <a:gd name="T8" fmla="*/ 14 w 14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5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4" y="12"/>
                    <a:pt x="0" y="10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2"/>
                    <a:pt x="1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îsḻíḍe">
              <a:extLst>
                <a:ext uri="{FF2B5EF4-FFF2-40B4-BE49-F238E27FC236}">
                  <a16:creationId xmlns:a16="http://schemas.microsoft.com/office/drawing/2014/main" id="{8E8B6E59-B388-46AD-A567-989C15963F3C}"/>
                </a:ext>
              </a:extLst>
            </p:cNvPr>
            <p:cNvSpPr/>
            <p:nvPr/>
          </p:nvSpPr>
          <p:spPr bwMode="auto">
            <a:xfrm>
              <a:off x="5438775" y="3140075"/>
              <a:ext cx="26987" cy="28575"/>
            </a:xfrm>
            <a:custGeom>
              <a:avLst/>
              <a:gdLst>
                <a:gd name="T0" fmla="*/ 12 w 12"/>
                <a:gd name="T1" fmla="*/ 5 h 12"/>
                <a:gd name="T2" fmla="*/ 7 w 12"/>
                <a:gd name="T3" fmla="*/ 12 h 12"/>
                <a:gd name="T4" fmla="*/ 0 w 12"/>
                <a:gd name="T5" fmla="*/ 6 h 12"/>
                <a:gd name="T6" fmla="*/ 5 w 12"/>
                <a:gd name="T7" fmla="*/ 0 h 12"/>
                <a:gd name="T8" fmla="*/ 12 w 12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5"/>
                  </a:moveTo>
                  <a:cubicBezTo>
                    <a:pt x="12" y="8"/>
                    <a:pt x="10" y="11"/>
                    <a:pt x="7" y="12"/>
                  </a:cubicBezTo>
                  <a:cubicBezTo>
                    <a:pt x="4" y="12"/>
                    <a:pt x="1" y="10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9" y="0"/>
                    <a:pt x="12" y="2"/>
                    <a:pt x="1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ïŝļíḋé">
              <a:extLst>
                <a:ext uri="{FF2B5EF4-FFF2-40B4-BE49-F238E27FC236}">
                  <a16:creationId xmlns:a16="http://schemas.microsoft.com/office/drawing/2014/main" id="{652871C5-48DA-48E5-8A75-7BFBFA97E062}"/>
                </a:ext>
              </a:extLst>
            </p:cNvPr>
            <p:cNvSpPr/>
            <p:nvPr/>
          </p:nvSpPr>
          <p:spPr bwMode="auto">
            <a:xfrm>
              <a:off x="5445125" y="3165475"/>
              <a:ext cx="26987" cy="30163"/>
            </a:xfrm>
            <a:custGeom>
              <a:avLst/>
              <a:gdLst>
                <a:gd name="T0" fmla="*/ 12 w 12"/>
                <a:gd name="T1" fmla="*/ 6 h 13"/>
                <a:gd name="T2" fmla="*/ 7 w 12"/>
                <a:gd name="T3" fmla="*/ 12 h 13"/>
                <a:gd name="T4" fmla="*/ 0 w 12"/>
                <a:gd name="T5" fmla="*/ 7 h 13"/>
                <a:gd name="T6" fmla="*/ 5 w 12"/>
                <a:gd name="T7" fmla="*/ 1 h 13"/>
                <a:gd name="T8" fmla="*/ 12 w 12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cubicBezTo>
                    <a:pt x="12" y="9"/>
                    <a:pt x="10" y="12"/>
                    <a:pt x="7" y="12"/>
                  </a:cubicBezTo>
                  <a:cubicBezTo>
                    <a:pt x="3" y="13"/>
                    <a:pt x="1" y="10"/>
                    <a:pt x="0" y="7"/>
                  </a:cubicBezTo>
                  <a:cubicBezTo>
                    <a:pt x="0" y="4"/>
                    <a:pt x="2" y="1"/>
                    <a:pt x="5" y="1"/>
                  </a:cubicBezTo>
                  <a:cubicBezTo>
                    <a:pt x="9" y="0"/>
                    <a:pt x="11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íṣlïḓé">
              <a:extLst>
                <a:ext uri="{FF2B5EF4-FFF2-40B4-BE49-F238E27FC236}">
                  <a16:creationId xmlns:a16="http://schemas.microsoft.com/office/drawing/2014/main" id="{63966770-1B20-4ADE-8E73-EE91B16AC376}"/>
                </a:ext>
              </a:extLst>
            </p:cNvPr>
            <p:cNvSpPr/>
            <p:nvPr/>
          </p:nvSpPr>
          <p:spPr bwMode="auto">
            <a:xfrm>
              <a:off x="5451475" y="3192463"/>
              <a:ext cx="28575" cy="26988"/>
            </a:xfrm>
            <a:custGeom>
              <a:avLst/>
              <a:gdLst>
                <a:gd name="T0" fmla="*/ 12 w 12"/>
                <a:gd name="T1" fmla="*/ 6 h 12"/>
                <a:gd name="T2" fmla="*/ 7 w 12"/>
                <a:gd name="T3" fmla="*/ 12 h 12"/>
                <a:gd name="T4" fmla="*/ 0 w 12"/>
                <a:gd name="T5" fmla="*/ 7 h 12"/>
                <a:gd name="T6" fmla="*/ 5 w 12"/>
                <a:gd name="T7" fmla="*/ 0 h 12"/>
                <a:gd name="T8" fmla="*/ 12 w 1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9"/>
                    <a:pt x="10" y="12"/>
                    <a:pt x="7" y="12"/>
                  </a:cubicBezTo>
                  <a:cubicBezTo>
                    <a:pt x="3" y="12"/>
                    <a:pt x="0" y="10"/>
                    <a:pt x="0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8" y="0"/>
                    <a:pt x="11" y="2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ïşlîḑè">
              <a:extLst>
                <a:ext uri="{FF2B5EF4-FFF2-40B4-BE49-F238E27FC236}">
                  <a16:creationId xmlns:a16="http://schemas.microsoft.com/office/drawing/2014/main" id="{20F1E988-8EAF-43E8-A35D-8BF108937CD6}"/>
                </a:ext>
              </a:extLst>
            </p:cNvPr>
            <p:cNvSpPr/>
            <p:nvPr/>
          </p:nvSpPr>
          <p:spPr bwMode="auto">
            <a:xfrm>
              <a:off x="5459413" y="3219450"/>
              <a:ext cx="26987" cy="28575"/>
            </a:xfrm>
            <a:custGeom>
              <a:avLst/>
              <a:gdLst>
                <a:gd name="T0" fmla="*/ 12 w 12"/>
                <a:gd name="T1" fmla="*/ 5 h 12"/>
                <a:gd name="T2" fmla="*/ 6 w 12"/>
                <a:gd name="T3" fmla="*/ 12 h 12"/>
                <a:gd name="T4" fmla="*/ 0 w 12"/>
                <a:gd name="T5" fmla="*/ 7 h 12"/>
                <a:gd name="T6" fmla="*/ 5 w 12"/>
                <a:gd name="T7" fmla="*/ 0 h 12"/>
                <a:gd name="T8" fmla="*/ 12 w 12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5"/>
                  </a:moveTo>
                  <a:cubicBezTo>
                    <a:pt x="12" y="9"/>
                    <a:pt x="10" y="11"/>
                    <a:pt x="6" y="12"/>
                  </a:cubicBezTo>
                  <a:cubicBezTo>
                    <a:pt x="3" y="12"/>
                    <a:pt x="0" y="10"/>
                    <a:pt x="0" y="7"/>
                  </a:cubicBezTo>
                  <a:cubicBezTo>
                    <a:pt x="0" y="3"/>
                    <a:pt x="2" y="1"/>
                    <a:pt x="5" y="0"/>
                  </a:cubicBezTo>
                  <a:cubicBezTo>
                    <a:pt x="8" y="0"/>
                    <a:pt x="11" y="2"/>
                    <a:pt x="1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îšlïḓé">
              <a:extLst>
                <a:ext uri="{FF2B5EF4-FFF2-40B4-BE49-F238E27FC236}">
                  <a16:creationId xmlns:a16="http://schemas.microsoft.com/office/drawing/2014/main" id="{E4493380-DCA8-4209-A79C-F14B615CDC8E}"/>
                </a:ext>
              </a:extLst>
            </p:cNvPr>
            <p:cNvSpPr/>
            <p:nvPr/>
          </p:nvSpPr>
          <p:spPr bwMode="auto">
            <a:xfrm>
              <a:off x="5464175" y="3248025"/>
              <a:ext cx="28575" cy="26988"/>
            </a:xfrm>
            <a:custGeom>
              <a:avLst/>
              <a:gdLst>
                <a:gd name="T0" fmla="*/ 13 w 13"/>
                <a:gd name="T1" fmla="*/ 5 h 12"/>
                <a:gd name="T2" fmla="*/ 7 w 13"/>
                <a:gd name="T3" fmla="*/ 12 h 12"/>
                <a:gd name="T4" fmla="*/ 1 w 13"/>
                <a:gd name="T5" fmla="*/ 6 h 12"/>
                <a:gd name="T6" fmla="*/ 6 w 13"/>
                <a:gd name="T7" fmla="*/ 0 h 12"/>
                <a:gd name="T8" fmla="*/ 13 w 13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1" y="11"/>
                    <a:pt x="7" y="12"/>
                  </a:cubicBezTo>
                  <a:cubicBezTo>
                    <a:pt x="4" y="12"/>
                    <a:pt x="1" y="10"/>
                    <a:pt x="1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ś1ïḑe">
              <a:extLst>
                <a:ext uri="{FF2B5EF4-FFF2-40B4-BE49-F238E27FC236}">
                  <a16:creationId xmlns:a16="http://schemas.microsoft.com/office/drawing/2014/main" id="{2533520E-392C-461D-9B77-E0F25D354835}"/>
                </a:ext>
              </a:extLst>
            </p:cNvPr>
            <p:cNvSpPr/>
            <p:nvPr/>
          </p:nvSpPr>
          <p:spPr bwMode="auto">
            <a:xfrm>
              <a:off x="5470525" y="3271838"/>
              <a:ext cx="28575" cy="30163"/>
            </a:xfrm>
            <a:custGeom>
              <a:avLst/>
              <a:gdLst>
                <a:gd name="T0" fmla="*/ 12 w 13"/>
                <a:gd name="T1" fmla="*/ 6 h 13"/>
                <a:gd name="T2" fmla="*/ 7 w 13"/>
                <a:gd name="T3" fmla="*/ 12 h 13"/>
                <a:gd name="T4" fmla="*/ 1 w 13"/>
                <a:gd name="T5" fmla="*/ 7 h 13"/>
                <a:gd name="T6" fmla="*/ 6 w 13"/>
                <a:gd name="T7" fmla="*/ 1 h 13"/>
                <a:gd name="T8" fmla="*/ 12 w 13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2" y="6"/>
                  </a:moveTo>
                  <a:cubicBezTo>
                    <a:pt x="13" y="9"/>
                    <a:pt x="10" y="12"/>
                    <a:pt x="7" y="12"/>
                  </a:cubicBezTo>
                  <a:cubicBezTo>
                    <a:pt x="4" y="13"/>
                    <a:pt x="1" y="10"/>
                    <a:pt x="1" y="7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íşlïḋé">
              <a:extLst>
                <a:ext uri="{FF2B5EF4-FFF2-40B4-BE49-F238E27FC236}">
                  <a16:creationId xmlns:a16="http://schemas.microsoft.com/office/drawing/2014/main" id="{74AE6F26-22A7-4AE2-934C-21F97D3B2E07}"/>
                </a:ext>
              </a:extLst>
            </p:cNvPr>
            <p:cNvSpPr/>
            <p:nvPr/>
          </p:nvSpPr>
          <p:spPr bwMode="auto">
            <a:xfrm>
              <a:off x="5403850" y="3717925"/>
              <a:ext cx="134937" cy="200025"/>
            </a:xfrm>
            <a:custGeom>
              <a:avLst/>
              <a:gdLst>
                <a:gd name="T0" fmla="*/ 55 w 59"/>
                <a:gd name="T1" fmla="*/ 0 h 88"/>
                <a:gd name="T2" fmla="*/ 1 w 59"/>
                <a:gd name="T3" fmla="*/ 18 h 88"/>
                <a:gd name="T4" fmla="*/ 3 w 59"/>
                <a:gd name="T5" fmla="*/ 88 h 88"/>
                <a:gd name="T6" fmla="*/ 59 w 59"/>
                <a:gd name="T7" fmla="*/ 71 h 88"/>
                <a:gd name="T8" fmla="*/ 55 w 59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8">
                  <a:moveTo>
                    <a:pt x="55" y="0"/>
                  </a:moveTo>
                  <a:cubicBezTo>
                    <a:pt x="38" y="8"/>
                    <a:pt x="19" y="14"/>
                    <a:pt x="1" y="18"/>
                  </a:cubicBezTo>
                  <a:cubicBezTo>
                    <a:pt x="0" y="41"/>
                    <a:pt x="1" y="66"/>
                    <a:pt x="3" y="88"/>
                  </a:cubicBezTo>
                  <a:cubicBezTo>
                    <a:pt x="22" y="85"/>
                    <a:pt x="41" y="79"/>
                    <a:pt x="59" y="71"/>
                  </a:cubicBezTo>
                  <a:cubicBezTo>
                    <a:pt x="59" y="47"/>
                    <a:pt x="57" y="23"/>
                    <a:pt x="55" y="0"/>
                  </a:cubicBezTo>
                  <a:close/>
                </a:path>
              </a:pathLst>
            </a:custGeom>
            <a:solidFill>
              <a:srgbClr val="3F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iṣliḋê">
              <a:extLst>
                <a:ext uri="{FF2B5EF4-FFF2-40B4-BE49-F238E27FC236}">
                  <a16:creationId xmlns:a16="http://schemas.microsoft.com/office/drawing/2014/main" id="{A0CDCCF6-EA8A-4588-8C90-64AF557CB1EC}"/>
                </a:ext>
              </a:extLst>
            </p:cNvPr>
            <p:cNvSpPr/>
            <p:nvPr/>
          </p:nvSpPr>
          <p:spPr bwMode="auto">
            <a:xfrm>
              <a:off x="6008688" y="3235325"/>
              <a:ext cx="358775" cy="387350"/>
            </a:xfrm>
            <a:custGeom>
              <a:avLst/>
              <a:gdLst>
                <a:gd name="T0" fmla="*/ 156 w 158"/>
                <a:gd name="T1" fmla="*/ 88 h 171"/>
                <a:gd name="T2" fmla="*/ 156 w 158"/>
                <a:gd name="T3" fmla="*/ 88 h 171"/>
                <a:gd name="T4" fmla="*/ 152 w 158"/>
                <a:gd name="T5" fmla="*/ 0 h 171"/>
                <a:gd name="T6" fmla="*/ 38 w 158"/>
                <a:gd name="T7" fmla="*/ 97 h 171"/>
                <a:gd name="T8" fmla="*/ 0 w 158"/>
                <a:gd name="T9" fmla="*/ 100 h 171"/>
                <a:gd name="T10" fmla="*/ 7 w 158"/>
                <a:gd name="T11" fmla="*/ 171 h 171"/>
                <a:gd name="T12" fmla="*/ 43 w 158"/>
                <a:gd name="T13" fmla="*/ 168 h 171"/>
                <a:gd name="T14" fmla="*/ 156 w 158"/>
                <a:gd name="T15" fmla="*/ 8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71">
                  <a:moveTo>
                    <a:pt x="156" y="88"/>
                  </a:moveTo>
                  <a:cubicBezTo>
                    <a:pt x="156" y="88"/>
                    <a:pt x="156" y="88"/>
                    <a:pt x="156" y="88"/>
                  </a:cubicBezTo>
                  <a:cubicBezTo>
                    <a:pt x="158" y="47"/>
                    <a:pt x="152" y="0"/>
                    <a:pt x="152" y="0"/>
                  </a:cubicBezTo>
                  <a:cubicBezTo>
                    <a:pt x="158" y="46"/>
                    <a:pt x="126" y="96"/>
                    <a:pt x="38" y="97"/>
                  </a:cubicBezTo>
                  <a:cubicBezTo>
                    <a:pt x="24" y="98"/>
                    <a:pt x="12" y="99"/>
                    <a:pt x="0" y="100"/>
                  </a:cubicBezTo>
                  <a:cubicBezTo>
                    <a:pt x="2" y="121"/>
                    <a:pt x="5" y="146"/>
                    <a:pt x="7" y="171"/>
                  </a:cubicBezTo>
                  <a:cubicBezTo>
                    <a:pt x="18" y="169"/>
                    <a:pt x="30" y="168"/>
                    <a:pt x="43" y="168"/>
                  </a:cubicBezTo>
                  <a:cubicBezTo>
                    <a:pt x="119" y="166"/>
                    <a:pt x="153" y="128"/>
                    <a:pt x="156" y="88"/>
                  </a:cubicBezTo>
                  <a:close/>
                </a:path>
              </a:pathLst>
            </a:custGeom>
            <a:solidFill>
              <a:srgbClr val="3F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íšḻídê">
              <a:extLst>
                <a:ext uri="{FF2B5EF4-FFF2-40B4-BE49-F238E27FC236}">
                  <a16:creationId xmlns:a16="http://schemas.microsoft.com/office/drawing/2014/main" id="{71EA21D2-8F9A-44F1-8FD8-E98057F058AE}"/>
                </a:ext>
              </a:extLst>
            </p:cNvPr>
            <p:cNvSpPr/>
            <p:nvPr/>
          </p:nvSpPr>
          <p:spPr bwMode="auto">
            <a:xfrm>
              <a:off x="5622925" y="3546475"/>
              <a:ext cx="188912" cy="287338"/>
            </a:xfrm>
            <a:custGeom>
              <a:avLst/>
              <a:gdLst>
                <a:gd name="T0" fmla="*/ 83 w 83"/>
                <a:gd name="T1" fmla="*/ 67 h 127"/>
                <a:gd name="T2" fmla="*/ 72 w 83"/>
                <a:gd name="T3" fmla="*/ 0 h 127"/>
                <a:gd name="T4" fmla="*/ 11 w 83"/>
                <a:gd name="T5" fmla="*/ 44 h 127"/>
                <a:gd name="T6" fmla="*/ 8 w 83"/>
                <a:gd name="T7" fmla="*/ 47 h 127"/>
                <a:gd name="T8" fmla="*/ 0 w 83"/>
                <a:gd name="T9" fmla="*/ 127 h 127"/>
                <a:gd name="T10" fmla="*/ 17 w 83"/>
                <a:gd name="T11" fmla="*/ 114 h 127"/>
                <a:gd name="T12" fmla="*/ 83 w 83"/>
                <a:gd name="T13" fmla="*/ 6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27">
                  <a:moveTo>
                    <a:pt x="83" y="67"/>
                  </a:moveTo>
                  <a:cubicBezTo>
                    <a:pt x="78" y="45"/>
                    <a:pt x="75" y="21"/>
                    <a:pt x="72" y="0"/>
                  </a:cubicBezTo>
                  <a:cubicBezTo>
                    <a:pt x="52" y="13"/>
                    <a:pt x="32" y="27"/>
                    <a:pt x="11" y="44"/>
                  </a:cubicBezTo>
                  <a:cubicBezTo>
                    <a:pt x="10" y="45"/>
                    <a:pt x="9" y="46"/>
                    <a:pt x="8" y="47"/>
                  </a:cubicBezTo>
                  <a:cubicBezTo>
                    <a:pt x="6" y="73"/>
                    <a:pt x="3" y="101"/>
                    <a:pt x="0" y="127"/>
                  </a:cubicBezTo>
                  <a:cubicBezTo>
                    <a:pt x="6" y="123"/>
                    <a:pt x="12" y="119"/>
                    <a:pt x="17" y="114"/>
                  </a:cubicBezTo>
                  <a:cubicBezTo>
                    <a:pt x="40" y="96"/>
                    <a:pt x="61" y="80"/>
                    <a:pt x="83" y="67"/>
                  </a:cubicBezTo>
                  <a:close/>
                </a:path>
              </a:pathLst>
            </a:custGeom>
            <a:solidFill>
              <a:srgbClr val="3F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îSļîḑé">
              <a:extLst>
                <a:ext uri="{FF2B5EF4-FFF2-40B4-BE49-F238E27FC236}">
                  <a16:creationId xmlns:a16="http://schemas.microsoft.com/office/drawing/2014/main" id="{161755F4-BD86-417D-A340-46E3CD0EADAC}"/>
                </a:ext>
              </a:extLst>
            </p:cNvPr>
            <p:cNvSpPr/>
            <p:nvPr/>
          </p:nvSpPr>
          <p:spPr bwMode="auto">
            <a:xfrm>
              <a:off x="4956175" y="3376613"/>
              <a:ext cx="646112" cy="325438"/>
            </a:xfrm>
            <a:custGeom>
              <a:avLst/>
              <a:gdLst>
                <a:gd name="T0" fmla="*/ 4 w 284"/>
                <a:gd name="T1" fmla="*/ 16 h 144"/>
                <a:gd name="T2" fmla="*/ 255 w 284"/>
                <a:gd name="T3" fmla="*/ 144 h 144"/>
                <a:gd name="T4" fmla="*/ 284 w 284"/>
                <a:gd name="T5" fmla="*/ 127 h 144"/>
                <a:gd name="T6" fmla="*/ 0 w 284"/>
                <a:gd name="T7" fmla="*/ 0 h 144"/>
                <a:gd name="T8" fmla="*/ 4 w 284"/>
                <a:gd name="T9" fmla="*/ 1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44">
                  <a:moveTo>
                    <a:pt x="4" y="16"/>
                  </a:moveTo>
                  <a:cubicBezTo>
                    <a:pt x="114" y="21"/>
                    <a:pt x="212" y="103"/>
                    <a:pt x="255" y="144"/>
                  </a:cubicBezTo>
                  <a:cubicBezTo>
                    <a:pt x="265" y="139"/>
                    <a:pt x="274" y="134"/>
                    <a:pt x="284" y="127"/>
                  </a:cubicBezTo>
                  <a:cubicBezTo>
                    <a:pt x="188" y="43"/>
                    <a:pt x="65" y="11"/>
                    <a:pt x="0" y="0"/>
                  </a:cubicBezTo>
                  <a:cubicBezTo>
                    <a:pt x="1" y="6"/>
                    <a:pt x="3" y="11"/>
                    <a:pt x="4" y="16"/>
                  </a:cubicBezTo>
                  <a:close/>
                </a:path>
              </a:pathLst>
            </a:custGeom>
            <a:solidFill>
              <a:srgbClr val="D88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ïşḻïḍê">
              <a:extLst>
                <a:ext uri="{FF2B5EF4-FFF2-40B4-BE49-F238E27FC236}">
                  <a16:creationId xmlns:a16="http://schemas.microsoft.com/office/drawing/2014/main" id="{441D1836-DF0E-4ED5-A162-458E5E0FEC98}"/>
                </a:ext>
              </a:extLst>
            </p:cNvPr>
            <p:cNvSpPr/>
            <p:nvPr/>
          </p:nvSpPr>
          <p:spPr bwMode="auto">
            <a:xfrm>
              <a:off x="4924425" y="3282950"/>
              <a:ext cx="227012" cy="593725"/>
            </a:xfrm>
            <a:custGeom>
              <a:avLst/>
              <a:gdLst>
                <a:gd name="T0" fmla="*/ 100 w 100"/>
                <a:gd name="T1" fmla="*/ 262 h 262"/>
                <a:gd name="T2" fmla="*/ 85 w 100"/>
                <a:gd name="T3" fmla="*/ 188 h 262"/>
                <a:gd name="T4" fmla="*/ 29 w 100"/>
                <a:gd name="T5" fmla="*/ 109 h 262"/>
                <a:gd name="T6" fmla="*/ 0 w 100"/>
                <a:gd name="T7" fmla="*/ 0 h 262"/>
                <a:gd name="T8" fmla="*/ 0 w 100"/>
                <a:gd name="T9" fmla="*/ 0 h 262"/>
                <a:gd name="T10" fmla="*/ 43 w 100"/>
                <a:gd name="T11" fmla="*/ 195 h 262"/>
                <a:gd name="T12" fmla="*/ 50 w 100"/>
                <a:gd name="T13" fmla="*/ 209 h 262"/>
                <a:gd name="T14" fmla="*/ 100 w 100"/>
                <a:gd name="T15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262">
                  <a:moveTo>
                    <a:pt x="100" y="262"/>
                  </a:moveTo>
                  <a:cubicBezTo>
                    <a:pt x="84" y="239"/>
                    <a:pt x="80" y="214"/>
                    <a:pt x="85" y="188"/>
                  </a:cubicBezTo>
                  <a:cubicBezTo>
                    <a:pt x="46" y="161"/>
                    <a:pt x="33" y="122"/>
                    <a:pt x="29" y="109"/>
                  </a:cubicBezTo>
                  <a:cubicBezTo>
                    <a:pt x="26" y="100"/>
                    <a:pt x="9" y="5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7" y="135"/>
                    <a:pt x="43" y="195"/>
                  </a:cubicBezTo>
                  <a:cubicBezTo>
                    <a:pt x="44" y="197"/>
                    <a:pt x="49" y="207"/>
                    <a:pt x="50" y="209"/>
                  </a:cubicBezTo>
                  <a:cubicBezTo>
                    <a:pt x="60" y="226"/>
                    <a:pt x="75" y="247"/>
                    <a:pt x="100" y="262"/>
                  </a:cubicBezTo>
                  <a:close/>
                </a:path>
              </a:pathLst>
            </a:custGeom>
            <a:solidFill>
              <a:srgbClr val="60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íṥ1íḑé">
              <a:extLst>
                <a:ext uri="{FF2B5EF4-FFF2-40B4-BE49-F238E27FC236}">
                  <a16:creationId xmlns:a16="http://schemas.microsoft.com/office/drawing/2014/main" id="{E35343B7-8FF0-4D7B-9B8C-60A3A1FC2DD3}"/>
                </a:ext>
              </a:extLst>
            </p:cNvPr>
            <p:cNvSpPr/>
            <p:nvPr/>
          </p:nvSpPr>
          <p:spPr bwMode="auto">
            <a:xfrm>
              <a:off x="7013575" y="2824163"/>
              <a:ext cx="96837" cy="204788"/>
            </a:xfrm>
            <a:custGeom>
              <a:avLst/>
              <a:gdLst>
                <a:gd name="T0" fmla="*/ 3 w 43"/>
                <a:gd name="T1" fmla="*/ 80 h 91"/>
                <a:gd name="T2" fmla="*/ 32 w 43"/>
                <a:gd name="T3" fmla="*/ 76 h 91"/>
                <a:gd name="T4" fmla="*/ 43 w 43"/>
                <a:gd name="T5" fmla="*/ 42 h 91"/>
                <a:gd name="T6" fmla="*/ 28 w 43"/>
                <a:gd name="T7" fmla="*/ 6 h 91"/>
                <a:gd name="T8" fmla="*/ 18 w 43"/>
                <a:gd name="T9" fmla="*/ 31 h 91"/>
                <a:gd name="T10" fmla="*/ 23 w 43"/>
                <a:gd name="T11" fmla="*/ 48 h 91"/>
                <a:gd name="T12" fmla="*/ 3 w 43"/>
                <a:gd name="T13" fmla="*/ 8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1">
                  <a:moveTo>
                    <a:pt x="3" y="80"/>
                  </a:moveTo>
                  <a:cubicBezTo>
                    <a:pt x="3" y="80"/>
                    <a:pt x="21" y="91"/>
                    <a:pt x="32" y="76"/>
                  </a:cubicBezTo>
                  <a:cubicBezTo>
                    <a:pt x="43" y="62"/>
                    <a:pt x="43" y="42"/>
                    <a:pt x="43" y="42"/>
                  </a:cubicBezTo>
                  <a:cubicBezTo>
                    <a:pt x="43" y="42"/>
                    <a:pt x="32" y="13"/>
                    <a:pt x="28" y="6"/>
                  </a:cubicBezTo>
                  <a:cubicBezTo>
                    <a:pt x="23" y="0"/>
                    <a:pt x="9" y="3"/>
                    <a:pt x="18" y="31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8"/>
                    <a:pt x="0" y="61"/>
                    <a:pt x="3" y="80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íşḷîḑê">
              <a:extLst>
                <a:ext uri="{FF2B5EF4-FFF2-40B4-BE49-F238E27FC236}">
                  <a16:creationId xmlns:a16="http://schemas.microsoft.com/office/drawing/2014/main" id="{65E300FE-82CC-45D8-A27D-9A96A81B629F}"/>
                </a:ext>
              </a:extLst>
            </p:cNvPr>
            <p:cNvSpPr/>
            <p:nvPr/>
          </p:nvSpPr>
          <p:spPr bwMode="auto">
            <a:xfrm>
              <a:off x="7013575" y="2867025"/>
              <a:ext cx="68262" cy="160338"/>
            </a:xfrm>
            <a:custGeom>
              <a:avLst/>
              <a:gdLst>
                <a:gd name="T0" fmla="*/ 30 w 30"/>
                <a:gd name="T1" fmla="*/ 60 h 71"/>
                <a:gd name="T2" fmla="*/ 26 w 30"/>
                <a:gd name="T3" fmla="*/ 29 h 71"/>
                <a:gd name="T4" fmla="*/ 26 w 30"/>
                <a:gd name="T5" fmla="*/ 26 h 71"/>
                <a:gd name="T6" fmla="*/ 15 w 30"/>
                <a:gd name="T7" fmla="*/ 0 h 71"/>
                <a:gd name="T8" fmla="*/ 18 w 30"/>
                <a:gd name="T9" fmla="*/ 12 h 71"/>
                <a:gd name="T10" fmla="*/ 23 w 30"/>
                <a:gd name="T11" fmla="*/ 29 h 71"/>
                <a:gd name="T12" fmla="*/ 3 w 30"/>
                <a:gd name="T13" fmla="*/ 61 h 71"/>
                <a:gd name="T14" fmla="*/ 30 w 30"/>
                <a:gd name="T15" fmla="*/ 6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71">
                  <a:moveTo>
                    <a:pt x="30" y="60"/>
                  </a:moveTo>
                  <a:cubicBezTo>
                    <a:pt x="18" y="64"/>
                    <a:pt x="24" y="36"/>
                    <a:pt x="26" y="29"/>
                  </a:cubicBezTo>
                  <a:cubicBezTo>
                    <a:pt x="26" y="28"/>
                    <a:pt x="26" y="27"/>
                    <a:pt x="26" y="26"/>
                  </a:cubicBezTo>
                  <a:cubicBezTo>
                    <a:pt x="23" y="20"/>
                    <a:pt x="15" y="1"/>
                    <a:pt x="15" y="0"/>
                  </a:cubicBezTo>
                  <a:cubicBezTo>
                    <a:pt x="15" y="3"/>
                    <a:pt x="16" y="7"/>
                    <a:pt x="18" y="12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0" y="42"/>
                    <a:pt x="3" y="61"/>
                  </a:cubicBezTo>
                  <a:cubicBezTo>
                    <a:pt x="3" y="61"/>
                    <a:pt x="19" y="71"/>
                    <a:pt x="30" y="6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iṥļíḑê">
              <a:extLst>
                <a:ext uri="{FF2B5EF4-FFF2-40B4-BE49-F238E27FC236}">
                  <a16:creationId xmlns:a16="http://schemas.microsoft.com/office/drawing/2014/main" id="{AE4A27D6-1898-4340-A058-8709BA9EF3C3}"/>
                </a:ext>
              </a:extLst>
            </p:cNvPr>
            <p:cNvSpPr/>
            <p:nvPr/>
          </p:nvSpPr>
          <p:spPr bwMode="auto">
            <a:xfrm>
              <a:off x="6818313" y="2935288"/>
              <a:ext cx="133350" cy="139700"/>
            </a:xfrm>
            <a:custGeom>
              <a:avLst/>
              <a:gdLst>
                <a:gd name="T0" fmla="*/ 35 w 59"/>
                <a:gd name="T1" fmla="*/ 62 h 62"/>
                <a:gd name="T2" fmla="*/ 56 w 59"/>
                <a:gd name="T3" fmla="*/ 46 h 62"/>
                <a:gd name="T4" fmla="*/ 59 w 59"/>
                <a:gd name="T5" fmla="*/ 11 h 62"/>
                <a:gd name="T6" fmla="*/ 0 w 59"/>
                <a:gd name="T7" fmla="*/ 59 h 62"/>
                <a:gd name="T8" fmla="*/ 35 w 59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2">
                  <a:moveTo>
                    <a:pt x="35" y="62"/>
                  </a:moveTo>
                  <a:cubicBezTo>
                    <a:pt x="39" y="62"/>
                    <a:pt x="47" y="55"/>
                    <a:pt x="56" y="46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43" y="0"/>
                    <a:pt x="0" y="39"/>
                    <a:pt x="0" y="59"/>
                  </a:cubicBezTo>
                  <a:cubicBezTo>
                    <a:pt x="13" y="60"/>
                    <a:pt x="29" y="61"/>
                    <a:pt x="35" y="62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îṥlidè">
              <a:extLst>
                <a:ext uri="{FF2B5EF4-FFF2-40B4-BE49-F238E27FC236}">
                  <a16:creationId xmlns:a16="http://schemas.microsoft.com/office/drawing/2014/main" id="{EC389283-C893-48FB-B095-E4DB704B3DF0}"/>
                </a:ext>
              </a:extLst>
            </p:cNvPr>
            <p:cNvSpPr/>
            <p:nvPr/>
          </p:nvSpPr>
          <p:spPr bwMode="auto">
            <a:xfrm>
              <a:off x="5567363" y="1152525"/>
              <a:ext cx="361950" cy="363538"/>
            </a:xfrm>
            <a:custGeom>
              <a:avLst/>
              <a:gdLst>
                <a:gd name="T0" fmla="*/ 134 w 159"/>
                <a:gd name="T1" fmla="*/ 23 h 160"/>
                <a:gd name="T2" fmla="*/ 71 w 159"/>
                <a:gd name="T3" fmla="*/ 0 h 160"/>
                <a:gd name="T4" fmla="*/ 0 w 159"/>
                <a:gd name="T5" fmla="*/ 25 h 160"/>
                <a:gd name="T6" fmla="*/ 3 w 159"/>
                <a:gd name="T7" fmla="*/ 35 h 160"/>
                <a:gd name="T8" fmla="*/ 81 w 159"/>
                <a:gd name="T9" fmla="*/ 91 h 160"/>
                <a:gd name="T10" fmla="*/ 81 w 159"/>
                <a:gd name="T11" fmla="*/ 79 h 160"/>
                <a:gd name="T12" fmla="*/ 148 w 159"/>
                <a:gd name="T13" fmla="*/ 124 h 160"/>
                <a:gd name="T14" fmla="*/ 153 w 159"/>
                <a:gd name="T15" fmla="*/ 160 h 160"/>
                <a:gd name="T16" fmla="*/ 148 w 159"/>
                <a:gd name="T17" fmla="*/ 78 h 160"/>
                <a:gd name="T18" fmla="*/ 134 w 159"/>
                <a:gd name="T19" fmla="*/ 2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134" y="23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21" y="77"/>
                    <a:pt x="81" y="91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9"/>
                    <a:pt x="122" y="112"/>
                    <a:pt x="148" y="124"/>
                  </a:cubicBezTo>
                  <a:cubicBezTo>
                    <a:pt x="148" y="124"/>
                    <a:pt x="153" y="134"/>
                    <a:pt x="153" y="160"/>
                  </a:cubicBezTo>
                  <a:cubicBezTo>
                    <a:pt x="159" y="96"/>
                    <a:pt x="148" y="78"/>
                    <a:pt x="148" y="78"/>
                  </a:cubicBezTo>
                  <a:lnTo>
                    <a:pt x="134" y="23"/>
                  </a:ln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íṧľîďe">
              <a:extLst>
                <a:ext uri="{FF2B5EF4-FFF2-40B4-BE49-F238E27FC236}">
                  <a16:creationId xmlns:a16="http://schemas.microsoft.com/office/drawing/2014/main" id="{F5BB3D64-6A53-4562-9147-8085B1FFF572}"/>
                </a:ext>
              </a:extLst>
            </p:cNvPr>
            <p:cNvSpPr/>
            <p:nvPr/>
          </p:nvSpPr>
          <p:spPr bwMode="auto">
            <a:xfrm>
              <a:off x="4986338" y="2262188"/>
              <a:ext cx="106362" cy="133350"/>
            </a:xfrm>
            <a:custGeom>
              <a:avLst/>
              <a:gdLst>
                <a:gd name="T0" fmla="*/ 17 w 67"/>
                <a:gd name="T1" fmla="*/ 77 h 84"/>
                <a:gd name="T2" fmla="*/ 0 w 67"/>
                <a:gd name="T3" fmla="*/ 54 h 84"/>
                <a:gd name="T4" fmla="*/ 0 w 67"/>
                <a:gd name="T5" fmla="*/ 27 h 84"/>
                <a:gd name="T6" fmla="*/ 17 w 67"/>
                <a:gd name="T7" fmla="*/ 10 h 84"/>
                <a:gd name="T8" fmla="*/ 46 w 67"/>
                <a:gd name="T9" fmla="*/ 0 h 84"/>
                <a:gd name="T10" fmla="*/ 67 w 67"/>
                <a:gd name="T11" fmla="*/ 28 h 84"/>
                <a:gd name="T12" fmla="*/ 34 w 67"/>
                <a:gd name="T13" fmla="*/ 84 h 84"/>
                <a:gd name="T14" fmla="*/ 17 w 67"/>
                <a:gd name="T15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4">
                  <a:moveTo>
                    <a:pt x="17" y="77"/>
                  </a:moveTo>
                  <a:lnTo>
                    <a:pt x="0" y="54"/>
                  </a:lnTo>
                  <a:lnTo>
                    <a:pt x="0" y="27"/>
                  </a:lnTo>
                  <a:lnTo>
                    <a:pt x="17" y="10"/>
                  </a:lnTo>
                  <a:lnTo>
                    <a:pt x="46" y="0"/>
                  </a:lnTo>
                  <a:lnTo>
                    <a:pt x="67" y="28"/>
                  </a:lnTo>
                  <a:lnTo>
                    <a:pt x="34" y="84"/>
                  </a:lnTo>
                  <a:lnTo>
                    <a:pt x="17" y="7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ïslíḑé">
              <a:extLst>
                <a:ext uri="{FF2B5EF4-FFF2-40B4-BE49-F238E27FC236}">
                  <a16:creationId xmlns:a16="http://schemas.microsoft.com/office/drawing/2014/main" id="{353B242D-95E2-448C-9C6D-6A1A436CC64C}"/>
                </a:ext>
              </a:extLst>
            </p:cNvPr>
            <p:cNvSpPr/>
            <p:nvPr/>
          </p:nvSpPr>
          <p:spPr bwMode="auto">
            <a:xfrm>
              <a:off x="4870450" y="2289175"/>
              <a:ext cx="1004887" cy="1081088"/>
            </a:xfrm>
            <a:custGeom>
              <a:avLst/>
              <a:gdLst>
                <a:gd name="T0" fmla="*/ 441 w 442"/>
                <a:gd name="T1" fmla="*/ 335 h 477"/>
                <a:gd name="T2" fmla="*/ 429 w 442"/>
                <a:gd name="T3" fmla="*/ 351 h 477"/>
                <a:gd name="T4" fmla="*/ 407 w 442"/>
                <a:gd name="T5" fmla="*/ 347 h 477"/>
                <a:gd name="T6" fmla="*/ 423 w 442"/>
                <a:gd name="T7" fmla="*/ 390 h 477"/>
                <a:gd name="T8" fmla="*/ 425 w 442"/>
                <a:gd name="T9" fmla="*/ 431 h 477"/>
                <a:gd name="T10" fmla="*/ 411 w 442"/>
                <a:gd name="T11" fmla="*/ 448 h 477"/>
                <a:gd name="T12" fmla="*/ 412 w 442"/>
                <a:gd name="T13" fmla="*/ 463 h 477"/>
                <a:gd name="T14" fmla="*/ 398 w 442"/>
                <a:gd name="T15" fmla="*/ 472 h 477"/>
                <a:gd name="T16" fmla="*/ 386 w 442"/>
                <a:gd name="T17" fmla="*/ 451 h 477"/>
                <a:gd name="T18" fmla="*/ 374 w 442"/>
                <a:gd name="T19" fmla="*/ 428 h 477"/>
                <a:gd name="T20" fmla="*/ 366 w 442"/>
                <a:gd name="T21" fmla="*/ 439 h 477"/>
                <a:gd name="T22" fmla="*/ 351 w 442"/>
                <a:gd name="T23" fmla="*/ 432 h 477"/>
                <a:gd name="T24" fmla="*/ 335 w 442"/>
                <a:gd name="T25" fmla="*/ 440 h 477"/>
                <a:gd name="T26" fmla="*/ 317 w 442"/>
                <a:gd name="T27" fmla="*/ 408 h 477"/>
                <a:gd name="T28" fmla="*/ 264 w 442"/>
                <a:gd name="T29" fmla="*/ 326 h 477"/>
                <a:gd name="T30" fmla="*/ 155 w 442"/>
                <a:gd name="T31" fmla="*/ 272 h 477"/>
                <a:gd name="T32" fmla="*/ 29 w 442"/>
                <a:gd name="T33" fmla="*/ 173 h 477"/>
                <a:gd name="T34" fmla="*/ 0 w 442"/>
                <a:gd name="T35" fmla="*/ 137 h 477"/>
                <a:gd name="T36" fmla="*/ 56 w 442"/>
                <a:gd name="T37" fmla="*/ 37 h 477"/>
                <a:gd name="T38" fmla="*/ 58 w 442"/>
                <a:gd name="T39" fmla="*/ 34 h 477"/>
                <a:gd name="T40" fmla="*/ 58 w 442"/>
                <a:gd name="T41" fmla="*/ 34 h 477"/>
                <a:gd name="T42" fmla="*/ 79 w 442"/>
                <a:gd name="T43" fmla="*/ 0 h 477"/>
                <a:gd name="T44" fmla="*/ 128 w 442"/>
                <a:gd name="T45" fmla="*/ 13 h 477"/>
                <a:gd name="T46" fmla="*/ 192 w 442"/>
                <a:gd name="T47" fmla="*/ 71 h 477"/>
                <a:gd name="T48" fmla="*/ 187 w 442"/>
                <a:gd name="T49" fmla="*/ 80 h 477"/>
                <a:gd name="T50" fmla="*/ 149 w 442"/>
                <a:gd name="T51" fmla="*/ 128 h 477"/>
                <a:gd name="T52" fmla="*/ 234 w 442"/>
                <a:gd name="T53" fmla="*/ 211 h 477"/>
                <a:gd name="T54" fmla="*/ 318 w 442"/>
                <a:gd name="T55" fmla="*/ 273 h 477"/>
                <a:gd name="T56" fmla="*/ 393 w 442"/>
                <a:gd name="T57" fmla="*/ 311 h 477"/>
                <a:gd name="T58" fmla="*/ 432 w 442"/>
                <a:gd name="T59" fmla="*/ 330 h 477"/>
                <a:gd name="T60" fmla="*/ 441 w 442"/>
                <a:gd name="T61" fmla="*/ 33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2" h="477">
                  <a:moveTo>
                    <a:pt x="441" y="335"/>
                  </a:moveTo>
                  <a:cubicBezTo>
                    <a:pt x="442" y="339"/>
                    <a:pt x="438" y="350"/>
                    <a:pt x="429" y="351"/>
                  </a:cubicBezTo>
                  <a:cubicBezTo>
                    <a:pt x="419" y="351"/>
                    <a:pt x="407" y="347"/>
                    <a:pt x="407" y="347"/>
                  </a:cubicBezTo>
                  <a:cubicBezTo>
                    <a:pt x="407" y="347"/>
                    <a:pt x="421" y="382"/>
                    <a:pt x="423" y="390"/>
                  </a:cubicBezTo>
                  <a:cubicBezTo>
                    <a:pt x="425" y="398"/>
                    <a:pt x="426" y="412"/>
                    <a:pt x="425" y="431"/>
                  </a:cubicBezTo>
                  <a:cubicBezTo>
                    <a:pt x="424" y="451"/>
                    <a:pt x="411" y="448"/>
                    <a:pt x="411" y="448"/>
                  </a:cubicBezTo>
                  <a:cubicBezTo>
                    <a:pt x="411" y="448"/>
                    <a:pt x="412" y="455"/>
                    <a:pt x="412" y="463"/>
                  </a:cubicBezTo>
                  <a:cubicBezTo>
                    <a:pt x="413" y="471"/>
                    <a:pt x="405" y="477"/>
                    <a:pt x="398" y="472"/>
                  </a:cubicBezTo>
                  <a:cubicBezTo>
                    <a:pt x="392" y="468"/>
                    <a:pt x="394" y="464"/>
                    <a:pt x="386" y="451"/>
                  </a:cubicBezTo>
                  <a:cubicBezTo>
                    <a:pt x="379" y="439"/>
                    <a:pt x="374" y="428"/>
                    <a:pt x="374" y="428"/>
                  </a:cubicBezTo>
                  <a:cubicBezTo>
                    <a:pt x="374" y="428"/>
                    <a:pt x="374" y="437"/>
                    <a:pt x="366" y="439"/>
                  </a:cubicBezTo>
                  <a:cubicBezTo>
                    <a:pt x="358" y="442"/>
                    <a:pt x="351" y="432"/>
                    <a:pt x="351" y="432"/>
                  </a:cubicBezTo>
                  <a:cubicBezTo>
                    <a:pt x="352" y="439"/>
                    <a:pt x="342" y="445"/>
                    <a:pt x="335" y="440"/>
                  </a:cubicBezTo>
                  <a:cubicBezTo>
                    <a:pt x="329" y="435"/>
                    <a:pt x="326" y="423"/>
                    <a:pt x="317" y="408"/>
                  </a:cubicBezTo>
                  <a:cubicBezTo>
                    <a:pt x="306" y="389"/>
                    <a:pt x="272" y="335"/>
                    <a:pt x="264" y="326"/>
                  </a:cubicBezTo>
                  <a:cubicBezTo>
                    <a:pt x="256" y="317"/>
                    <a:pt x="235" y="300"/>
                    <a:pt x="155" y="272"/>
                  </a:cubicBezTo>
                  <a:cubicBezTo>
                    <a:pt x="89" y="249"/>
                    <a:pt x="53" y="198"/>
                    <a:pt x="29" y="173"/>
                  </a:cubicBezTo>
                  <a:cubicBezTo>
                    <a:pt x="5" y="149"/>
                    <a:pt x="0" y="137"/>
                    <a:pt x="0" y="137"/>
                  </a:cubicBezTo>
                  <a:cubicBezTo>
                    <a:pt x="8" y="117"/>
                    <a:pt x="35" y="71"/>
                    <a:pt x="56" y="37"/>
                  </a:cubicBezTo>
                  <a:cubicBezTo>
                    <a:pt x="57" y="36"/>
                    <a:pt x="57" y="35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7" y="19"/>
                    <a:pt x="75" y="7"/>
                    <a:pt x="79" y="0"/>
                  </a:cubicBezTo>
                  <a:cubicBezTo>
                    <a:pt x="95" y="1"/>
                    <a:pt x="114" y="4"/>
                    <a:pt x="128" y="13"/>
                  </a:cubicBezTo>
                  <a:cubicBezTo>
                    <a:pt x="152" y="28"/>
                    <a:pt x="184" y="54"/>
                    <a:pt x="192" y="71"/>
                  </a:cubicBezTo>
                  <a:cubicBezTo>
                    <a:pt x="187" y="80"/>
                    <a:pt x="187" y="80"/>
                    <a:pt x="187" y="80"/>
                  </a:cubicBezTo>
                  <a:cubicBezTo>
                    <a:pt x="179" y="87"/>
                    <a:pt x="149" y="128"/>
                    <a:pt x="149" y="128"/>
                  </a:cubicBezTo>
                  <a:cubicBezTo>
                    <a:pt x="170" y="144"/>
                    <a:pt x="226" y="202"/>
                    <a:pt x="234" y="211"/>
                  </a:cubicBezTo>
                  <a:cubicBezTo>
                    <a:pt x="242" y="221"/>
                    <a:pt x="299" y="264"/>
                    <a:pt x="318" y="273"/>
                  </a:cubicBezTo>
                  <a:cubicBezTo>
                    <a:pt x="338" y="282"/>
                    <a:pt x="386" y="307"/>
                    <a:pt x="393" y="311"/>
                  </a:cubicBezTo>
                  <a:cubicBezTo>
                    <a:pt x="399" y="316"/>
                    <a:pt x="423" y="327"/>
                    <a:pt x="432" y="330"/>
                  </a:cubicBezTo>
                  <a:cubicBezTo>
                    <a:pt x="441" y="333"/>
                    <a:pt x="441" y="335"/>
                    <a:pt x="441" y="335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ïSľiďe">
              <a:extLst>
                <a:ext uri="{FF2B5EF4-FFF2-40B4-BE49-F238E27FC236}">
                  <a16:creationId xmlns:a16="http://schemas.microsoft.com/office/drawing/2014/main" id="{4188346A-2D54-4026-B23D-FEFB6E0AD2C5}"/>
                </a:ext>
              </a:extLst>
            </p:cNvPr>
            <p:cNvSpPr/>
            <p:nvPr/>
          </p:nvSpPr>
          <p:spPr bwMode="auto">
            <a:xfrm>
              <a:off x="5043488" y="2289175"/>
              <a:ext cx="263525" cy="288925"/>
            </a:xfrm>
            <a:custGeom>
              <a:avLst/>
              <a:gdLst>
                <a:gd name="T0" fmla="*/ 111 w 116"/>
                <a:gd name="T1" fmla="*/ 80 h 128"/>
                <a:gd name="T2" fmla="*/ 116 w 116"/>
                <a:gd name="T3" fmla="*/ 71 h 128"/>
                <a:gd name="T4" fmla="*/ 52 w 116"/>
                <a:gd name="T5" fmla="*/ 13 h 128"/>
                <a:gd name="T6" fmla="*/ 3 w 116"/>
                <a:gd name="T7" fmla="*/ 0 h 128"/>
                <a:gd name="T8" fmla="*/ 0 w 116"/>
                <a:gd name="T9" fmla="*/ 5 h 128"/>
                <a:gd name="T10" fmla="*/ 76 w 116"/>
                <a:gd name="T11" fmla="*/ 89 h 128"/>
                <a:gd name="T12" fmla="*/ 42 w 116"/>
                <a:gd name="T13" fmla="*/ 127 h 128"/>
                <a:gd name="T14" fmla="*/ 73 w 116"/>
                <a:gd name="T15" fmla="*/ 128 h 128"/>
                <a:gd name="T16" fmla="*/ 111 w 116"/>
                <a:gd name="T17" fmla="*/ 8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28">
                  <a:moveTo>
                    <a:pt x="111" y="80"/>
                  </a:moveTo>
                  <a:cubicBezTo>
                    <a:pt x="116" y="71"/>
                    <a:pt x="116" y="71"/>
                    <a:pt x="116" y="71"/>
                  </a:cubicBezTo>
                  <a:cubicBezTo>
                    <a:pt x="108" y="54"/>
                    <a:pt x="76" y="28"/>
                    <a:pt x="52" y="13"/>
                  </a:cubicBezTo>
                  <a:cubicBezTo>
                    <a:pt x="38" y="4"/>
                    <a:pt x="19" y="1"/>
                    <a:pt x="3" y="0"/>
                  </a:cubicBezTo>
                  <a:cubicBezTo>
                    <a:pt x="2" y="1"/>
                    <a:pt x="1" y="3"/>
                    <a:pt x="0" y="5"/>
                  </a:cubicBezTo>
                  <a:cubicBezTo>
                    <a:pt x="20" y="16"/>
                    <a:pt x="65" y="46"/>
                    <a:pt x="76" y="89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7"/>
                    <a:pt x="62" y="124"/>
                    <a:pt x="73" y="128"/>
                  </a:cubicBezTo>
                  <a:cubicBezTo>
                    <a:pt x="73" y="128"/>
                    <a:pt x="103" y="87"/>
                    <a:pt x="111" y="8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isļîḍe">
              <a:extLst>
                <a:ext uri="{FF2B5EF4-FFF2-40B4-BE49-F238E27FC236}">
                  <a16:creationId xmlns:a16="http://schemas.microsoft.com/office/drawing/2014/main" id="{4A485527-5DCB-4D10-B709-F272E49A202C}"/>
                </a:ext>
              </a:extLst>
            </p:cNvPr>
            <p:cNvSpPr/>
            <p:nvPr/>
          </p:nvSpPr>
          <p:spPr bwMode="auto">
            <a:xfrm>
              <a:off x="5735638" y="1465263"/>
              <a:ext cx="52387" cy="152400"/>
            </a:xfrm>
            <a:custGeom>
              <a:avLst/>
              <a:gdLst>
                <a:gd name="T0" fmla="*/ 12 w 23"/>
                <a:gd name="T1" fmla="*/ 0 h 67"/>
                <a:gd name="T2" fmla="*/ 11 w 23"/>
                <a:gd name="T3" fmla="*/ 11 h 67"/>
                <a:gd name="T4" fmla="*/ 11 w 23"/>
                <a:gd name="T5" fmla="*/ 20 h 67"/>
                <a:gd name="T6" fmla="*/ 13 w 23"/>
                <a:gd name="T7" fmla="*/ 25 h 67"/>
                <a:gd name="T8" fmla="*/ 15 w 23"/>
                <a:gd name="T9" fmla="*/ 30 h 67"/>
                <a:gd name="T10" fmla="*/ 18 w 23"/>
                <a:gd name="T11" fmla="*/ 40 h 67"/>
                <a:gd name="T12" fmla="*/ 21 w 23"/>
                <a:gd name="T13" fmla="*/ 50 h 67"/>
                <a:gd name="T14" fmla="*/ 23 w 23"/>
                <a:gd name="T15" fmla="*/ 55 h 67"/>
                <a:gd name="T16" fmla="*/ 22 w 23"/>
                <a:gd name="T17" fmla="*/ 58 h 67"/>
                <a:gd name="T18" fmla="*/ 21 w 23"/>
                <a:gd name="T19" fmla="*/ 60 h 67"/>
                <a:gd name="T20" fmla="*/ 20 w 23"/>
                <a:gd name="T21" fmla="*/ 61 h 67"/>
                <a:gd name="T22" fmla="*/ 11 w 23"/>
                <a:gd name="T23" fmla="*/ 66 h 67"/>
                <a:gd name="T24" fmla="*/ 0 w 23"/>
                <a:gd name="T25" fmla="*/ 66 h 67"/>
                <a:gd name="T26" fmla="*/ 10 w 23"/>
                <a:gd name="T27" fmla="*/ 64 h 67"/>
                <a:gd name="T28" fmla="*/ 18 w 23"/>
                <a:gd name="T29" fmla="*/ 59 h 67"/>
                <a:gd name="T30" fmla="*/ 19 w 23"/>
                <a:gd name="T31" fmla="*/ 58 h 67"/>
                <a:gd name="T32" fmla="*/ 19 w 23"/>
                <a:gd name="T33" fmla="*/ 57 h 67"/>
                <a:gd name="T34" fmla="*/ 19 w 23"/>
                <a:gd name="T35" fmla="*/ 55 h 67"/>
                <a:gd name="T36" fmla="*/ 18 w 23"/>
                <a:gd name="T37" fmla="*/ 51 h 67"/>
                <a:gd name="T38" fmla="*/ 15 w 23"/>
                <a:gd name="T39" fmla="*/ 41 h 67"/>
                <a:gd name="T40" fmla="*/ 11 w 23"/>
                <a:gd name="T41" fmla="*/ 31 h 67"/>
                <a:gd name="T42" fmla="*/ 10 w 23"/>
                <a:gd name="T43" fmla="*/ 26 h 67"/>
                <a:gd name="T44" fmla="*/ 8 w 23"/>
                <a:gd name="T45" fmla="*/ 21 h 67"/>
                <a:gd name="T46" fmla="*/ 12 w 23"/>
                <a:gd name="T4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67">
                  <a:moveTo>
                    <a:pt x="12" y="0"/>
                  </a:moveTo>
                  <a:cubicBezTo>
                    <a:pt x="12" y="4"/>
                    <a:pt x="11" y="7"/>
                    <a:pt x="11" y="11"/>
                  </a:cubicBezTo>
                  <a:cubicBezTo>
                    <a:pt x="11" y="14"/>
                    <a:pt x="11" y="17"/>
                    <a:pt x="11" y="20"/>
                  </a:cubicBezTo>
                  <a:cubicBezTo>
                    <a:pt x="12" y="22"/>
                    <a:pt x="12" y="23"/>
                    <a:pt x="13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9" y="43"/>
                    <a:pt x="21" y="46"/>
                    <a:pt x="21" y="50"/>
                  </a:cubicBezTo>
                  <a:cubicBezTo>
                    <a:pt x="22" y="51"/>
                    <a:pt x="22" y="53"/>
                    <a:pt x="23" y="55"/>
                  </a:cubicBezTo>
                  <a:cubicBezTo>
                    <a:pt x="23" y="56"/>
                    <a:pt x="23" y="57"/>
                    <a:pt x="22" y="58"/>
                  </a:cubicBezTo>
                  <a:cubicBezTo>
                    <a:pt x="22" y="59"/>
                    <a:pt x="22" y="59"/>
                    <a:pt x="21" y="60"/>
                  </a:cubicBezTo>
                  <a:cubicBezTo>
                    <a:pt x="21" y="60"/>
                    <a:pt x="21" y="60"/>
                    <a:pt x="20" y="61"/>
                  </a:cubicBezTo>
                  <a:cubicBezTo>
                    <a:pt x="18" y="64"/>
                    <a:pt x="14" y="65"/>
                    <a:pt x="11" y="66"/>
                  </a:cubicBezTo>
                  <a:cubicBezTo>
                    <a:pt x="7" y="66"/>
                    <a:pt x="4" y="67"/>
                    <a:pt x="0" y="66"/>
                  </a:cubicBezTo>
                  <a:cubicBezTo>
                    <a:pt x="4" y="66"/>
                    <a:pt x="7" y="65"/>
                    <a:pt x="10" y="64"/>
                  </a:cubicBezTo>
                  <a:cubicBezTo>
                    <a:pt x="13" y="63"/>
                    <a:pt x="16" y="61"/>
                    <a:pt x="18" y="5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6"/>
                    <a:pt x="19" y="55"/>
                  </a:cubicBezTo>
                  <a:cubicBezTo>
                    <a:pt x="19" y="54"/>
                    <a:pt x="18" y="52"/>
                    <a:pt x="18" y="51"/>
                  </a:cubicBezTo>
                  <a:cubicBezTo>
                    <a:pt x="17" y="47"/>
                    <a:pt x="16" y="44"/>
                    <a:pt x="15" y="4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5"/>
                    <a:pt x="9" y="23"/>
                    <a:pt x="8" y="21"/>
                  </a:cubicBezTo>
                  <a:cubicBezTo>
                    <a:pt x="8" y="13"/>
                    <a:pt x="10" y="7"/>
                    <a:pt x="12" y="0"/>
                  </a:cubicBezTo>
                  <a:close/>
                </a:path>
              </a:pathLst>
            </a:custGeom>
            <a:solidFill>
              <a:srgbClr val="E2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ïṥľiḋê">
              <a:extLst>
                <a:ext uri="{FF2B5EF4-FFF2-40B4-BE49-F238E27FC236}">
                  <a16:creationId xmlns:a16="http://schemas.microsoft.com/office/drawing/2014/main" id="{2FADC4E8-09D2-4B51-BED1-3F3749DF6930}"/>
                </a:ext>
              </a:extLst>
            </p:cNvPr>
            <p:cNvSpPr/>
            <p:nvPr/>
          </p:nvSpPr>
          <p:spPr bwMode="auto">
            <a:xfrm>
              <a:off x="5595938" y="1327150"/>
              <a:ext cx="115887" cy="47625"/>
            </a:xfrm>
            <a:custGeom>
              <a:avLst/>
              <a:gdLst>
                <a:gd name="T0" fmla="*/ 0 w 51"/>
                <a:gd name="T1" fmla="*/ 4 h 21"/>
                <a:gd name="T2" fmla="*/ 14 w 51"/>
                <a:gd name="T3" fmla="*/ 1 h 21"/>
                <a:gd name="T4" fmla="*/ 29 w 51"/>
                <a:gd name="T5" fmla="*/ 2 h 21"/>
                <a:gd name="T6" fmla="*/ 42 w 51"/>
                <a:gd name="T7" fmla="*/ 9 h 21"/>
                <a:gd name="T8" fmla="*/ 51 w 51"/>
                <a:gd name="T9" fmla="*/ 21 h 21"/>
                <a:gd name="T10" fmla="*/ 40 w 51"/>
                <a:gd name="T11" fmla="*/ 12 h 21"/>
                <a:gd name="T12" fmla="*/ 28 w 51"/>
                <a:gd name="T13" fmla="*/ 6 h 21"/>
                <a:gd name="T14" fmla="*/ 0 w 51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21">
                  <a:moveTo>
                    <a:pt x="0" y="4"/>
                  </a:moveTo>
                  <a:cubicBezTo>
                    <a:pt x="4" y="2"/>
                    <a:pt x="9" y="1"/>
                    <a:pt x="14" y="1"/>
                  </a:cubicBezTo>
                  <a:cubicBezTo>
                    <a:pt x="19" y="0"/>
                    <a:pt x="24" y="1"/>
                    <a:pt x="29" y="2"/>
                  </a:cubicBezTo>
                  <a:cubicBezTo>
                    <a:pt x="34" y="4"/>
                    <a:pt x="38" y="6"/>
                    <a:pt x="42" y="9"/>
                  </a:cubicBezTo>
                  <a:cubicBezTo>
                    <a:pt x="46" y="13"/>
                    <a:pt x="49" y="17"/>
                    <a:pt x="51" y="21"/>
                  </a:cubicBezTo>
                  <a:cubicBezTo>
                    <a:pt x="47" y="18"/>
                    <a:pt x="44" y="14"/>
                    <a:pt x="40" y="12"/>
                  </a:cubicBezTo>
                  <a:cubicBezTo>
                    <a:pt x="36" y="9"/>
                    <a:pt x="32" y="7"/>
                    <a:pt x="28" y="6"/>
                  </a:cubicBezTo>
                  <a:cubicBezTo>
                    <a:pt x="19" y="3"/>
                    <a:pt x="10" y="3"/>
                    <a:pt x="0" y="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î$ľîḓê">
              <a:extLst>
                <a:ext uri="{FF2B5EF4-FFF2-40B4-BE49-F238E27FC236}">
                  <a16:creationId xmlns:a16="http://schemas.microsoft.com/office/drawing/2014/main" id="{7060AC78-35F1-447A-9371-42ECAFE082FD}"/>
                </a:ext>
              </a:extLst>
            </p:cNvPr>
            <p:cNvSpPr/>
            <p:nvPr/>
          </p:nvSpPr>
          <p:spPr bwMode="auto">
            <a:xfrm>
              <a:off x="5797550" y="1387475"/>
              <a:ext cx="106362" cy="31750"/>
            </a:xfrm>
            <a:custGeom>
              <a:avLst/>
              <a:gdLst>
                <a:gd name="T0" fmla="*/ 0 w 47"/>
                <a:gd name="T1" fmla="*/ 8 h 14"/>
                <a:gd name="T2" fmla="*/ 12 w 47"/>
                <a:gd name="T3" fmla="*/ 1 h 14"/>
                <a:gd name="T4" fmla="*/ 25 w 47"/>
                <a:gd name="T5" fmla="*/ 0 h 14"/>
                <a:gd name="T6" fmla="*/ 38 w 47"/>
                <a:gd name="T7" fmla="*/ 5 h 14"/>
                <a:gd name="T8" fmla="*/ 43 w 47"/>
                <a:gd name="T9" fmla="*/ 9 h 14"/>
                <a:gd name="T10" fmla="*/ 47 w 47"/>
                <a:gd name="T11" fmla="*/ 14 h 14"/>
                <a:gd name="T12" fmla="*/ 42 w 47"/>
                <a:gd name="T13" fmla="*/ 11 h 14"/>
                <a:gd name="T14" fmla="*/ 36 w 47"/>
                <a:gd name="T15" fmla="*/ 8 h 14"/>
                <a:gd name="T16" fmla="*/ 33 w 47"/>
                <a:gd name="T17" fmla="*/ 7 h 14"/>
                <a:gd name="T18" fmla="*/ 30 w 47"/>
                <a:gd name="T19" fmla="*/ 6 h 14"/>
                <a:gd name="T20" fmla="*/ 25 w 47"/>
                <a:gd name="T21" fmla="*/ 4 h 14"/>
                <a:gd name="T22" fmla="*/ 12 w 47"/>
                <a:gd name="T23" fmla="*/ 4 h 14"/>
                <a:gd name="T24" fmla="*/ 0 w 47"/>
                <a:gd name="T25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14">
                  <a:moveTo>
                    <a:pt x="0" y="8"/>
                  </a:moveTo>
                  <a:cubicBezTo>
                    <a:pt x="3" y="5"/>
                    <a:pt x="7" y="3"/>
                    <a:pt x="12" y="1"/>
                  </a:cubicBezTo>
                  <a:cubicBezTo>
                    <a:pt x="16" y="0"/>
                    <a:pt x="21" y="0"/>
                    <a:pt x="25" y="0"/>
                  </a:cubicBezTo>
                  <a:cubicBezTo>
                    <a:pt x="30" y="1"/>
                    <a:pt x="34" y="3"/>
                    <a:pt x="38" y="5"/>
                  </a:cubicBezTo>
                  <a:cubicBezTo>
                    <a:pt x="40" y="6"/>
                    <a:pt x="41" y="8"/>
                    <a:pt x="43" y="9"/>
                  </a:cubicBezTo>
                  <a:cubicBezTo>
                    <a:pt x="44" y="11"/>
                    <a:pt x="46" y="12"/>
                    <a:pt x="47" y="14"/>
                  </a:cubicBezTo>
                  <a:cubicBezTo>
                    <a:pt x="45" y="13"/>
                    <a:pt x="44" y="12"/>
                    <a:pt x="42" y="11"/>
                  </a:cubicBezTo>
                  <a:cubicBezTo>
                    <a:pt x="40" y="10"/>
                    <a:pt x="38" y="9"/>
                    <a:pt x="36" y="8"/>
                  </a:cubicBezTo>
                  <a:cubicBezTo>
                    <a:pt x="35" y="8"/>
                    <a:pt x="34" y="7"/>
                    <a:pt x="33" y="7"/>
                  </a:cubicBezTo>
                  <a:cubicBezTo>
                    <a:pt x="32" y="6"/>
                    <a:pt x="31" y="6"/>
                    <a:pt x="30" y="6"/>
                  </a:cubicBezTo>
                  <a:cubicBezTo>
                    <a:pt x="29" y="5"/>
                    <a:pt x="26" y="5"/>
                    <a:pt x="25" y="4"/>
                  </a:cubicBezTo>
                  <a:cubicBezTo>
                    <a:pt x="21" y="4"/>
                    <a:pt x="16" y="4"/>
                    <a:pt x="12" y="4"/>
                  </a:cubicBezTo>
                  <a:cubicBezTo>
                    <a:pt x="8" y="5"/>
                    <a:pt x="4" y="6"/>
                    <a:pt x="0" y="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íṧ1îḓè">
              <a:extLst>
                <a:ext uri="{FF2B5EF4-FFF2-40B4-BE49-F238E27FC236}">
                  <a16:creationId xmlns:a16="http://schemas.microsoft.com/office/drawing/2014/main" id="{8A87973F-674B-4FA8-8AF7-73F491FC6BBD}"/>
                </a:ext>
              </a:extLst>
            </p:cNvPr>
            <p:cNvSpPr/>
            <p:nvPr/>
          </p:nvSpPr>
          <p:spPr bwMode="auto">
            <a:xfrm>
              <a:off x="5692775" y="1581150"/>
              <a:ext cx="25400" cy="20638"/>
            </a:xfrm>
            <a:custGeom>
              <a:avLst/>
              <a:gdLst>
                <a:gd name="T0" fmla="*/ 0 w 11"/>
                <a:gd name="T1" fmla="*/ 1 h 9"/>
                <a:gd name="T2" fmla="*/ 7 w 11"/>
                <a:gd name="T3" fmla="*/ 2 h 9"/>
                <a:gd name="T4" fmla="*/ 10 w 11"/>
                <a:gd name="T5" fmla="*/ 5 h 9"/>
                <a:gd name="T6" fmla="*/ 11 w 11"/>
                <a:gd name="T7" fmla="*/ 9 h 9"/>
                <a:gd name="T8" fmla="*/ 9 w 11"/>
                <a:gd name="T9" fmla="*/ 6 h 9"/>
                <a:gd name="T10" fmla="*/ 6 w 11"/>
                <a:gd name="T11" fmla="*/ 4 h 9"/>
                <a:gd name="T12" fmla="*/ 0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0" y="1"/>
                  </a:moveTo>
                  <a:cubicBezTo>
                    <a:pt x="2" y="0"/>
                    <a:pt x="5" y="1"/>
                    <a:pt x="7" y="2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7"/>
                    <a:pt x="11" y="8"/>
                    <a:pt x="11" y="9"/>
                  </a:cubicBezTo>
                  <a:cubicBezTo>
                    <a:pt x="10" y="8"/>
                    <a:pt x="9" y="7"/>
                    <a:pt x="9" y="6"/>
                  </a:cubicBezTo>
                  <a:cubicBezTo>
                    <a:pt x="8" y="5"/>
                    <a:pt x="7" y="5"/>
                    <a:pt x="6" y="4"/>
                  </a:cubicBezTo>
                  <a:cubicBezTo>
                    <a:pt x="4" y="3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E2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ïṣḻïḑé">
              <a:extLst>
                <a:ext uri="{FF2B5EF4-FFF2-40B4-BE49-F238E27FC236}">
                  <a16:creationId xmlns:a16="http://schemas.microsoft.com/office/drawing/2014/main" id="{D420ED80-87AB-408F-92FD-5DB89DE3601C}"/>
                </a:ext>
              </a:extLst>
            </p:cNvPr>
            <p:cNvSpPr/>
            <p:nvPr/>
          </p:nvSpPr>
          <p:spPr bwMode="auto">
            <a:xfrm>
              <a:off x="4975225" y="1885950"/>
              <a:ext cx="501650" cy="609600"/>
            </a:xfrm>
            <a:custGeom>
              <a:avLst/>
              <a:gdLst>
                <a:gd name="T0" fmla="*/ 209 w 221"/>
                <a:gd name="T1" fmla="*/ 171 h 269"/>
                <a:gd name="T2" fmla="*/ 142 w 221"/>
                <a:gd name="T3" fmla="*/ 263 h 269"/>
                <a:gd name="T4" fmla="*/ 134 w 221"/>
                <a:gd name="T5" fmla="*/ 266 h 269"/>
                <a:gd name="T6" fmla="*/ 82 w 221"/>
                <a:gd name="T7" fmla="*/ 191 h 269"/>
                <a:gd name="T8" fmla="*/ 33 w 221"/>
                <a:gd name="T9" fmla="*/ 178 h 269"/>
                <a:gd name="T10" fmla="*/ 21 w 221"/>
                <a:gd name="T11" fmla="*/ 178 h 269"/>
                <a:gd name="T12" fmla="*/ 10 w 221"/>
                <a:gd name="T13" fmla="*/ 184 h 269"/>
                <a:gd name="T14" fmla="*/ 12 w 221"/>
                <a:gd name="T15" fmla="*/ 212 h 269"/>
                <a:gd name="T16" fmla="*/ 12 w 221"/>
                <a:gd name="T17" fmla="*/ 212 h 269"/>
                <a:gd name="T18" fmla="*/ 10 w 221"/>
                <a:gd name="T19" fmla="*/ 215 h 269"/>
                <a:gd name="T20" fmla="*/ 1 w 221"/>
                <a:gd name="T21" fmla="*/ 197 h 269"/>
                <a:gd name="T22" fmla="*/ 4 w 221"/>
                <a:gd name="T23" fmla="*/ 179 h 269"/>
                <a:gd name="T24" fmla="*/ 79 w 221"/>
                <a:gd name="T25" fmla="*/ 70 h 269"/>
                <a:gd name="T26" fmla="*/ 140 w 221"/>
                <a:gd name="T27" fmla="*/ 0 h 269"/>
                <a:gd name="T28" fmla="*/ 209 w 221"/>
                <a:gd name="T29" fmla="*/ 171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" h="269">
                  <a:moveTo>
                    <a:pt x="209" y="171"/>
                  </a:moveTo>
                  <a:cubicBezTo>
                    <a:pt x="199" y="202"/>
                    <a:pt x="160" y="247"/>
                    <a:pt x="142" y="263"/>
                  </a:cubicBezTo>
                  <a:cubicBezTo>
                    <a:pt x="137" y="269"/>
                    <a:pt x="134" y="266"/>
                    <a:pt x="134" y="266"/>
                  </a:cubicBezTo>
                  <a:cubicBezTo>
                    <a:pt x="131" y="235"/>
                    <a:pt x="106" y="206"/>
                    <a:pt x="82" y="191"/>
                  </a:cubicBezTo>
                  <a:cubicBezTo>
                    <a:pt x="68" y="182"/>
                    <a:pt x="49" y="179"/>
                    <a:pt x="33" y="178"/>
                  </a:cubicBezTo>
                  <a:cubicBezTo>
                    <a:pt x="29" y="178"/>
                    <a:pt x="25" y="178"/>
                    <a:pt x="21" y="178"/>
                  </a:cubicBezTo>
                  <a:cubicBezTo>
                    <a:pt x="17" y="178"/>
                    <a:pt x="12" y="180"/>
                    <a:pt x="10" y="184"/>
                  </a:cubicBezTo>
                  <a:cubicBezTo>
                    <a:pt x="4" y="193"/>
                    <a:pt x="8" y="204"/>
                    <a:pt x="12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11" y="213"/>
                    <a:pt x="11" y="214"/>
                    <a:pt x="10" y="215"/>
                  </a:cubicBezTo>
                  <a:cubicBezTo>
                    <a:pt x="6" y="210"/>
                    <a:pt x="1" y="204"/>
                    <a:pt x="1" y="197"/>
                  </a:cubicBezTo>
                  <a:cubicBezTo>
                    <a:pt x="0" y="184"/>
                    <a:pt x="4" y="179"/>
                    <a:pt x="4" y="179"/>
                  </a:cubicBezTo>
                  <a:cubicBezTo>
                    <a:pt x="25" y="153"/>
                    <a:pt x="54" y="117"/>
                    <a:pt x="79" y="70"/>
                  </a:cubicBezTo>
                  <a:cubicBezTo>
                    <a:pt x="114" y="3"/>
                    <a:pt x="140" y="0"/>
                    <a:pt x="140" y="0"/>
                  </a:cubicBezTo>
                  <a:cubicBezTo>
                    <a:pt x="197" y="25"/>
                    <a:pt x="221" y="130"/>
                    <a:pt x="209" y="171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îṣļidê">
              <a:extLst>
                <a:ext uri="{FF2B5EF4-FFF2-40B4-BE49-F238E27FC236}">
                  <a16:creationId xmlns:a16="http://schemas.microsoft.com/office/drawing/2014/main" id="{FBD21D69-78F9-44C7-9775-0BCCE5B04B46}"/>
                </a:ext>
              </a:extLst>
            </p:cNvPr>
            <p:cNvSpPr/>
            <p:nvPr/>
          </p:nvSpPr>
          <p:spPr bwMode="auto">
            <a:xfrm>
              <a:off x="6946900" y="2820988"/>
              <a:ext cx="119062" cy="215900"/>
            </a:xfrm>
            <a:custGeom>
              <a:avLst/>
              <a:gdLst>
                <a:gd name="T0" fmla="*/ 25 w 52"/>
                <a:gd name="T1" fmla="*/ 95 h 95"/>
                <a:gd name="T2" fmla="*/ 47 w 52"/>
                <a:gd name="T3" fmla="*/ 84 h 95"/>
                <a:gd name="T4" fmla="*/ 52 w 52"/>
                <a:gd name="T5" fmla="*/ 48 h 95"/>
                <a:gd name="T6" fmla="*/ 51 w 52"/>
                <a:gd name="T7" fmla="*/ 45 h 95"/>
                <a:gd name="T8" fmla="*/ 17 w 52"/>
                <a:gd name="T9" fmla="*/ 8 h 95"/>
                <a:gd name="T10" fmla="*/ 3 w 52"/>
                <a:gd name="T11" fmla="*/ 25 h 95"/>
                <a:gd name="T12" fmla="*/ 25 w 52"/>
                <a:gd name="T1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95">
                  <a:moveTo>
                    <a:pt x="25" y="95"/>
                  </a:moveTo>
                  <a:cubicBezTo>
                    <a:pt x="25" y="95"/>
                    <a:pt x="44" y="94"/>
                    <a:pt x="47" y="84"/>
                  </a:cubicBezTo>
                  <a:cubicBezTo>
                    <a:pt x="51" y="75"/>
                    <a:pt x="52" y="58"/>
                    <a:pt x="52" y="48"/>
                  </a:cubicBezTo>
                  <a:cubicBezTo>
                    <a:pt x="52" y="47"/>
                    <a:pt x="51" y="46"/>
                    <a:pt x="51" y="45"/>
                  </a:cubicBezTo>
                  <a:cubicBezTo>
                    <a:pt x="45" y="38"/>
                    <a:pt x="22" y="13"/>
                    <a:pt x="17" y="8"/>
                  </a:cubicBezTo>
                  <a:cubicBezTo>
                    <a:pt x="8" y="0"/>
                    <a:pt x="0" y="10"/>
                    <a:pt x="3" y="25"/>
                  </a:cubicBezTo>
                  <a:lnTo>
                    <a:pt x="25" y="95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ïşlíḓè">
              <a:extLst>
                <a:ext uri="{FF2B5EF4-FFF2-40B4-BE49-F238E27FC236}">
                  <a16:creationId xmlns:a16="http://schemas.microsoft.com/office/drawing/2014/main" id="{5236C86E-C12E-44A4-9986-7F12B157BA4E}"/>
                </a:ext>
              </a:extLst>
            </p:cNvPr>
            <p:cNvSpPr/>
            <p:nvPr/>
          </p:nvSpPr>
          <p:spPr bwMode="auto">
            <a:xfrm>
              <a:off x="6951663" y="2851150"/>
              <a:ext cx="84137" cy="185738"/>
            </a:xfrm>
            <a:custGeom>
              <a:avLst/>
              <a:gdLst>
                <a:gd name="T0" fmla="*/ 1 w 37"/>
                <a:gd name="T1" fmla="*/ 12 h 82"/>
                <a:gd name="T2" fmla="*/ 23 w 37"/>
                <a:gd name="T3" fmla="*/ 82 h 82"/>
                <a:gd name="T4" fmla="*/ 27 w 37"/>
                <a:gd name="T5" fmla="*/ 81 h 82"/>
                <a:gd name="T6" fmla="*/ 37 w 37"/>
                <a:gd name="T7" fmla="*/ 47 h 82"/>
                <a:gd name="T8" fmla="*/ 4 w 37"/>
                <a:gd name="T9" fmla="*/ 6 h 82"/>
                <a:gd name="T10" fmla="*/ 1 w 37"/>
                <a:gd name="T11" fmla="*/ 0 h 82"/>
                <a:gd name="T12" fmla="*/ 1 w 37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82">
                  <a:moveTo>
                    <a:pt x="1" y="12"/>
                  </a:moveTo>
                  <a:cubicBezTo>
                    <a:pt x="23" y="82"/>
                    <a:pt x="23" y="82"/>
                    <a:pt x="23" y="82"/>
                  </a:cubicBezTo>
                  <a:cubicBezTo>
                    <a:pt x="23" y="82"/>
                    <a:pt x="25" y="82"/>
                    <a:pt x="27" y="81"/>
                  </a:cubicBezTo>
                  <a:cubicBezTo>
                    <a:pt x="36" y="72"/>
                    <a:pt x="37" y="47"/>
                    <a:pt x="37" y="47"/>
                  </a:cubicBezTo>
                  <a:cubicBezTo>
                    <a:pt x="35" y="41"/>
                    <a:pt x="16" y="17"/>
                    <a:pt x="4" y="6"/>
                  </a:cubicBezTo>
                  <a:cubicBezTo>
                    <a:pt x="1" y="3"/>
                    <a:pt x="1" y="0"/>
                    <a:pt x="1" y="0"/>
                  </a:cubicBezTo>
                  <a:cubicBezTo>
                    <a:pt x="0" y="3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ïṧḻíḓè">
              <a:extLst>
                <a:ext uri="{FF2B5EF4-FFF2-40B4-BE49-F238E27FC236}">
                  <a16:creationId xmlns:a16="http://schemas.microsoft.com/office/drawing/2014/main" id="{14B993DA-77E4-4599-A6FF-233F2515012C}"/>
                </a:ext>
              </a:extLst>
            </p:cNvPr>
            <p:cNvSpPr/>
            <p:nvPr/>
          </p:nvSpPr>
          <p:spPr bwMode="auto">
            <a:xfrm>
              <a:off x="6924675" y="2847975"/>
              <a:ext cx="104775" cy="209550"/>
            </a:xfrm>
            <a:custGeom>
              <a:avLst/>
              <a:gdLst>
                <a:gd name="T0" fmla="*/ 16 w 46"/>
                <a:gd name="T1" fmla="*/ 92 h 92"/>
                <a:gd name="T2" fmla="*/ 39 w 46"/>
                <a:gd name="T3" fmla="*/ 83 h 92"/>
                <a:gd name="T4" fmla="*/ 46 w 46"/>
                <a:gd name="T5" fmla="*/ 47 h 92"/>
                <a:gd name="T6" fmla="*/ 16 w 46"/>
                <a:gd name="T7" fmla="*/ 8 h 92"/>
                <a:gd name="T8" fmla="*/ 2 w 46"/>
                <a:gd name="T9" fmla="*/ 23 h 92"/>
                <a:gd name="T10" fmla="*/ 16 w 46"/>
                <a:gd name="T11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2">
                  <a:moveTo>
                    <a:pt x="16" y="92"/>
                  </a:moveTo>
                  <a:cubicBezTo>
                    <a:pt x="16" y="92"/>
                    <a:pt x="34" y="92"/>
                    <a:pt x="39" y="83"/>
                  </a:cubicBezTo>
                  <a:cubicBezTo>
                    <a:pt x="43" y="74"/>
                    <a:pt x="45" y="57"/>
                    <a:pt x="46" y="47"/>
                  </a:cubicBezTo>
                  <a:cubicBezTo>
                    <a:pt x="46" y="47"/>
                    <a:pt x="22" y="14"/>
                    <a:pt x="16" y="8"/>
                  </a:cubicBezTo>
                  <a:cubicBezTo>
                    <a:pt x="8" y="0"/>
                    <a:pt x="0" y="9"/>
                    <a:pt x="2" y="23"/>
                  </a:cubicBezTo>
                  <a:lnTo>
                    <a:pt x="16" y="92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í$lîḓe">
              <a:extLst>
                <a:ext uri="{FF2B5EF4-FFF2-40B4-BE49-F238E27FC236}">
                  <a16:creationId xmlns:a16="http://schemas.microsoft.com/office/drawing/2014/main" id="{24D68804-432A-415C-A38F-C31FDABA8AA1}"/>
                </a:ext>
              </a:extLst>
            </p:cNvPr>
            <p:cNvSpPr/>
            <p:nvPr/>
          </p:nvSpPr>
          <p:spPr bwMode="auto">
            <a:xfrm>
              <a:off x="6926263" y="2889250"/>
              <a:ext cx="65087" cy="168275"/>
            </a:xfrm>
            <a:custGeom>
              <a:avLst/>
              <a:gdLst>
                <a:gd name="T0" fmla="*/ 23 w 28"/>
                <a:gd name="T1" fmla="*/ 36 h 74"/>
                <a:gd name="T2" fmla="*/ 0 w 28"/>
                <a:gd name="T3" fmla="*/ 0 h 74"/>
                <a:gd name="T4" fmla="*/ 1 w 28"/>
                <a:gd name="T5" fmla="*/ 5 h 74"/>
                <a:gd name="T6" fmla="*/ 15 w 28"/>
                <a:gd name="T7" fmla="*/ 74 h 74"/>
                <a:gd name="T8" fmla="*/ 23 w 28"/>
                <a:gd name="T9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23" y="36"/>
                  </a:moveTo>
                  <a:cubicBezTo>
                    <a:pt x="15" y="24"/>
                    <a:pt x="5" y="8"/>
                    <a:pt x="0" y="0"/>
                  </a:cubicBezTo>
                  <a:cubicBezTo>
                    <a:pt x="0" y="1"/>
                    <a:pt x="0" y="3"/>
                    <a:pt x="1" y="5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28" y="58"/>
                    <a:pt x="23" y="36"/>
                    <a:pt x="23" y="36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iṥľiḓê">
              <a:extLst>
                <a:ext uri="{FF2B5EF4-FFF2-40B4-BE49-F238E27FC236}">
                  <a16:creationId xmlns:a16="http://schemas.microsoft.com/office/drawing/2014/main" id="{545B5BE0-9ACB-4446-AC7D-E68DBE7127B3}"/>
                </a:ext>
              </a:extLst>
            </p:cNvPr>
            <p:cNvSpPr/>
            <p:nvPr/>
          </p:nvSpPr>
          <p:spPr bwMode="auto">
            <a:xfrm>
              <a:off x="6886575" y="2887663"/>
              <a:ext cx="95250" cy="204788"/>
            </a:xfrm>
            <a:custGeom>
              <a:avLst/>
              <a:gdLst>
                <a:gd name="T0" fmla="*/ 5 w 42"/>
                <a:gd name="T1" fmla="*/ 83 h 91"/>
                <a:gd name="T2" fmla="*/ 33 w 42"/>
                <a:gd name="T3" fmla="*/ 75 h 91"/>
                <a:gd name="T4" fmla="*/ 39 w 42"/>
                <a:gd name="T5" fmla="*/ 39 h 91"/>
                <a:gd name="T6" fmla="*/ 19 w 42"/>
                <a:gd name="T7" fmla="*/ 6 h 91"/>
                <a:gd name="T8" fmla="*/ 12 w 42"/>
                <a:gd name="T9" fmla="*/ 31 h 91"/>
                <a:gd name="T10" fmla="*/ 20 w 42"/>
                <a:gd name="T11" fmla="*/ 48 h 91"/>
                <a:gd name="T12" fmla="*/ 5 w 42"/>
                <a:gd name="T13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5" y="83"/>
                  </a:moveTo>
                  <a:cubicBezTo>
                    <a:pt x="5" y="83"/>
                    <a:pt x="25" y="91"/>
                    <a:pt x="33" y="75"/>
                  </a:cubicBezTo>
                  <a:cubicBezTo>
                    <a:pt x="42" y="58"/>
                    <a:pt x="39" y="39"/>
                    <a:pt x="39" y="39"/>
                  </a:cubicBezTo>
                  <a:cubicBezTo>
                    <a:pt x="39" y="39"/>
                    <a:pt x="24" y="12"/>
                    <a:pt x="19" y="6"/>
                  </a:cubicBezTo>
                  <a:cubicBezTo>
                    <a:pt x="14" y="0"/>
                    <a:pt x="0" y="5"/>
                    <a:pt x="12" y="31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0" y="64"/>
                    <a:pt x="5" y="83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iSḻïḍé">
              <a:extLst>
                <a:ext uri="{FF2B5EF4-FFF2-40B4-BE49-F238E27FC236}">
                  <a16:creationId xmlns:a16="http://schemas.microsoft.com/office/drawing/2014/main" id="{91517856-FB99-468F-9D48-955B40A975B6}"/>
                </a:ext>
              </a:extLst>
            </p:cNvPr>
            <p:cNvSpPr/>
            <p:nvPr/>
          </p:nvSpPr>
          <p:spPr bwMode="auto">
            <a:xfrm>
              <a:off x="5180013" y="6057900"/>
              <a:ext cx="312737" cy="107950"/>
            </a:xfrm>
            <a:custGeom>
              <a:avLst/>
              <a:gdLst>
                <a:gd name="T0" fmla="*/ 138 w 138"/>
                <a:gd name="T1" fmla="*/ 7 h 48"/>
                <a:gd name="T2" fmla="*/ 134 w 138"/>
                <a:gd name="T3" fmla="*/ 1 h 48"/>
                <a:gd name="T4" fmla="*/ 1 w 138"/>
                <a:gd name="T5" fmla="*/ 0 h 48"/>
                <a:gd name="T6" fmla="*/ 1 w 138"/>
                <a:gd name="T7" fmla="*/ 4 h 48"/>
                <a:gd name="T8" fmla="*/ 0 w 138"/>
                <a:gd name="T9" fmla="*/ 25 h 48"/>
                <a:gd name="T10" fmla="*/ 37 w 138"/>
                <a:gd name="T11" fmla="*/ 42 h 48"/>
                <a:gd name="T12" fmla="*/ 131 w 138"/>
                <a:gd name="T13" fmla="*/ 30 h 48"/>
                <a:gd name="T14" fmla="*/ 138 w 138"/>
                <a:gd name="T15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48">
                  <a:moveTo>
                    <a:pt x="138" y="7"/>
                  </a:moveTo>
                  <a:cubicBezTo>
                    <a:pt x="137" y="5"/>
                    <a:pt x="135" y="3"/>
                    <a:pt x="134" y="1"/>
                  </a:cubicBezTo>
                  <a:cubicBezTo>
                    <a:pt x="81" y="48"/>
                    <a:pt x="21" y="15"/>
                    <a:pt x="1" y="0"/>
                  </a:cubicBezTo>
                  <a:cubicBezTo>
                    <a:pt x="1" y="1"/>
                    <a:pt x="1" y="3"/>
                    <a:pt x="1" y="4"/>
                  </a:cubicBezTo>
                  <a:cubicBezTo>
                    <a:pt x="1" y="4"/>
                    <a:pt x="0" y="15"/>
                    <a:pt x="0" y="25"/>
                  </a:cubicBezTo>
                  <a:cubicBezTo>
                    <a:pt x="15" y="32"/>
                    <a:pt x="36" y="41"/>
                    <a:pt x="37" y="42"/>
                  </a:cubicBezTo>
                  <a:cubicBezTo>
                    <a:pt x="38" y="42"/>
                    <a:pt x="129" y="31"/>
                    <a:pt x="131" y="30"/>
                  </a:cubicBezTo>
                  <a:cubicBezTo>
                    <a:pt x="132" y="30"/>
                    <a:pt x="138" y="7"/>
                    <a:pt x="138" y="7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íṥ1íḑê">
              <a:extLst>
                <a:ext uri="{FF2B5EF4-FFF2-40B4-BE49-F238E27FC236}">
                  <a16:creationId xmlns:a16="http://schemas.microsoft.com/office/drawing/2014/main" id="{580FA39D-93F5-44C6-AC94-0619D5AC4BBD}"/>
                </a:ext>
              </a:extLst>
            </p:cNvPr>
            <p:cNvSpPr/>
            <p:nvPr/>
          </p:nvSpPr>
          <p:spPr bwMode="auto">
            <a:xfrm>
              <a:off x="5292725" y="5862638"/>
              <a:ext cx="203200" cy="96838"/>
            </a:xfrm>
            <a:custGeom>
              <a:avLst/>
              <a:gdLst>
                <a:gd name="T0" fmla="*/ 84 w 89"/>
                <a:gd name="T1" fmla="*/ 43 h 43"/>
                <a:gd name="T2" fmla="*/ 81 w 89"/>
                <a:gd name="T3" fmla="*/ 42 h 43"/>
                <a:gd name="T4" fmla="*/ 6 w 89"/>
                <a:gd name="T5" fmla="*/ 21 h 43"/>
                <a:gd name="T6" fmla="*/ 1 w 89"/>
                <a:gd name="T7" fmla="*/ 19 h 43"/>
                <a:gd name="T8" fmla="*/ 4 w 89"/>
                <a:gd name="T9" fmla="*/ 14 h 43"/>
                <a:gd name="T10" fmla="*/ 87 w 89"/>
                <a:gd name="T11" fmla="*/ 36 h 43"/>
                <a:gd name="T12" fmla="*/ 87 w 89"/>
                <a:gd name="T13" fmla="*/ 42 h 43"/>
                <a:gd name="T14" fmla="*/ 84 w 89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43">
                  <a:moveTo>
                    <a:pt x="84" y="43"/>
                  </a:moveTo>
                  <a:cubicBezTo>
                    <a:pt x="83" y="43"/>
                    <a:pt x="82" y="42"/>
                    <a:pt x="81" y="42"/>
                  </a:cubicBezTo>
                  <a:cubicBezTo>
                    <a:pt x="47" y="9"/>
                    <a:pt x="8" y="21"/>
                    <a:pt x="6" y="21"/>
                  </a:cubicBezTo>
                  <a:cubicBezTo>
                    <a:pt x="4" y="22"/>
                    <a:pt x="2" y="21"/>
                    <a:pt x="1" y="19"/>
                  </a:cubicBezTo>
                  <a:cubicBezTo>
                    <a:pt x="0" y="17"/>
                    <a:pt x="2" y="14"/>
                    <a:pt x="4" y="14"/>
                  </a:cubicBezTo>
                  <a:cubicBezTo>
                    <a:pt x="6" y="13"/>
                    <a:pt x="49" y="0"/>
                    <a:pt x="87" y="36"/>
                  </a:cubicBezTo>
                  <a:cubicBezTo>
                    <a:pt x="88" y="37"/>
                    <a:pt x="89" y="40"/>
                    <a:pt x="87" y="42"/>
                  </a:cubicBezTo>
                  <a:cubicBezTo>
                    <a:pt x="86" y="42"/>
                    <a:pt x="85" y="43"/>
                    <a:pt x="84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ís1îḓê">
              <a:extLst>
                <a:ext uri="{FF2B5EF4-FFF2-40B4-BE49-F238E27FC236}">
                  <a16:creationId xmlns:a16="http://schemas.microsoft.com/office/drawing/2014/main" id="{11E944F4-8978-47DA-8C57-29DA824DC668}"/>
                </a:ext>
              </a:extLst>
            </p:cNvPr>
            <p:cNvSpPr/>
            <p:nvPr/>
          </p:nvSpPr>
          <p:spPr bwMode="auto">
            <a:xfrm>
              <a:off x="6276975" y="5959475"/>
              <a:ext cx="704850" cy="58738"/>
            </a:xfrm>
            <a:custGeom>
              <a:avLst/>
              <a:gdLst>
                <a:gd name="T0" fmla="*/ 0 w 310"/>
                <a:gd name="T1" fmla="*/ 0 h 26"/>
                <a:gd name="T2" fmla="*/ 5 w 310"/>
                <a:gd name="T3" fmla="*/ 26 h 26"/>
                <a:gd name="T4" fmla="*/ 308 w 310"/>
                <a:gd name="T5" fmla="*/ 26 h 26"/>
                <a:gd name="T6" fmla="*/ 310 w 310"/>
                <a:gd name="T7" fmla="*/ 0 h 26"/>
                <a:gd name="T8" fmla="*/ 0 w 31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26">
                  <a:moveTo>
                    <a:pt x="0" y="0"/>
                  </a:moveTo>
                  <a:cubicBezTo>
                    <a:pt x="1" y="12"/>
                    <a:pt x="2" y="22"/>
                    <a:pt x="5" y="26"/>
                  </a:cubicBezTo>
                  <a:cubicBezTo>
                    <a:pt x="308" y="26"/>
                    <a:pt x="308" y="26"/>
                    <a:pt x="308" y="26"/>
                  </a:cubicBezTo>
                  <a:cubicBezTo>
                    <a:pt x="308" y="26"/>
                    <a:pt x="310" y="15"/>
                    <a:pt x="3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îṥḻíḑè">
              <a:extLst>
                <a:ext uri="{FF2B5EF4-FFF2-40B4-BE49-F238E27FC236}">
                  <a16:creationId xmlns:a16="http://schemas.microsoft.com/office/drawing/2014/main" id="{4DA3CCCE-3D78-45A1-BD1C-B275B06CB16F}"/>
                </a:ext>
              </a:extLst>
            </p:cNvPr>
            <p:cNvSpPr/>
            <p:nvPr/>
          </p:nvSpPr>
          <p:spPr bwMode="auto">
            <a:xfrm>
              <a:off x="6788150" y="5811838"/>
              <a:ext cx="193675" cy="147638"/>
            </a:xfrm>
            <a:custGeom>
              <a:avLst/>
              <a:gdLst>
                <a:gd name="T0" fmla="*/ 68 w 85"/>
                <a:gd name="T1" fmla="*/ 11 h 65"/>
                <a:gd name="T2" fmla="*/ 45 w 85"/>
                <a:gd name="T3" fmla="*/ 0 h 65"/>
                <a:gd name="T4" fmla="*/ 0 w 85"/>
                <a:gd name="T5" fmla="*/ 65 h 65"/>
                <a:gd name="T6" fmla="*/ 85 w 85"/>
                <a:gd name="T7" fmla="*/ 65 h 65"/>
                <a:gd name="T8" fmla="*/ 68 w 85"/>
                <a:gd name="T9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5">
                  <a:moveTo>
                    <a:pt x="68" y="11"/>
                  </a:moveTo>
                  <a:cubicBezTo>
                    <a:pt x="63" y="8"/>
                    <a:pt x="55" y="4"/>
                    <a:pt x="45" y="0"/>
                  </a:cubicBezTo>
                  <a:cubicBezTo>
                    <a:pt x="45" y="0"/>
                    <a:pt x="11" y="5"/>
                    <a:pt x="0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45"/>
                    <a:pt x="82" y="20"/>
                    <a:pt x="6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şḻídé">
              <a:extLst>
                <a:ext uri="{FF2B5EF4-FFF2-40B4-BE49-F238E27FC236}">
                  <a16:creationId xmlns:a16="http://schemas.microsoft.com/office/drawing/2014/main" id="{C959816A-57BF-42A4-A1EF-298E90F9AB16}"/>
                </a:ext>
              </a:extLst>
            </p:cNvPr>
            <p:cNvSpPr/>
            <p:nvPr/>
          </p:nvSpPr>
          <p:spPr bwMode="auto">
            <a:xfrm>
              <a:off x="6719888" y="5761038"/>
              <a:ext cx="95250" cy="79375"/>
            </a:xfrm>
            <a:custGeom>
              <a:avLst/>
              <a:gdLst>
                <a:gd name="T0" fmla="*/ 5 w 42"/>
                <a:gd name="T1" fmla="*/ 35 h 35"/>
                <a:gd name="T2" fmla="*/ 3 w 42"/>
                <a:gd name="T3" fmla="*/ 35 h 35"/>
                <a:gd name="T4" fmla="*/ 1 w 42"/>
                <a:gd name="T5" fmla="*/ 30 h 35"/>
                <a:gd name="T6" fmla="*/ 24 w 42"/>
                <a:gd name="T7" fmla="*/ 2 h 35"/>
                <a:gd name="T8" fmla="*/ 40 w 42"/>
                <a:gd name="T9" fmla="*/ 6 h 35"/>
                <a:gd name="T10" fmla="*/ 40 w 42"/>
                <a:gd name="T11" fmla="*/ 11 h 35"/>
                <a:gd name="T12" fmla="*/ 35 w 42"/>
                <a:gd name="T13" fmla="*/ 12 h 35"/>
                <a:gd name="T14" fmla="*/ 26 w 42"/>
                <a:gd name="T15" fmla="*/ 10 h 35"/>
                <a:gd name="T16" fmla="*/ 8 w 42"/>
                <a:gd name="T17" fmla="*/ 32 h 35"/>
                <a:gd name="T18" fmla="*/ 5 w 42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35">
                  <a:moveTo>
                    <a:pt x="5" y="35"/>
                  </a:moveTo>
                  <a:cubicBezTo>
                    <a:pt x="4" y="35"/>
                    <a:pt x="4" y="35"/>
                    <a:pt x="3" y="35"/>
                  </a:cubicBezTo>
                  <a:cubicBezTo>
                    <a:pt x="1" y="34"/>
                    <a:pt x="0" y="32"/>
                    <a:pt x="1" y="30"/>
                  </a:cubicBezTo>
                  <a:cubicBezTo>
                    <a:pt x="7" y="14"/>
                    <a:pt x="15" y="5"/>
                    <a:pt x="24" y="2"/>
                  </a:cubicBezTo>
                  <a:cubicBezTo>
                    <a:pt x="33" y="0"/>
                    <a:pt x="40" y="5"/>
                    <a:pt x="40" y="6"/>
                  </a:cubicBezTo>
                  <a:cubicBezTo>
                    <a:pt x="42" y="7"/>
                    <a:pt x="42" y="10"/>
                    <a:pt x="40" y="11"/>
                  </a:cubicBezTo>
                  <a:cubicBezTo>
                    <a:pt x="39" y="13"/>
                    <a:pt x="36" y="13"/>
                    <a:pt x="35" y="12"/>
                  </a:cubicBezTo>
                  <a:cubicBezTo>
                    <a:pt x="34" y="12"/>
                    <a:pt x="31" y="9"/>
                    <a:pt x="26" y="10"/>
                  </a:cubicBezTo>
                  <a:cubicBezTo>
                    <a:pt x="21" y="11"/>
                    <a:pt x="15" y="16"/>
                    <a:pt x="8" y="32"/>
                  </a:cubicBezTo>
                  <a:cubicBezTo>
                    <a:pt x="8" y="34"/>
                    <a:pt x="6" y="35"/>
                    <a:pt x="5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îŝlídé">
              <a:extLst>
                <a:ext uri="{FF2B5EF4-FFF2-40B4-BE49-F238E27FC236}">
                  <a16:creationId xmlns:a16="http://schemas.microsoft.com/office/drawing/2014/main" id="{DEE03005-675B-4CAA-9F85-1328B1E098A5}"/>
                </a:ext>
              </a:extLst>
            </p:cNvPr>
            <p:cNvSpPr/>
            <p:nvPr/>
          </p:nvSpPr>
          <p:spPr bwMode="auto">
            <a:xfrm>
              <a:off x="5175250" y="5938838"/>
              <a:ext cx="542925" cy="279400"/>
            </a:xfrm>
            <a:custGeom>
              <a:avLst/>
              <a:gdLst>
                <a:gd name="T0" fmla="*/ 95 w 239"/>
                <a:gd name="T1" fmla="*/ 77 h 123"/>
                <a:gd name="T2" fmla="*/ 3 w 239"/>
                <a:gd name="T3" fmla="*/ 56 h 123"/>
                <a:gd name="T4" fmla="*/ 3 w 239"/>
                <a:gd name="T5" fmla="*/ 88 h 123"/>
                <a:gd name="T6" fmla="*/ 110 w 239"/>
                <a:gd name="T7" fmla="*/ 107 h 123"/>
                <a:gd name="T8" fmla="*/ 118 w 239"/>
                <a:gd name="T9" fmla="*/ 105 h 123"/>
                <a:gd name="T10" fmla="*/ 185 w 239"/>
                <a:gd name="T11" fmla="*/ 54 h 123"/>
                <a:gd name="T12" fmla="*/ 239 w 239"/>
                <a:gd name="T13" fmla="*/ 18 h 123"/>
                <a:gd name="T14" fmla="*/ 239 w 239"/>
                <a:gd name="T15" fmla="*/ 0 h 123"/>
                <a:gd name="T16" fmla="*/ 187 w 239"/>
                <a:gd name="T17" fmla="*/ 24 h 123"/>
                <a:gd name="T18" fmla="*/ 95 w 239"/>
                <a:gd name="T19" fmla="*/ 7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123">
                  <a:moveTo>
                    <a:pt x="95" y="77"/>
                  </a:moveTo>
                  <a:cubicBezTo>
                    <a:pt x="41" y="89"/>
                    <a:pt x="3" y="57"/>
                    <a:pt x="3" y="56"/>
                  </a:cubicBezTo>
                  <a:cubicBezTo>
                    <a:pt x="3" y="57"/>
                    <a:pt x="0" y="78"/>
                    <a:pt x="3" y="88"/>
                  </a:cubicBezTo>
                  <a:cubicBezTo>
                    <a:pt x="3" y="88"/>
                    <a:pt x="24" y="123"/>
                    <a:pt x="110" y="107"/>
                  </a:cubicBezTo>
                  <a:cubicBezTo>
                    <a:pt x="112" y="107"/>
                    <a:pt x="118" y="105"/>
                    <a:pt x="118" y="105"/>
                  </a:cubicBezTo>
                  <a:cubicBezTo>
                    <a:pt x="152" y="97"/>
                    <a:pt x="170" y="70"/>
                    <a:pt x="185" y="54"/>
                  </a:cubicBezTo>
                  <a:cubicBezTo>
                    <a:pt x="202" y="36"/>
                    <a:pt x="238" y="32"/>
                    <a:pt x="239" y="18"/>
                  </a:cubicBezTo>
                  <a:cubicBezTo>
                    <a:pt x="239" y="14"/>
                    <a:pt x="239" y="8"/>
                    <a:pt x="239" y="0"/>
                  </a:cubicBezTo>
                  <a:cubicBezTo>
                    <a:pt x="225" y="9"/>
                    <a:pt x="204" y="16"/>
                    <a:pt x="187" y="24"/>
                  </a:cubicBezTo>
                  <a:cubicBezTo>
                    <a:pt x="164" y="34"/>
                    <a:pt x="150" y="66"/>
                    <a:pt x="95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íSlíďe">
              <a:extLst>
                <a:ext uri="{FF2B5EF4-FFF2-40B4-BE49-F238E27FC236}">
                  <a16:creationId xmlns:a16="http://schemas.microsoft.com/office/drawing/2014/main" id="{253DCE7F-8071-4413-8159-A7D35DA17BE9}"/>
                </a:ext>
              </a:extLst>
            </p:cNvPr>
            <p:cNvSpPr/>
            <p:nvPr/>
          </p:nvSpPr>
          <p:spPr bwMode="auto">
            <a:xfrm>
              <a:off x="5495925" y="1801813"/>
              <a:ext cx="217487" cy="192088"/>
            </a:xfrm>
            <a:custGeom>
              <a:avLst/>
              <a:gdLst>
                <a:gd name="T0" fmla="*/ 63 w 96"/>
                <a:gd name="T1" fmla="*/ 65 h 85"/>
                <a:gd name="T2" fmla="*/ 8 w 96"/>
                <a:gd name="T3" fmla="*/ 0 h 85"/>
                <a:gd name="T4" fmla="*/ 0 w 96"/>
                <a:gd name="T5" fmla="*/ 6 h 85"/>
                <a:gd name="T6" fmla="*/ 47 w 96"/>
                <a:gd name="T7" fmla="*/ 69 h 85"/>
                <a:gd name="T8" fmla="*/ 96 w 96"/>
                <a:gd name="T9" fmla="*/ 85 h 85"/>
                <a:gd name="T10" fmla="*/ 63 w 96"/>
                <a:gd name="T11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85">
                  <a:moveTo>
                    <a:pt x="63" y="65"/>
                  </a:moveTo>
                  <a:cubicBezTo>
                    <a:pt x="29" y="46"/>
                    <a:pt x="8" y="0"/>
                    <a:pt x="8" y="0"/>
                  </a:cubicBezTo>
                  <a:cubicBezTo>
                    <a:pt x="5" y="1"/>
                    <a:pt x="2" y="3"/>
                    <a:pt x="0" y="6"/>
                  </a:cubicBezTo>
                  <a:cubicBezTo>
                    <a:pt x="7" y="28"/>
                    <a:pt x="21" y="51"/>
                    <a:pt x="47" y="69"/>
                  </a:cubicBezTo>
                  <a:cubicBezTo>
                    <a:pt x="62" y="79"/>
                    <a:pt x="79" y="84"/>
                    <a:pt x="96" y="85"/>
                  </a:cubicBezTo>
                  <a:cubicBezTo>
                    <a:pt x="90" y="80"/>
                    <a:pt x="81" y="74"/>
                    <a:pt x="63" y="65"/>
                  </a:cubicBez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íṧļídé">
              <a:extLst>
                <a:ext uri="{FF2B5EF4-FFF2-40B4-BE49-F238E27FC236}">
                  <a16:creationId xmlns:a16="http://schemas.microsoft.com/office/drawing/2014/main" id="{20FAFDD0-C667-4206-A057-0F4B242BB9D7}"/>
                </a:ext>
              </a:extLst>
            </p:cNvPr>
            <p:cNvSpPr/>
            <p:nvPr/>
          </p:nvSpPr>
          <p:spPr bwMode="auto">
            <a:xfrm>
              <a:off x="5751513" y="1812925"/>
              <a:ext cx="127000" cy="179388"/>
            </a:xfrm>
            <a:custGeom>
              <a:avLst/>
              <a:gdLst>
                <a:gd name="T0" fmla="*/ 41 w 56"/>
                <a:gd name="T1" fmla="*/ 11 h 79"/>
                <a:gd name="T2" fmla="*/ 26 w 56"/>
                <a:gd name="T3" fmla="*/ 2 h 79"/>
                <a:gd name="T4" fmla="*/ 5 w 56"/>
                <a:gd name="T5" fmla="*/ 68 h 79"/>
                <a:gd name="T6" fmla="*/ 0 w 56"/>
                <a:gd name="T7" fmla="*/ 79 h 79"/>
                <a:gd name="T8" fmla="*/ 56 w 56"/>
                <a:gd name="T9" fmla="*/ 51 h 79"/>
                <a:gd name="T10" fmla="*/ 41 w 56"/>
                <a:gd name="T11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79">
                  <a:moveTo>
                    <a:pt x="41" y="11"/>
                  </a:moveTo>
                  <a:cubicBezTo>
                    <a:pt x="32" y="0"/>
                    <a:pt x="26" y="2"/>
                    <a:pt x="26" y="2"/>
                  </a:cubicBezTo>
                  <a:cubicBezTo>
                    <a:pt x="25" y="30"/>
                    <a:pt x="11" y="59"/>
                    <a:pt x="5" y="68"/>
                  </a:cubicBezTo>
                  <a:cubicBezTo>
                    <a:pt x="3" y="70"/>
                    <a:pt x="2" y="75"/>
                    <a:pt x="0" y="79"/>
                  </a:cubicBezTo>
                  <a:cubicBezTo>
                    <a:pt x="21" y="76"/>
                    <a:pt x="41" y="67"/>
                    <a:pt x="56" y="51"/>
                  </a:cubicBezTo>
                  <a:cubicBezTo>
                    <a:pt x="51" y="21"/>
                    <a:pt x="47" y="19"/>
                    <a:pt x="41" y="11"/>
                  </a:cubicBez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iṡḷíḑè">
              <a:extLst>
                <a:ext uri="{FF2B5EF4-FFF2-40B4-BE49-F238E27FC236}">
                  <a16:creationId xmlns:a16="http://schemas.microsoft.com/office/drawing/2014/main" id="{776A9EBC-17D9-43CF-97BE-17826ACE5C2B}"/>
                </a:ext>
              </a:extLst>
            </p:cNvPr>
            <p:cNvSpPr/>
            <p:nvPr/>
          </p:nvSpPr>
          <p:spPr bwMode="auto">
            <a:xfrm>
              <a:off x="5245100" y="2259013"/>
              <a:ext cx="206375" cy="236538"/>
            </a:xfrm>
            <a:custGeom>
              <a:avLst/>
              <a:gdLst>
                <a:gd name="T0" fmla="*/ 90 w 91"/>
                <a:gd name="T1" fmla="*/ 6 h 104"/>
                <a:gd name="T2" fmla="*/ 91 w 91"/>
                <a:gd name="T3" fmla="*/ 0 h 104"/>
                <a:gd name="T4" fmla="*/ 0 w 91"/>
                <a:gd name="T5" fmla="*/ 62 h 104"/>
                <a:gd name="T6" fmla="*/ 15 w 91"/>
                <a:gd name="T7" fmla="*/ 101 h 104"/>
                <a:gd name="T8" fmla="*/ 23 w 91"/>
                <a:gd name="T9" fmla="*/ 98 h 104"/>
                <a:gd name="T10" fmla="*/ 90 w 91"/>
                <a:gd name="T11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04">
                  <a:moveTo>
                    <a:pt x="90" y="6"/>
                  </a:moveTo>
                  <a:cubicBezTo>
                    <a:pt x="90" y="4"/>
                    <a:pt x="91" y="2"/>
                    <a:pt x="91" y="0"/>
                  </a:cubicBezTo>
                  <a:cubicBezTo>
                    <a:pt x="61" y="31"/>
                    <a:pt x="25" y="51"/>
                    <a:pt x="0" y="62"/>
                  </a:cubicBezTo>
                  <a:cubicBezTo>
                    <a:pt x="8" y="74"/>
                    <a:pt x="14" y="87"/>
                    <a:pt x="15" y="101"/>
                  </a:cubicBezTo>
                  <a:cubicBezTo>
                    <a:pt x="15" y="101"/>
                    <a:pt x="18" y="104"/>
                    <a:pt x="23" y="98"/>
                  </a:cubicBezTo>
                  <a:cubicBezTo>
                    <a:pt x="41" y="82"/>
                    <a:pt x="80" y="37"/>
                    <a:pt x="90" y="6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ïŝľîḑè">
              <a:extLst>
                <a:ext uri="{FF2B5EF4-FFF2-40B4-BE49-F238E27FC236}">
                  <a16:creationId xmlns:a16="http://schemas.microsoft.com/office/drawing/2014/main" id="{2541EC45-35B1-40F2-A193-077F894A0A88}"/>
                </a:ext>
              </a:extLst>
            </p:cNvPr>
            <p:cNvSpPr/>
            <p:nvPr/>
          </p:nvSpPr>
          <p:spPr bwMode="auto">
            <a:xfrm>
              <a:off x="5981700" y="1917700"/>
              <a:ext cx="25400" cy="0"/>
            </a:xfrm>
            <a:custGeom>
              <a:avLst/>
              <a:gdLst>
                <a:gd name="T0" fmla="*/ 0 w 11"/>
                <a:gd name="T1" fmla="*/ 11 w 11"/>
                <a:gd name="T2" fmla="*/ 0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cubicBezTo>
                    <a:pt x="4" y="0"/>
                    <a:pt x="7" y="0"/>
                    <a:pt x="11" y="0"/>
                  </a:cubicBezTo>
                  <a:cubicBezTo>
                    <a:pt x="7" y="0"/>
                    <a:pt x="3" y="0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ṧľíďê">
              <a:extLst>
                <a:ext uri="{FF2B5EF4-FFF2-40B4-BE49-F238E27FC236}">
                  <a16:creationId xmlns:a16="http://schemas.microsoft.com/office/drawing/2014/main" id="{B2623250-3D48-4BDB-8973-24230598A462}"/>
                </a:ext>
              </a:extLst>
            </p:cNvPr>
            <p:cNvSpPr/>
            <p:nvPr/>
          </p:nvSpPr>
          <p:spPr bwMode="auto">
            <a:xfrm>
              <a:off x="6899275" y="2947988"/>
              <a:ext cx="39687" cy="90488"/>
            </a:xfrm>
            <a:custGeom>
              <a:avLst/>
              <a:gdLst>
                <a:gd name="T0" fmla="*/ 6 w 17"/>
                <a:gd name="T1" fmla="*/ 4 h 40"/>
                <a:gd name="T2" fmla="*/ 14 w 17"/>
                <a:gd name="T3" fmla="*/ 21 h 40"/>
                <a:gd name="T4" fmla="*/ 0 w 17"/>
                <a:gd name="T5" fmla="*/ 40 h 40"/>
                <a:gd name="T6" fmla="*/ 17 w 17"/>
                <a:gd name="T7" fmla="*/ 21 h 40"/>
                <a:gd name="T8" fmla="*/ 4 w 17"/>
                <a:gd name="T9" fmla="*/ 0 h 40"/>
                <a:gd name="T10" fmla="*/ 6 w 17"/>
                <a:gd name="T1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40">
                  <a:moveTo>
                    <a:pt x="6" y="4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4" y="29"/>
                    <a:pt x="0" y="40"/>
                  </a:cubicBezTo>
                  <a:cubicBezTo>
                    <a:pt x="8" y="27"/>
                    <a:pt x="17" y="21"/>
                    <a:pt x="17" y="21"/>
                  </a:cubicBezTo>
                  <a:cubicBezTo>
                    <a:pt x="13" y="15"/>
                    <a:pt x="4" y="0"/>
                    <a:pt x="4" y="0"/>
                  </a:cubicBezTo>
                  <a:cubicBezTo>
                    <a:pt x="5" y="1"/>
                    <a:pt x="6" y="3"/>
                    <a:pt x="6" y="4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îSḻíḋé">
              <a:extLst>
                <a:ext uri="{FF2B5EF4-FFF2-40B4-BE49-F238E27FC236}">
                  <a16:creationId xmlns:a16="http://schemas.microsoft.com/office/drawing/2014/main" id="{9AD02FF8-1AAE-4B70-BE11-C2360A1F7E21}"/>
                </a:ext>
              </a:extLst>
            </p:cNvPr>
            <p:cNvSpPr/>
            <p:nvPr/>
          </p:nvSpPr>
          <p:spPr bwMode="auto">
            <a:xfrm>
              <a:off x="5302250" y="2665413"/>
              <a:ext cx="573087" cy="419100"/>
            </a:xfrm>
            <a:custGeom>
              <a:avLst/>
              <a:gdLst>
                <a:gd name="T0" fmla="*/ 242 w 252"/>
                <a:gd name="T1" fmla="*/ 164 h 185"/>
                <a:gd name="T2" fmla="*/ 203 w 252"/>
                <a:gd name="T3" fmla="*/ 145 h 185"/>
                <a:gd name="T4" fmla="*/ 128 w 252"/>
                <a:gd name="T5" fmla="*/ 107 h 185"/>
                <a:gd name="T6" fmla="*/ 44 w 252"/>
                <a:gd name="T7" fmla="*/ 45 h 185"/>
                <a:gd name="T8" fmla="*/ 0 w 252"/>
                <a:gd name="T9" fmla="*/ 0 h 185"/>
                <a:gd name="T10" fmla="*/ 63 w 252"/>
                <a:gd name="T11" fmla="*/ 76 h 185"/>
                <a:gd name="T12" fmla="*/ 172 w 252"/>
                <a:gd name="T13" fmla="*/ 134 h 185"/>
                <a:gd name="T14" fmla="*/ 217 w 252"/>
                <a:gd name="T15" fmla="*/ 181 h 185"/>
                <a:gd name="T16" fmla="*/ 239 w 252"/>
                <a:gd name="T17" fmla="*/ 185 h 185"/>
                <a:gd name="T18" fmla="*/ 251 w 252"/>
                <a:gd name="T19" fmla="*/ 169 h 185"/>
                <a:gd name="T20" fmla="*/ 242 w 252"/>
                <a:gd name="T21" fmla="*/ 16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185">
                  <a:moveTo>
                    <a:pt x="242" y="164"/>
                  </a:moveTo>
                  <a:cubicBezTo>
                    <a:pt x="233" y="161"/>
                    <a:pt x="209" y="150"/>
                    <a:pt x="203" y="145"/>
                  </a:cubicBezTo>
                  <a:cubicBezTo>
                    <a:pt x="196" y="141"/>
                    <a:pt x="148" y="116"/>
                    <a:pt x="128" y="107"/>
                  </a:cubicBezTo>
                  <a:cubicBezTo>
                    <a:pt x="109" y="98"/>
                    <a:pt x="52" y="55"/>
                    <a:pt x="44" y="45"/>
                  </a:cubicBezTo>
                  <a:cubicBezTo>
                    <a:pt x="40" y="40"/>
                    <a:pt x="20" y="19"/>
                    <a:pt x="0" y="0"/>
                  </a:cubicBezTo>
                  <a:cubicBezTo>
                    <a:pt x="0" y="0"/>
                    <a:pt x="52" y="64"/>
                    <a:pt x="63" y="76"/>
                  </a:cubicBezTo>
                  <a:cubicBezTo>
                    <a:pt x="74" y="89"/>
                    <a:pt x="159" y="130"/>
                    <a:pt x="172" y="134"/>
                  </a:cubicBezTo>
                  <a:cubicBezTo>
                    <a:pt x="184" y="137"/>
                    <a:pt x="203" y="160"/>
                    <a:pt x="217" y="181"/>
                  </a:cubicBezTo>
                  <a:cubicBezTo>
                    <a:pt x="217" y="181"/>
                    <a:pt x="229" y="185"/>
                    <a:pt x="239" y="185"/>
                  </a:cubicBezTo>
                  <a:cubicBezTo>
                    <a:pt x="248" y="184"/>
                    <a:pt x="252" y="173"/>
                    <a:pt x="251" y="169"/>
                  </a:cubicBezTo>
                  <a:cubicBezTo>
                    <a:pt x="251" y="169"/>
                    <a:pt x="251" y="167"/>
                    <a:pt x="242" y="164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îśļîdê">
              <a:extLst>
                <a:ext uri="{FF2B5EF4-FFF2-40B4-BE49-F238E27FC236}">
                  <a16:creationId xmlns:a16="http://schemas.microsoft.com/office/drawing/2014/main" id="{67621D70-FEA5-413F-8368-A956D9B17C67}"/>
                </a:ext>
              </a:extLst>
            </p:cNvPr>
            <p:cNvSpPr/>
            <p:nvPr/>
          </p:nvSpPr>
          <p:spPr bwMode="auto">
            <a:xfrm>
              <a:off x="5770563" y="3186113"/>
              <a:ext cx="36512" cy="176213"/>
            </a:xfrm>
            <a:custGeom>
              <a:avLst/>
              <a:gdLst>
                <a:gd name="T0" fmla="*/ 5 w 16"/>
                <a:gd name="T1" fmla="*/ 23 h 78"/>
                <a:gd name="T2" fmla="*/ 9 w 16"/>
                <a:gd name="T3" fmla="*/ 69 h 78"/>
                <a:gd name="T4" fmla="*/ 7 w 16"/>
                <a:gd name="T5" fmla="*/ 78 h 78"/>
                <a:gd name="T6" fmla="*/ 16 w 16"/>
                <a:gd name="T7" fmla="*/ 67 h 78"/>
                <a:gd name="T8" fmla="*/ 15 w 16"/>
                <a:gd name="T9" fmla="*/ 52 h 78"/>
                <a:gd name="T10" fmla="*/ 1 w 16"/>
                <a:gd name="T11" fmla="*/ 0 h 78"/>
                <a:gd name="T12" fmla="*/ 5 w 16"/>
                <a:gd name="T13" fmla="*/ 2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8">
                  <a:moveTo>
                    <a:pt x="5" y="23"/>
                  </a:moveTo>
                  <a:cubicBezTo>
                    <a:pt x="9" y="35"/>
                    <a:pt x="9" y="59"/>
                    <a:pt x="9" y="69"/>
                  </a:cubicBezTo>
                  <a:cubicBezTo>
                    <a:pt x="8" y="73"/>
                    <a:pt x="10" y="76"/>
                    <a:pt x="7" y="78"/>
                  </a:cubicBezTo>
                  <a:cubicBezTo>
                    <a:pt x="12" y="78"/>
                    <a:pt x="16" y="73"/>
                    <a:pt x="16" y="67"/>
                  </a:cubicBezTo>
                  <a:cubicBezTo>
                    <a:pt x="16" y="59"/>
                    <a:pt x="15" y="52"/>
                    <a:pt x="15" y="52"/>
                  </a:cubicBezTo>
                  <a:cubicBezTo>
                    <a:pt x="12" y="38"/>
                    <a:pt x="1" y="0"/>
                    <a:pt x="1" y="0"/>
                  </a:cubicBezTo>
                  <a:cubicBezTo>
                    <a:pt x="1" y="0"/>
                    <a:pt x="0" y="12"/>
                    <a:pt x="5" y="23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ïšḻiḍé">
              <a:extLst>
                <a:ext uri="{FF2B5EF4-FFF2-40B4-BE49-F238E27FC236}">
                  <a16:creationId xmlns:a16="http://schemas.microsoft.com/office/drawing/2014/main" id="{EC138E68-72AB-403F-9BFB-C5DD3FA5B7F9}"/>
                </a:ext>
              </a:extLst>
            </p:cNvPr>
            <p:cNvSpPr/>
            <p:nvPr/>
          </p:nvSpPr>
          <p:spPr bwMode="auto">
            <a:xfrm>
              <a:off x="5803900" y="3140075"/>
              <a:ext cx="34925" cy="169863"/>
            </a:xfrm>
            <a:custGeom>
              <a:avLst/>
              <a:gdLst>
                <a:gd name="T0" fmla="*/ 7 w 15"/>
                <a:gd name="T1" fmla="*/ 0 h 75"/>
                <a:gd name="T2" fmla="*/ 9 w 15"/>
                <a:gd name="T3" fmla="*/ 41 h 75"/>
                <a:gd name="T4" fmla="*/ 0 w 15"/>
                <a:gd name="T5" fmla="*/ 72 h 75"/>
                <a:gd name="T6" fmla="*/ 14 w 15"/>
                <a:gd name="T7" fmla="*/ 55 h 75"/>
                <a:gd name="T8" fmla="*/ 12 w 15"/>
                <a:gd name="T9" fmla="*/ 14 h 75"/>
                <a:gd name="T10" fmla="*/ 7 w 15"/>
                <a:gd name="T1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5">
                  <a:moveTo>
                    <a:pt x="7" y="0"/>
                  </a:moveTo>
                  <a:cubicBezTo>
                    <a:pt x="7" y="0"/>
                    <a:pt x="11" y="27"/>
                    <a:pt x="9" y="41"/>
                  </a:cubicBezTo>
                  <a:cubicBezTo>
                    <a:pt x="8" y="55"/>
                    <a:pt x="9" y="65"/>
                    <a:pt x="0" y="72"/>
                  </a:cubicBezTo>
                  <a:cubicBezTo>
                    <a:pt x="0" y="72"/>
                    <a:pt x="13" y="75"/>
                    <a:pt x="14" y="55"/>
                  </a:cubicBezTo>
                  <a:cubicBezTo>
                    <a:pt x="15" y="36"/>
                    <a:pt x="14" y="22"/>
                    <a:pt x="12" y="14"/>
                  </a:cubicBezTo>
                  <a:cubicBezTo>
                    <a:pt x="12" y="11"/>
                    <a:pt x="10" y="6"/>
                    <a:pt x="7" y="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ï$1ïḑè">
              <a:extLst>
                <a:ext uri="{FF2B5EF4-FFF2-40B4-BE49-F238E27FC236}">
                  <a16:creationId xmlns:a16="http://schemas.microsoft.com/office/drawing/2014/main" id="{69ED6A5C-6403-46A4-8632-D48F2207A54B}"/>
                </a:ext>
              </a:extLst>
            </p:cNvPr>
            <p:cNvSpPr/>
            <p:nvPr/>
          </p:nvSpPr>
          <p:spPr bwMode="auto">
            <a:xfrm>
              <a:off x="5618163" y="3206750"/>
              <a:ext cx="52387" cy="90488"/>
            </a:xfrm>
            <a:custGeom>
              <a:avLst/>
              <a:gdLst>
                <a:gd name="T0" fmla="*/ 11 w 23"/>
                <a:gd name="T1" fmla="*/ 30 h 40"/>
                <a:gd name="T2" fmla="*/ 0 w 23"/>
                <a:gd name="T3" fmla="*/ 26 h 40"/>
                <a:gd name="T4" fmla="*/ 6 w 23"/>
                <a:gd name="T5" fmla="*/ 35 h 40"/>
                <a:gd name="T6" fmla="*/ 22 w 23"/>
                <a:gd name="T7" fmla="*/ 27 h 40"/>
                <a:gd name="T8" fmla="*/ 17 w 23"/>
                <a:gd name="T9" fmla="*/ 0 h 40"/>
                <a:gd name="T10" fmla="*/ 11 w 23"/>
                <a:gd name="T11" fmla="*/ 3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0">
                  <a:moveTo>
                    <a:pt x="11" y="30"/>
                  </a:moveTo>
                  <a:cubicBezTo>
                    <a:pt x="8" y="31"/>
                    <a:pt x="4" y="30"/>
                    <a:pt x="0" y="26"/>
                  </a:cubicBezTo>
                  <a:cubicBezTo>
                    <a:pt x="2" y="30"/>
                    <a:pt x="4" y="33"/>
                    <a:pt x="6" y="35"/>
                  </a:cubicBezTo>
                  <a:cubicBezTo>
                    <a:pt x="13" y="40"/>
                    <a:pt x="23" y="34"/>
                    <a:pt x="22" y="27"/>
                  </a:cubicBezTo>
                  <a:cubicBezTo>
                    <a:pt x="22" y="11"/>
                    <a:pt x="17" y="0"/>
                    <a:pt x="17" y="0"/>
                  </a:cubicBezTo>
                  <a:cubicBezTo>
                    <a:pt x="18" y="7"/>
                    <a:pt x="20" y="28"/>
                    <a:pt x="11" y="3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íṧľïḑe">
              <a:extLst>
                <a:ext uri="{FF2B5EF4-FFF2-40B4-BE49-F238E27FC236}">
                  <a16:creationId xmlns:a16="http://schemas.microsoft.com/office/drawing/2014/main" id="{8023C095-9931-4004-807A-3A3166BE705F}"/>
                </a:ext>
              </a:extLst>
            </p:cNvPr>
            <p:cNvSpPr/>
            <p:nvPr/>
          </p:nvSpPr>
          <p:spPr bwMode="auto">
            <a:xfrm>
              <a:off x="5688013" y="3192463"/>
              <a:ext cx="31750" cy="93663"/>
            </a:xfrm>
            <a:custGeom>
              <a:avLst/>
              <a:gdLst>
                <a:gd name="T0" fmla="*/ 7 w 14"/>
                <a:gd name="T1" fmla="*/ 30 h 41"/>
                <a:gd name="T2" fmla="*/ 0 w 14"/>
                <a:gd name="T3" fmla="*/ 40 h 41"/>
                <a:gd name="T4" fmla="*/ 6 w 14"/>
                <a:gd name="T5" fmla="*/ 40 h 41"/>
                <a:gd name="T6" fmla="*/ 13 w 14"/>
                <a:gd name="T7" fmla="*/ 30 h 41"/>
                <a:gd name="T8" fmla="*/ 14 w 14"/>
                <a:gd name="T9" fmla="*/ 29 h 41"/>
                <a:gd name="T10" fmla="*/ 7 w 14"/>
                <a:gd name="T11" fmla="*/ 0 h 41"/>
                <a:gd name="T12" fmla="*/ 7 w 14"/>
                <a:gd name="T13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1">
                  <a:moveTo>
                    <a:pt x="7" y="30"/>
                  </a:moveTo>
                  <a:cubicBezTo>
                    <a:pt x="6" y="37"/>
                    <a:pt x="0" y="40"/>
                    <a:pt x="0" y="40"/>
                  </a:cubicBezTo>
                  <a:cubicBezTo>
                    <a:pt x="2" y="41"/>
                    <a:pt x="4" y="41"/>
                    <a:pt x="6" y="40"/>
                  </a:cubicBezTo>
                  <a:cubicBezTo>
                    <a:pt x="12" y="38"/>
                    <a:pt x="13" y="33"/>
                    <a:pt x="13" y="30"/>
                  </a:cubicBezTo>
                  <a:cubicBezTo>
                    <a:pt x="14" y="30"/>
                    <a:pt x="14" y="29"/>
                    <a:pt x="14" y="29"/>
                  </a:cubicBezTo>
                  <a:cubicBezTo>
                    <a:pt x="14" y="19"/>
                    <a:pt x="7" y="0"/>
                    <a:pt x="7" y="0"/>
                  </a:cubicBezTo>
                  <a:cubicBezTo>
                    <a:pt x="7" y="0"/>
                    <a:pt x="9" y="23"/>
                    <a:pt x="7" y="3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ïšḻîḓe">
              <a:extLst>
                <a:ext uri="{FF2B5EF4-FFF2-40B4-BE49-F238E27FC236}">
                  <a16:creationId xmlns:a16="http://schemas.microsoft.com/office/drawing/2014/main" id="{94C87A4E-8761-4107-BC7F-228536306BCF}"/>
                </a:ext>
              </a:extLst>
            </p:cNvPr>
            <p:cNvSpPr/>
            <p:nvPr/>
          </p:nvSpPr>
          <p:spPr bwMode="auto">
            <a:xfrm>
              <a:off x="5308600" y="4108450"/>
              <a:ext cx="620712" cy="1839913"/>
            </a:xfrm>
            <a:custGeom>
              <a:avLst/>
              <a:gdLst>
                <a:gd name="T0" fmla="*/ 187 w 273"/>
                <a:gd name="T1" fmla="*/ 295 h 812"/>
                <a:gd name="T2" fmla="*/ 187 w 273"/>
                <a:gd name="T3" fmla="*/ 391 h 812"/>
                <a:gd name="T4" fmla="*/ 107 w 273"/>
                <a:gd name="T5" fmla="*/ 712 h 812"/>
                <a:gd name="T6" fmla="*/ 9 w 273"/>
                <a:gd name="T7" fmla="*/ 717 h 812"/>
                <a:gd name="T8" fmla="*/ 8 w 273"/>
                <a:gd name="T9" fmla="*/ 736 h 812"/>
                <a:gd name="T10" fmla="*/ 1 w 273"/>
                <a:gd name="T11" fmla="*/ 768 h 812"/>
                <a:gd name="T12" fmla="*/ 7 w 273"/>
                <a:gd name="T13" fmla="*/ 774 h 812"/>
                <a:gd name="T14" fmla="*/ 179 w 273"/>
                <a:gd name="T15" fmla="*/ 791 h 812"/>
                <a:gd name="T16" fmla="*/ 188 w 273"/>
                <a:gd name="T17" fmla="*/ 737 h 812"/>
                <a:gd name="T18" fmla="*/ 231 w 273"/>
                <a:gd name="T19" fmla="*/ 336 h 812"/>
                <a:gd name="T20" fmla="*/ 231 w 273"/>
                <a:gd name="T21" fmla="*/ 302 h 812"/>
                <a:gd name="T22" fmla="*/ 273 w 273"/>
                <a:gd name="T23" fmla="*/ 0 h 812"/>
                <a:gd name="T24" fmla="*/ 187 w 273"/>
                <a:gd name="T25" fmla="*/ 295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3" h="812">
                  <a:moveTo>
                    <a:pt x="187" y="295"/>
                  </a:moveTo>
                  <a:cubicBezTo>
                    <a:pt x="187" y="295"/>
                    <a:pt x="200" y="336"/>
                    <a:pt x="187" y="391"/>
                  </a:cubicBezTo>
                  <a:cubicBezTo>
                    <a:pt x="174" y="446"/>
                    <a:pt x="137" y="701"/>
                    <a:pt x="107" y="712"/>
                  </a:cubicBezTo>
                  <a:cubicBezTo>
                    <a:pt x="81" y="722"/>
                    <a:pt x="43" y="731"/>
                    <a:pt x="9" y="717"/>
                  </a:cubicBezTo>
                  <a:cubicBezTo>
                    <a:pt x="8" y="727"/>
                    <a:pt x="8" y="736"/>
                    <a:pt x="8" y="736"/>
                  </a:cubicBezTo>
                  <a:cubicBezTo>
                    <a:pt x="0" y="745"/>
                    <a:pt x="0" y="760"/>
                    <a:pt x="1" y="768"/>
                  </a:cubicBezTo>
                  <a:cubicBezTo>
                    <a:pt x="1" y="771"/>
                    <a:pt x="4" y="774"/>
                    <a:pt x="7" y="774"/>
                  </a:cubicBezTo>
                  <a:cubicBezTo>
                    <a:pt x="55" y="775"/>
                    <a:pt x="139" y="812"/>
                    <a:pt x="179" y="791"/>
                  </a:cubicBezTo>
                  <a:cubicBezTo>
                    <a:pt x="221" y="770"/>
                    <a:pt x="188" y="737"/>
                    <a:pt x="188" y="737"/>
                  </a:cubicBezTo>
                  <a:cubicBezTo>
                    <a:pt x="190" y="723"/>
                    <a:pt x="225" y="356"/>
                    <a:pt x="231" y="336"/>
                  </a:cubicBezTo>
                  <a:cubicBezTo>
                    <a:pt x="238" y="315"/>
                    <a:pt x="231" y="302"/>
                    <a:pt x="231" y="302"/>
                  </a:cubicBezTo>
                  <a:cubicBezTo>
                    <a:pt x="239" y="282"/>
                    <a:pt x="273" y="0"/>
                    <a:pt x="273" y="0"/>
                  </a:cubicBezTo>
                  <a:cubicBezTo>
                    <a:pt x="273" y="0"/>
                    <a:pt x="216" y="254"/>
                    <a:pt x="187" y="295"/>
                  </a:cubicBezTo>
                  <a:close/>
                </a:path>
              </a:pathLst>
            </a:custGeom>
            <a:solidFill>
              <a:srgbClr val="1E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îṧ1iḓè">
              <a:extLst>
                <a:ext uri="{FF2B5EF4-FFF2-40B4-BE49-F238E27FC236}">
                  <a16:creationId xmlns:a16="http://schemas.microsoft.com/office/drawing/2014/main" id="{2F6EF26A-2537-4C42-AAB5-5208065224C8}"/>
                </a:ext>
              </a:extLst>
            </p:cNvPr>
            <p:cNvSpPr/>
            <p:nvPr/>
          </p:nvSpPr>
          <p:spPr bwMode="auto">
            <a:xfrm>
              <a:off x="5351463" y="5938838"/>
              <a:ext cx="366712" cy="252413"/>
            </a:xfrm>
            <a:custGeom>
              <a:avLst/>
              <a:gdLst>
                <a:gd name="T0" fmla="*/ 32 w 161"/>
                <a:gd name="T1" fmla="*/ 107 h 111"/>
                <a:gd name="T2" fmla="*/ 40 w 161"/>
                <a:gd name="T3" fmla="*/ 105 h 111"/>
                <a:gd name="T4" fmla="*/ 107 w 161"/>
                <a:gd name="T5" fmla="*/ 54 h 111"/>
                <a:gd name="T6" fmla="*/ 161 w 161"/>
                <a:gd name="T7" fmla="*/ 18 h 111"/>
                <a:gd name="T8" fmla="*/ 161 w 161"/>
                <a:gd name="T9" fmla="*/ 0 h 111"/>
                <a:gd name="T10" fmla="*/ 143 w 161"/>
                <a:gd name="T11" fmla="*/ 10 h 111"/>
                <a:gd name="T12" fmla="*/ 140 w 161"/>
                <a:gd name="T13" fmla="*/ 24 h 111"/>
                <a:gd name="T14" fmla="*/ 0 w 161"/>
                <a:gd name="T15" fmla="*/ 111 h 111"/>
                <a:gd name="T16" fmla="*/ 32 w 161"/>
                <a:gd name="T17" fmla="*/ 10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11">
                  <a:moveTo>
                    <a:pt x="32" y="107"/>
                  </a:moveTo>
                  <a:cubicBezTo>
                    <a:pt x="34" y="107"/>
                    <a:pt x="40" y="105"/>
                    <a:pt x="40" y="105"/>
                  </a:cubicBezTo>
                  <a:cubicBezTo>
                    <a:pt x="74" y="97"/>
                    <a:pt x="92" y="70"/>
                    <a:pt x="107" y="54"/>
                  </a:cubicBezTo>
                  <a:cubicBezTo>
                    <a:pt x="124" y="36"/>
                    <a:pt x="160" y="32"/>
                    <a:pt x="161" y="18"/>
                  </a:cubicBezTo>
                  <a:cubicBezTo>
                    <a:pt x="161" y="14"/>
                    <a:pt x="161" y="8"/>
                    <a:pt x="161" y="0"/>
                  </a:cubicBezTo>
                  <a:cubicBezTo>
                    <a:pt x="156" y="4"/>
                    <a:pt x="149" y="7"/>
                    <a:pt x="143" y="10"/>
                  </a:cubicBezTo>
                  <a:cubicBezTo>
                    <a:pt x="146" y="15"/>
                    <a:pt x="146" y="20"/>
                    <a:pt x="140" y="24"/>
                  </a:cubicBezTo>
                  <a:cubicBezTo>
                    <a:pt x="126" y="33"/>
                    <a:pt x="68" y="88"/>
                    <a:pt x="0" y="111"/>
                  </a:cubicBezTo>
                  <a:cubicBezTo>
                    <a:pt x="9" y="111"/>
                    <a:pt x="20" y="109"/>
                    <a:pt x="32" y="107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î$ļîḓé">
              <a:extLst>
                <a:ext uri="{FF2B5EF4-FFF2-40B4-BE49-F238E27FC236}">
                  <a16:creationId xmlns:a16="http://schemas.microsoft.com/office/drawing/2014/main" id="{A02A5360-5B0A-447E-A88A-C18102476C54}"/>
                </a:ext>
              </a:extLst>
            </p:cNvPr>
            <p:cNvSpPr/>
            <p:nvPr/>
          </p:nvSpPr>
          <p:spPr bwMode="auto">
            <a:xfrm>
              <a:off x="5424488" y="5900738"/>
              <a:ext cx="71437" cy="58738"/>
            </a:xfrm>
            <a:custGeom>
              <a:avLst/>
              <a:gdLst>
                <a:gd name="T0" fmla="*/ 26 w 31"/>
                <a:gd name="T1" fmla="*/ 26 h 26"/>
                <a:gd name="T2" fmla="*/ 29 w 31"/>
                <a:gd name="T3" fmla="*/ 25 h 26"/>
                <a:gd name="T4" fmla="*/ 29 w 31"/>
                <a:gd name="T5" fmla="*/ 19 h 26"/>
                <a:gd name="T6" fmla="*/ 0 w 31"/>
                <a:gd name="T7" fmla="*/ 0 h 26"/>
                <a:gd name="T8" fmla="*/ 13 w 31"/>
                <a:gd name="T9" fmla="*/ 16 h 26"/>
                <a:gd name="T10" fmla="*/ 23 w 31"/>
                <a:gd name="T11" fmla="*/ 25 h 26"/>
                <a:gd name="T12" fmla="*/ 26 w 31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26" y="26"/>
                  </a:moveTo>
                  <a:cubicBezTo>
                    <a:pt x="27" y="26"/>
                    <a:pt x="28" y="25"/>
                    <a:pt x="29" y="25"/>
                  </a:cubicBezTo>
                  <a:cubicBezTo>
                    <a:pt x="31" y="23"/>
                    <a:pt x="30" y="20"/>
                    <a:pt x="29" y="19"/>
                  </a:cubicBezTo>
                  <a:cubicBezTo>
                    <a:pt x="19" y="10"/>
                    <a:pt x="9" y="4"/>
                    <a:pt x="0" y="0"/>
                  </a:cubicBezTo>
                  <a:cubicBezTo>
                    <a:pt x="5" y="5"/>
                    <a:pt x="9" y="11"/>
                    <a:pt x="13" y="16"/>
                  </a:cubicBezTo>
                  <a:cubicBezTo>
                    <a:pt x="16" y="19"/>
                    <a:pt x="20" y="22"/>
                    <a:pt x="23" y="25"/>
                  </a:cubicBezTo>
                  <a:cubicBezTo>
                    <a:pt x="24" y="25"/>
                    <a:pt x="25" y="26"/>
                    <a:pt x="26" y="26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îṥľïḓé">
              <a:extLst>
                <a:ext uri="{FF2B5EF4-FFF2-40B4-BE49-F238E27FC236}">
                  <a16:creationId xmlns:a16="http://schemas.microsoft.com/office/drawing/2014/main" id="{878A19F0-FE44-4F12-AD58-74F2EB8F642A}"/>
                </a:ext>
              </a:extLst>
            </p:cNvPr>
            <p:cNvSpPr/>
            <p:nvPr/>
          </p:nvSpPr>
          <p:spPr bwMode="auto">
            <a:xfrm>
              <a:off x="6742113" y="5761038"/>
              <a:ext cx="73025" cy="28575"/>
            </a:xfrm>
            <a:custGeom>
              <a:avLst/>
              <a:gdLst>
                <a:gd name="T0" fmla="*/ 14 w 32"/>
                <a:gd name="T1" fmla="*/ 2 h 13"/>
                <a:gd name="T2" fmla="*/ 0 w 32"/>
                <a:gd name="T3" fmla="*/ 13 h 13"/>
                <a:gd name="T4" fmla="*/ 11 w 32"/>
                <a:gd name="T5" fmla="*/ 13 h 13"/>
                <a:gd name="T6" fmla="*/ 16 w 32"/>
                <a:gd name="T7" fmla="*/ 10 h 13"/>
                <a:gd name="T8" fmla="*/ 25 w 32"/>
                <a:gd name="T9" fmla="*/ 12 h 13"/>
                <a:gd name="T10" fmla="*/ 30 w 32"/>
                <a:gd name="T11" fmla="*/ 11 h 13"/>
                <a:gd name="T12" fmla="*/ 30 w 32"/>
                <a:gd name="T13" fmla="*/ 6 h 13"/>
                <a:gd name="T14" fmla="*/ 14 w 32"/>
                <a:gd name="T1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3">
                  <a:moveTo>
                    <a:pt x="14" y="2"/>
                  </a:moveTo>
                  <a:cubicBezTo>
                    <a:pt x="8" y="3"/>
                    <a:pt x="4" y="7"/>
                    <a:pt x="0" y="13"/>
                  </a:cubicBezTo>
                  <a:cubicBezTo>
                    <a:pt x="3" y="13"/>
                    <a:pt x="7" y="13"/>
                    <a:pt x="11" y="13"/>
                  </a:cubicBezTo>
                  <a:cubicBezTo>
                    <a:pt x="12" y="11"/>
                    <a:pt x="14" y="11"/>
                    <a:pt x="16" y="10"/>
                  </a:cubicBezTo>
                  <a:cubicBezTo>
                    <a:pt x="21" y="9"/>
                    <a:pt x="24" y="12"/>
                    <a:pt x="25" y="12"/>
                  </a:cubicBezTo>
                  <a:cubicBezTo>
                    <a:pt x="26" y="13"/>
                    <a:pt x="29" y="13"/>
                    <a:pt x="30" y="11"/>
                  </a:cubicBezTo>
                  <a:cubicBezTo>
                    <a:pt x="32" y="10"/>
                    <a:pt x="32" y="7"/>
                    <a:pt x="30" y="6"/>
                  </a:cubicBezTo>
                  <a:cubicBezTo>
                    <a:pt x="30" y="5"/>
                    <a:pt x="23" y="0"/>
                    <a:pt x="14" y="2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ïŝľîdè">
              <a:extLst>
                <a:ext uri="{FF2B5EF4-FFF2-40B4-BE49-F238E27FC236}">
                  <a16:creationId xmlns:a16="http://schemas.microsoft.com/office/drawing/2014/main" id="{E5F284E6-F5EF-4663-B40C-4530E75F3B85}"/>
                </a:ext>
              </a:extLst>
            </p:cNvPr>
            <p:cNvSpPr/>
            <p:nvPr/>
          </p:nvSpPr>
          <p:spPr bwMode="auto">
            <a:xfrm>
              <a:off x="6788150" y="5935663"/>
              <a:ext cx="193675" cy="23813"/>
            </a:xfrm>
            <a:custGeom>
              <a:avLst/>
              <a:gdLst>
                <a:gd name="T0" fmla="*/ 85 w 85"/>
                <a:gd name="T1" fmla="*/ 0 h 11"/>
                <a:gd name="T2" fmla="*/ 2 w 85"/>
                <a:gd name="T3" fmla="*/ 3 h 11"/>
                <a:gd name="T4" fmla="*/ 0 w 85"/>
                <a:gd name="T5" fmla="*/ 11 h 11"/>
                <a:gd name="T6" fmla="*/ 85 w 85"/>
                <a:gd name="T7" fmla="*/ 11 h 11"/>
                <a:gd name="T8" fmla="*/ 85 w 8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1">
                  <a:moveTo>
                    <a:pt x="85" y="0"/>
                  </a:moveTo>
                  <a:cubicBezTo>
                    <a:pt x="53" y="11"/>
                    <a:pt x="16" y="6"/>
                    <a:pt x="2" y="3"/>
                  </a:cubicBezTo>
                  <a:cubicBezTo>
                    <a:pt x="1" y="6"/>
                    <a:pt x="1" y="8"/>
                    <a:pt x="0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7"/>
                    <a:pt x="85" y="4"/>
                    <a:pt x="85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išḷíďè">
              <a:extLst>
                <a:ext uri="{FF2B5EF4-FFF2-40B4-BE49-F238E27FC236}">
                  <a16:creationId xmlns:a16="http://schemas.microsoft.com/office/drawing/2014/main" id="{00BC5CAB-BA62-4CF9-BFC5-FF5801D2AFFA}"/>
                </a:ext>
              </a:extLst>
            </p:cNvPr>
            <p:cNvSpPr/>
            <p:nvPr/>
          </p:nvSpPr>
          <p:spPr bwMode="auto">
            <a:xfrm>
              <a:off x="6278563" y="5973763"/>
              <a:ext cx="700087" cy="44450"/>
            </a:xfrm>
            <a:custGeom>
              <a:avLst/>
              <a:gdLst>
                <a:gd name="T0" fmla="*/ 86 w 308"/>
                <a:gd name="T1" fmla="*/ 15 h 20"/>
                <a:gd name="T2" fmla="*/ 0 w 308"/>
                <a:gd name="T3" fmla="*/ 0 h 20"/>
                <a:gd name="T4" fmla="*/ 4 w 308"/>
                <a:gd name="T5" fmla="*/ 20 h 20"/>
                <a:gd name="T6" fmla="*/ 307 w 308"/>
                <a:gd name="T7" fmla="*/ 20 h 20"/>
                <a:gd name="T8" fmla="*/ 308 w 308"/>
                <a:gd name="T9" fmla="*/ 9 h 20"/>
                <a:gd name="T10" fmla="*/ 86 w 308"/>
                <a:gd name="T11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0">
                  <a:moveTo>
                    <a:pt x="86" y="15"/>
                  </a:moveTo>
                  <a:cubicBezTo>
                    <a:pt x="40" y="12"/>
                    <a:pt x="14" y="6"/>
                    <a:pt x="0" y="0"/>
                  </a:cubicBezTo>
                  <a:cubicBezTo>
                    <a:pt x="0" y="10"/>
                    <a:pt x="2" y="17"/>
                    <a:pt x="4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8" y="16"/>
                    <a:pt x="308" y="9"/>
                  </a:cubicBezTo>
                  <a:cubicBezTo>
                    <a:pt x="263" y="12"/>
                    <a:pt x="154" y="19"/>
                    <a:pt x="86" y="15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ïS1ïḑé">
              <a:extLst>
                <a:ext uri="{FF2B5EF4-FFF2-40B4-BE49-F238E27FC236}">
                  <a16:creationId xmlns:a16="http://schemas.microsoft.com/office/drawing/2014/main" id="{84DD8613-7289-4146-B318-24A03EC6431A}"/>
                </a:ext>
              </a:extLst>
            </p:cNvPr>
            <p:cNvSpPr/>
            <p:nvPr/>
          </p:nvSpPr>
          <p:spPr bwMode="auto">
            <a:xfrm>
              <a:off x="5591175" y="1404938"/>
              <a:ext cx="112712" cy="42863"/>
            </a:xfrm>
            <a:custGeom>
              <a:avLst/>
              <a:gdLst>
                <a:gd name="T0" fmla="*/ 0 w 50"/>
                <a:gd name="T1" fmla="*/ 0 h 19"/>
                <a:gd name="T2" fmla="*/ 24 w 50"/>
                <a:gd name="T3" fmla="*/ 10 h 19"/>
                <a:gd name="T4" fmla="*/ 37 w 50"/>
                <a:gd name="T5" fmla="*/ 14 h 19"/>
                <a:gd name="T6" fmla="*/ 50 w 50"/>
                <a:gd name="T7" fmla="*/ 17 h 19"/>
                <a:gd name="T8" fmla="*/ 36 w 50"/>
                <a:gd name="T9" fmla="*/ 18 h 19"/>
                <a:gd name="T10" fmla="*/ 22 w 50"/>
                <a:gd name="T11" fmla="*/ 16 h 19"/>
                <a:gd name="T12" fmla="*/ 10 w 50"/>
                <a:gd name="T13" fmla="*/ 10 h 19"/>
                <a:gd name="T14" fmla="*/ 0 w 50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9">
                  <a:moveTo>
                    <a:pt x="0" y="0"/>
                  </a:moveTo>
                  <a:cubicBezTo>
                    <a:pt x="8" y="4"/>
                    <a:pt x="16" y="7"/>
                    <a:pt x="24" y="10"/>
                  </a:cubicBezTo>
                  <a:cubicBezTo>
                    <a:pt x="28" y="11"/>
                    <a:pt x="32" y="13"/>
                    <a:pt x="37" y="14"/>
                  </a:cubicBezTo>
                  <a:cubicBezTo>
                    <a:pt x="41" y="15"/>
                    <a:pt x="45" y="16"/>
                    <a:pt x="50" y="17"/>
                  </a:cubicBezTo>
                  <a:cubicBezTo>
                    <a:pt x="45" y="18"/>
                    <a:pt x="40" y="19"/>
                    <a:pt x="36" y="18"/>
                  </a:cubicBezTo>
                  <a:cubicBezTo>
                    <a:pt x="31" y="18"/>
                    <a:pt x="27" y="17"/>
                    <a:pt x="22" y="16"/>
                  </a:cubicBezTo>
                  <a:cubicBezTo>
                    <a:pt x="18" y="14"/>
                    <a:pt x="14" y="12"/>
                    <a:pt x="10" y="10"/>
                  </a:cubicBezTo>
                  <a:cubicBezTo>
                    <a:pt x="6" y="7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ṣļîḋè">
              <a:extLst>
                <a:ext uri="{FF2B5EF4-FFF2-40B4-BE49-F238E27FC236}">
                  <a16:creationId xmlns:a16="http://schemas.microsoft.com/office/drawing/2014/main" id="{6602CAAD-AE23-42CF-A47B-061F7D2FE789}"/>
                </a:ext>
              </a:extLst>
            </p:cNvPr>
            <p:cNvSpPr/>
            <p:nvPr/>
          </p:nvSpPr>
          <p:spPr bwMode="auto">
            <a:xfrm>
              <a:off x="5783263" y="1463675"/>
              <a:ext cx="120650" cy="26988"/>
            </a:xfrm>
            <a:custGeom>
              <a:avLst/>
              <a:gdLst>
                <a:gd name="T0" fmla="*/ 0 w 53"/>
                <a:gd name="T1" fmla="*/ 0 h 12"/>
                <a:gd name="T2" fmla="*/ 26 w 53"/>
                <a:gd name="T3" fmla="*/ 5 h 12"/>
                <a:gd name="T4" fmla="*/ 39 w 53"/>
                <a:gd name="T5" fmla="*/ 7 h 12"/>
                <a:gd name="T6" fmla="*/ 53 w 53"/>
                <a:gd name="T7" fmla="*/ 8 h 12"/>
                <a:gd name="T8" fmla="*/ 39 w 53"/>
                <a:gd name="T9" fmla="*/ 11 h 12"/>
                <a:gd name="T10" fmla="*/ 25 w 53"/>
                <a:gd name="T11" fmla="*/ 11 h 12"/>
                <a:gd name="T12" fmla="*/ 12 w 53"/>
                <a:gd name="T13" fmla="*/ 8 h 12"/>
                <a:gd name="T14" fmla="*/ 0 w 53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2">
                  <a:moveTo>
                    <a:pt x="0" y="0"/>
                  </a:moveTo>
                  <a:cubicBezTo>
                    <a:pt x="9" y="3"/>
                    <a:pt x="18" y="4"/>
                    <a:pt x="26" y="5"/>
                  </a:cubicBezTo>
                  <a:cubicBezTo>
                    <a:pt x="31" y="6"/>
                    <a:pt x="35" y="6"/>
                    <a:pt x="39" y="7"/>
                  </a:cubicBezTo>
                  <a:cubicBezTo>
                    <a:pt x="44" y="7"/>
                    <a:pt x="48" y="7"/>
                    <a:pt x="53" y="8"/>
                  </a:cubicBezTo>
                  <a:cubicBezTo>
                    <a:pt x="48" y="10"/>
                    <a:pt x="44" y="11"/>
                    <a:pt x="39" y="11"/>
                  </a:cubicBezTo>
                  <a:cubicBezTo>
                    <a:pt x="35" y="12"/>
                    <a:pt x="30" y="12"/>
                    <a:pt x="25" y="11"/>
                  </a:cubicBezTo>
                  <a:cubicBezTo>
                    <a:pt x="21" y="11"/>
                    <a:pt x="16" y="10"/>
                    <a:pt x="12" y="8"/>
                  </a:cubicBezTo>
                  <a:cubicBezTo>
                    <a:pt x="8" y="6"/>
                    <a:pt x="4" y="4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ïŝḻïḋe">
              <a:extLst>
                <a:ext uri="{FF2B5EF4-FFF2-40B4-BE49-F238E27FC236}">
                  <a16:creationId xmlns:a16="http://schemas.microsoft.com/office/drawing/2014/main" id="{EB9FA9E2-5326-4D8C-8FCC-106DF0DD879E}"/>
                </a:ext>
              </a:extLst>
            </p:cNvPr>
            <p:cNvSpPr/>
            <p:nvPr/>
          </p:nvSpPr>
          <p:spPr bwMode="auto">
            <a:xfrm>
              <a:off x="5622925" y="1652588"/>
              <a:ext cx="185737" cy="65088"/>
            </a:xfrm>
            <a:custGeom>
              <a:avLst/>
              <a:gdLst>
                <a:gd name="T0" fmla="*/ 82 w 82"/>
                <a:gd name="T1" fmla="*/ 4 h 29"/>
                <a:gd name="T2" fmla="*/ 62 w 82"/>
                <a:gd name="T3" fmla="*/ 6 h 29"/>
                <a:gd name="T4" fmla="*/ 19 w 82"/>
                <a:gd name="T5" fmla="*/ 0 h 29"/>
                <a:gd name="T6" fmla="*/ 2 w 82"/>
                <a:gd name="T7" fmla="*/ 8 h 29"/>
                <a:gd name="T8" fmla="*/ 33 w 82"/>
                <a:gd name="T9" fmla="*/ 25 h 29"/>
                <a:gd name="T10" fmla="*/ 82 w 82"/>
                <a:gd name="T11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29">
                  <a:moveTo>
                    <a:pt x="82" y="4"/>
                  </a:moveTo>
                  <a:cubicBezTo>
                    <a:pt x="82" y="4"/>
                    <a:pt x="70" y="7"/>
                    <a:pt x="62" y="6"/>
                  </a:cubicBezTo>
                  <a:cubicBezTo>
                    <a:pt x="54" y="6"/>
                    <a:pt x="32" y="0"/>
                    <a:pt x="19" y="0"/>
                  </a:cubicBezTo>
                  <a:cubicBezTo>
                    <a:pt x="6" y="0"/>
                    <a:pt x="2" y="8"/>
                    <a:pt x="2" y="8"/>
                  </a:cubicBezTo>
                  <a:cubicBezTo>
                    <a:pt x="2" y="8"/>
                    <a:pt x="0" y="20"/>
                    <a:pt x="33" y="25"/>
                  </a:cubicBezTo>
                  <a:cubicBezTo>
                    <a:pt x="58" y="29"/>
                    <a:pt x="71" y="20"/>
                    <a:pt x="82" y="4"/>
                  </a:cubicBezTo>
                  <a:close/>
                </a:path>
              </a:pathLst>
            </a:custGeom>
            <a:solidFill>
              <a:srgbClr val="3F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ïSlíďe">
              <a:extLst>
                <a:ext uri="{FF2B5EF4-FFF2-40B4-BE49-F238E27FC236}">
                  <a16:creationId xmlns:a16="http://schemas.microsoft.com/office/drawing/2014/main" id="{FAEB3772-F2CB-4A4A-BD24-B715FCD84BB0}"/>
                </a:ext>
              </a:extLst>
            </p:cNvPr>
            <p:cNvSpPr/>
            <p:nvPr/>
          </p:nvSpPr>
          <p:spPr bwMode="auto">
            <a:xfrm>
              <a:off x="5622925" y="1652588"/>
              <a:ext cx="138112" cy="60325"/>
            </a:xfrm>
            <a:custGeom>
              <a:avLst/>
              <a:gdLst>
                <a:gd name="T0" fmla="*/ 61 w 61"/>
                <a:gd name="T1" fmla="*/ 23 h 27"/>
                <a:gd name="T2" fmla="*/ 50 w 61"/>
                <a:gd name="T3" fmla="*/ 4 h 27"/>
                <a:gd name="T4" fmla="*/ 19 w 61"/>
                <a:gd name="T5" fmla="*/ 0 h 27"/>
                <a:gd name="T6" fmla="*/ 2 w 61"/>
                <a:gd name="T7" fmla="*/ 8 h 27"/>
                <a:gd name="T8" fmla="*/ 33 w 61"/>
                <a:gd name="T9" fmla="*/ 25 h 27"/>
                <a:gd name="T10" fmla="*/ 61 w 61"/>
                <a:gd name="T11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27">
                  <a:moveTo>
                    <a:pt x="61" y="23"/>
                  </a:moveTo>
                  <a:cubicBezTo>
                    <a:pt x="60" y="15"/>
                    <a:pt x="55" y="9"/>
                    <a:pt x="50" y="4"/>
                  </a:cubicBezTo>
                  <a:cubicBezTo>
                    <a:pt x="40" y="2"/>
                    <a:pt x="27" y="0"/>
                    <a:pt x="19" y="0"/>
                  </a:cubicBezTo>
                  <a:cubicBezTo>
                    <a:pt x="6" y="0"/>
                    <a:pt x="2" y="8"/>
                    <a:pt x="2" y="8"/>
                  </a:cubicBezTo>
                  <a:cubicBezTo>
                    <a:pt x="2" y="8"/>
                    <a:pt x="0" y="20"/>
                    <a:pt x="33" y="25"/>
                  </a:cubicBezTo>
                  <a:cubicBezTo>
                    <a:pt x="45" y="27"/>
                    <a:pt x="54" y="26"/>
                    <a:pt x="61" y="23"/>
                  </a:cubicBezTo>
                  <a:close/>
                </a:path>
              </a:pathLst>
            </a:custGeom>
            <a:solidFill>
              <a:srgbClr val="D869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îSļîďê">
              <a:extLst>
                <a:ext uri="{FF2B5EF4-FFF2-40B4-BE49-F238E27FC236}">
                  <a16:creationId xmlns:a16="http://schemas.microsoft.com/office/drawing/2014/main" id="{7E8A97FD-08D4-4F6F-85CF-03A4106D263E}"/>
                </a:ext>
              </a:extLst>
            </p:cNvPr>
            <p:cNvSpPr/>
            <p:nvPr/>
          </p:nvSpPr>
          <p:spPr bwMode="auto">
            <a:xfrm>
              <a:off x="5638800" y="1652588"/>
              <a:ext cx="169862" cy="28575"/>
            </a:xfrm>
            <a:custGeom>
              <a:avLst/>
              <a:gdLst>
                <a:gd name="T0" fmla="*/ 55 w 75"/>
                <a:gd name="T1" fmla="*/ 6 h 13"/>
                <a:gd name="T2" fmla="*/ 12 w 75"/>
                <a:gd name="T3" fmla="*/ 0 h 13"/>
                <a:gd name="T4" fmla="*/ 0 w 75"/>
                <a:gd name="T5" fmla="*/ 3 h 13"/>
                <a:gd name="T6" fmla="*/ 45 w 75"/>
                <a:gd name="T7" fmla="*/ 12 h 13"/>
                <a:gd name="T8" fmla="*/ 71 w 75"/>
                <a:gd name="T9" fmla="*/ 9 h 13"/>
                <a:gd name="T10" fmla="*/ 75 w 75"/>
                <a:gd name="T11" fmla="*/ 4 h 13"/>
                <a:gd name="T12" fmla="*/ 55 w 75"/>
                <a:gd name="T1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3">
                  <a:moveTo>
                    <a:pt x="55" y="6"/>
                  </a:moveTo>
                  <a:cubicBezTo>
                    <a:pt x="47" y="6"/>
                    <a:pt x="25" y="0"/>
                    <a:pt x="12" y="0"/>
                  </a:cubicBezTo>
                  <a:cubicBezTo>
                    <a:pt x="6" y="0"/>
                    <a:pt x="3" y="1"/>
                    <a:pt x="0" y="3"/>
                  </a:cubicBezTo>
                  <a:cubicBezTo>
                    <a:pt x="7" y="8"/>
                    <a:pt x="21" y="13"/>
                    <a:pt x="45" y="12"/>
                  </a:cubicBezTo>
                  <a:cubicBezTo>
                    <a:pt x="56" y="12"/>
                    <a:pt x="64" y="11"/>
                    <a:pt x="71" y="9"/>
                  </a:cubicBezTo>
                  <a:cubicBezTo>
                    <a:pt x="72" y="8"/>
                    <a:pt x="73" y="6"/>
                    <a:pt x="75" y="4"/>
                  </a:cubicBezTo>
                  <a:cubicBezTo>
                    <a:pt x="75" y="4"/>
                    <a:pt x="63" y="7"/>
                    <a:pt x="5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îṡlíḑê">
              <a:extLst>
                <a:ext uri="{FF2B5EF4-FFF2-40B4-BE49-F238E27FC236}">
                  <a16:creationId xmlns:a16="http://schemas.microsoft.com/office/drawing/2014/main" id="{FD36690A-7FCA-4528-BCB4-3F24830E89CA}"/>
                </a:ext>
              </a:extLst>
            </p:cNvPr>
            <p:cNvSpPr/>
            <p:nvPr/>
          </p:nvSpPr>
          <p:spPr bwMode="auto">
            <a:xfrm>
              <a:off x="5538788" y="1465263"/>
              <a:ext cx="111125" cy="92075"/>
            </a:xfrm>
            <a:custGeom>
              <a:avLst/>
              <a:gdLst>
                <a:gd name="T0" fmla="*/ 47 w 49"/>
                <a:gd name="T1" fmla="*/ 24 h 40"/>
                <a:gd name="T2" fmla="*/ 21 w 49"/>
                <a:gd name="T3" fmla="*/ 37 h 40"/>
                <a:gd name="T4" fmla="*/ 2 w 49"/>
                <a:gd name="T5" fmla="*/ 15 h 40"/>
                <a:gd name="T6" fmla="*/ 28 w 49"/>
                <a:gd name="T7" fmla="*/ 2 h 40"/>
                <a:gd name="T8" fmla="*/ 47 w 49"/>
                <a:gd name="T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0">
                  <a:moveTo>
                    <a:pt x="47" y="24"/>
                  </a:moveTo>
                  <a:cubicBezTo>
                    <a:pt x="45" y="34"/>
                    <a:pt x="33" y="40"/>
                    <a:pt x="21" y="37"/>
                  </a:cubicBezTo>
                  <a:cubicBezTo>
                    <a:pt x="8" y="34"/>
                    <a:pt x="0" y="24"/>
                    <a:pt x="2" y="15"/>
                  </a:cubicBezTo>
                  <a:cubicBezTo>
                    <a:pt x="4" y="5"/>
                    <a:pt x="16" y="0"/>
                    <a:pt x="28" y="2"/>
                  </a:cubicBezTo>
                  <a:cubicBezTo>
                    <a:pt x="41" y="5"/>
                    <a:pt x="49" y="15"/>
                    <a:pt x="47" y="24"/>
                  </a:cubicBezTo>
                  <a:close/>
                </a:path>
              </a:pathLst>
            </a:custGeom>
            <a:solidFill>
              <a:srgbClr val="FFC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îšḻïḋe">
              <a:extLst>
                <a:ext uri="{FF2B5EF4-FFF2-40B4-BE49-F238E27FC236}">
                  <a16:creationId xmlns:a16="http://schemas.microsoft.com/office/drawing/2014/main" id="{6253A3D2-1C24-4939-8F3C-B8B1446E4858}"/>
                </a:ext>
              </a:extLst>
            </p:cNvPr>
            <p:cNvSpPr/>
            <p:nvPr/>
          </p:nvSpPr>
          <p:spPr bwMode="auto">
            <a:xfrm>
              <a:off x="5807075" y="1516063"/>
              <a:ext cx="96837" cy="76200"/>
            </a:xfrm>
            <a:custGeom>
              <a:avLst/>
              <a:gdLst>
                <a:gd name="T0" fmla="*/ 43 w 43"/>
                <a:gd name="T1" fmla="*/ 18 h 34"/>
                <a:gd name="T2" fmla="*/ 21 w 43"/>
                <a:gd name="T3" fmla="*/ 34 h 34"/>
                <a:gd name="T4" fmla="*/ 0 w 43"/>
                <a:gd name="T5" fmla="*/ 17 h 34"/>
                <a:gd name="T6" fmla="*/ 22 w 43"/>
                <a:gd name="T7" fmla="*/ 1 h 34"/>
                <a:gd name="T8" fmla="*/ 43 w 43"/>
                <a:gd name="T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4">
                  <a:moveTo>
                    <a:pt x="43" y="18"/>
                  </a:moveTo>
                  <a:cubicBezTo>
                    <a:pt x="43" y="27"/>
                    <a:pt x="33" y="34"/>
                    <a:pt x="21" y="34"/>
                  </a:cubicBezTo>
                  <a:cubicBezTo>
                    <a:pt x="10" y="34"/>
                    <a:pt x="0" y="26"/>
                    <a:pt x="0" y="17"/>
                  </a:cubicBezTo>
                  <a:cubicBezTo>
                    <a:pt x="1" y="8"/>
                    <a:pt x="10" y="0"/>
                    <a:pt x="22" y="1"/>
                  </a:cubicBezTo>
                  <a:cubicBezTo>
                    <a:pt x="34" y="1"/>
                    <a:pt x="43" y="9"/>
                    <a:pt x="43" y="18"/>
                  </a:cubicBezTo>
                  <a:close/>
                </a:path>
              </a:pathLst>
            </a:custGeom>
            <a:solidFill>
              <a:srgbClr val="FFC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isļiḓè">
              <a:extLst>
                <a:ext uri="{FF2B5EF4-FFF2-40B4-BE49-F238E27FC236}">
                  <a16:creationId xmlns:a16="http://schemas.microsoft.com/office/drawing/2014/main" id="{E5D3F0E7-018E-4E5B-A1A3-14B3641EA276}"/>
                </a:ext>
              </a:extLst>
            </p:cNvPr>
            <p:cNvSpPr/>
            <p:nvPr/>
          </p:nvSpPr>
          <p:spPr bwMode="auto">
            <a:xfrm>
              <a:off x="5359400" y="2836863"/>
              <a:ext cx="269875" cy="212725"/>
            </a:xfrm>
            <a:custGeom>
              <a:avLst/>
              <a:gdLst>
                <a:gd name="T0" fmla="*/ 49 w 119"/>
                <a:gd name="T1" fmla="*/ 84 h 94"/>
                <a:gd name="T2" fmla="*/ 118 w 119"/>
                <a:gd name="T3" fmla="*/ 38 h 94"/>
                <a:gd name="T4" fmla="*/ 109 w 119"/>
                <a:gd name="T5" fmla="*/ 28 h 94"/>
                <a:gd name="T6" fmla="*/ 69 w 119"/>
                <a:gd name="T7" fmla="*/ 0 h 94"/>
                <a:gd name="T8" fmla="*/ 2 w 119"/>
                <a:gd name="T9" fmla="*/ 54 h 94"/>
                <a:gd name="T10" fmla="*/ 6 w 119"/>
                <a:gd name="T11" fmla="*/ 61 h 94"/>
                <a:gd name="T12" fmla="*/ 31 w 119"/>
                <a:gd name="T13" fmla="*/ 78 h 94"/>
                <a:gd name="T14" fmla="*/ 49 w 119"/>
                <a:gd name="T15" fmla="*/ 8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94">
                  <a:moveTo>
                    <a:pt x="49" y="84"/>
                  </a:moveTo>
                  <a:cubicBezTo>
                    <a:pt x="49" y="84"/>
                    <a:pt x="66" y="37"/>
                    <a:pt x="118" y="38"/>
                  </a:cubicBezTo>
                  <a:cubicBezTo>
                    <a:pt x="118" y="38"/>
                    <a:pt x="119" y="32"/>
                    <a:pt x="109" y="28"/>
                  </a:cubicBezTo>
                  <a:cubicBezTo>
                    <a:pt x="99" y="25"/>
                    <a:pt x="80" y="0"/>
                    <a:pt x="69" y="0"/>
                  </a:cubicBezTo>
                  <a:cubicBezTo>
                    <a:pt x="57" y="1"/>
                    <a:pt x="6" y="10"/>
                    <a:pt x="2" y="54"/>
                  </a:cubicBezTo>
                  <a:cubicBezTo>
                    <a:pt x="2" y="54"/>
                    <a:pt x="0" y="58"/>
                    <a:pt x="6" y="61"/>
                  </a:cubicBezTo>
                  <a:cubicBezTo>
                    <a:pt x="12" y="63"/>
                    <a:pt x="28" y="74"/>
                    <a:pt x="31" y="78"/>
                  </a:cubicBezTo>
                  <a:cubicBezTo>
                    <a:pt x="34" y="82"/>
                    <a:pt x="44" y="94"/>
                    <a:pt x="49" y="84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ṡḷîḑê">
              <a:extLst>
                <a:ext uri="{FF2B5EF4-FFF2-40B4-BE49-F238E27FC236}">
                  <a16:creationId xmlns:a16="http://schemas.microsoft.com/office/drawing/2014/main" id="{D2A82D26-E90D-4E9C-B12D-3C90D9E1FF95}"/>
                </a:ext>
              </a:extLst>
            </p:cNvPr>
            <p:cNvSpPr/>
            <p:nvPr/>
          </p:nvSpPr>
          <p:spPr bwMode="auto">
            <a:xfrm>
              <a:off x="5445125" y="2836863"/>
              <a:ext cx="184150" cy="90488"/>
            </a:xfrm>
            <a:custGeom>
              <a:avLst/>
              <a:gdLst>
                <a:gd name="T0" fmla="*/ 71 w 81"/>
                <a:gd name="T1" fmla="*/ 28 h 40"/>
                <a:gd name="T2" fmla="*/ 31 w 81"/>
                <a:gd name="T3" fmla="*/ 0 h 40"/>
                <a:gd name="T4" fmla="*/ 0 w 81"/>
                <a:gd name="T5" fmla="*/ 8 h 40"/>
                <a:gd name="T6" fmla="*/ 28 w 81"/>
                <a:gd name="T7" fmla="*/ 12 h 40"/>
                <a:gd name="T8" fmla="*/ 62 w 81"/>
                <a:gd name="T9" fmla="*/ 40 h 40"/>
                <a:gd name="T10" fmla="*/ 80 w 81"/>
                <a:gd name="T11" fmla="*/ 38 h 40"/>
                <a:gd name="T12" fmla="*/ 71 w 81"/>
                <a:gd name="T13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40">
                  <a:moveTo>
                    <a:pt x="71" y="28"/>
                  </a:moveTo>
                  <a:cubicBezTo>
                    <a:pt x="61" y="25"/>
                    <a:pt x="42" y="0"/>
                    <a:pt x="31" y="0"/>
                  </a:cubicBezTo>
                  <a:cubicBezTo>
                    <a:pt x="25" y="1"/>
                    <a:pt x="13" y="2"/>
                    <a:pt x="0" y="8"/>
                  </a:cubicBezTo>
                  <a:cubicBezTo>
                    <a:pt x="12" y="7"/>
                    <a:pt x="24" y="8"/>
                    <a:pt x="28" y="12"/>
                  </a:cubicBezTo>
                  <a:cubicBezTo>
                    <a:pt x="37" y="20"/>
                    <a:pt x="61" y="25"/>
                    <a:pt x="62" y="40"/>
                  </a:cubicBezTo>
                  <a:cubicBezTo>
                    <a:pt x="68" y="39"/>
                    <a:pt x="74" y="38"/>
                    <a:pt x="80" y="38"/>
                  </a:cubicBezTo>
                  <a:cubicBezTo>
                    <a:pt x="80" y="38"/>
                    <a:pt x="81" y="32"/>
                    <a:pt x="71" y="2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iŝ1idé">
              <a:extLst>
                <a:ext uri="{FF2B5EF4-FFF2-40B4-BE49-F238E27FC236}">
                  <a16:creationId xmlns:a16="http://schemas.microsoft.com/office/drawing/2014/main" id="{6ACE5AE6-E132-4851-BCD1-924E363F9E6B}"/>
                </a:ext>
              </a:extLst>
            </p:cNvPr>
            <p:cNvSpPr/>
            <p:nvPr/>
          </p:nvSpPr>
          <p:spPr bwMode="auto">
            <a:xfrm>
              <a:off x="5299075" y="1019175"/>
              <a:ext cx="708025" cy="460375"/>
            </a:xfrm>
            <a:custGeom>
              <a:avLst/>
              <a:gdLst>
                <a:gd name="T0" fmla="*/ 311 w 311"/>
                <a:gd name="T1" fmla="*/ 152 h 203"/>
                <a:gd name="T2" fmla="*/ 276 w 311"/>
                <a:gd name="T3" fmla="*/ 57 h 203"/>
                <a:gd name="T4" fmla="*/ 155 w 311"/>
                <a:gd name="T5" fmla="*/ 6 h 203"/>
                <a:gd name="T6" fmla="*/ 92 w 311"/>
                <a:gd name="T7" fmla="*/ 46 h 203"/>
                <a:gd name="T8" fmla="*/ 35 w 311"/>
                <a:gd name="T9" fmla="*/ 188 h 203"/>
                <a:gd name="T10" fmla="*/ 69 w 311"/>
                <a:gd name="T11" fmla="*/ 203 h 203"/>
                <a:gd name="T12" fmla="*/ 92 w 311"/>
                <a:gd name="T13" fmla="*/ 165 h 203"/>
                <a:gd name="T14" fmla="*/ 128 w 311"/>
                <a:gd name="T15" fmla="*/ 100 h 203"/>
                <a:gd name="T16" fmla="*/ 190 w 311"/>
                <a:gd name="T17" fmla="*/ 142 h 203"/>
                <a:gd name="T18" fmla="*/ 192 w 311"/>
                <a:gd name="T19" fmla="*/ 119 h 203"/>
                <a:gd name="T20" fmla="*/ 307 w 311"/>
                <a:gd name="T21" fmla="*/ 176 h 203"/>
                <a:gd name="T22" fmla="*/ 301 w 311"/>
                <a:gd name="T23" fmla="*/ 142 h 203"/>
                <a:gd name="T24" fmla="*/ 311 w 311"/>
                <a:gd name="T25" fmla="*/ 15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1" h="203">
                  <a:moveTo>
                    <a:pt x="311" y="152"/>
                  </a:moveTo>
                  <a:cubicBezTo>
                    <a:pt x="311" y="152"/>
                    <a:pt x="301" y="90"/>
                    <a:pt x="276" y="57"/>
                  </a:cubicBezTo>
                  <a:cubicBezTo>
                    <a:pt x="251" y="24"/>
                    <a:pt x="187" y="0"/>
                    <a:pt x="155" y="6"/>
                  </a:cubicBezTo>
                  <a:cubicBezTo>
                    <a:pt x="123" y="11"/>
                    <a:pt x="105" y="31"/>
                    <a:pt x="92" y="46"/>
                  </a:cubicBezTo>
                  <a:cubicBezTo>
                    <a:pt x="0" y="65"/>
                    <a:pt x="29" y="174"/>
                    <a:pt x="35" y="188"/>
                  </a:cubicBezTo>
                  <a:cubicBezTo>
                    <a:pt x="40" y="203"/>
                    <a:pt x="69" y="203"/>
                    <a:pt x="69" y="203"/>
                  </a:cubicBezTo>
                  <a:cubicBezTo>
                    <a:pt x="81" y="183"/>
                    <a:pt x="92" y="165"/>
                    <a:pt x="92" y="165"/>
                  </a:cubicBezTo>
                  <a:cubicBezTo>
                    <a:pt x="126" y="143"/>
                    <a:pt x="128" y="100"/>
                    <a:pt x="128" y="100"/>
                  </a:cubicBezTo>
                  <a:cubicBezTo>
                    <a:pt x="128" y="100"/>
                    <a:pt x="151" y="133"/>
                    <a:pt x="190" y="142"/>
                  </a:cubicBezTo>
                  <a:cubicBezTo>
                    <a:pt x="190" y="142"/>
                    <a:pt x="190" y="130"/>
                    <a:pt x="192" y="119"/>
                  </a:cubicBezTo>
                  <a:cubicBezTo>
                    <a:pt x="192" y="119"/>
                    <a:pt x="230" y="168"/>
                    <a:pt x="307" y="176"/>
                  </a:cubicBezTo>
                  <a:cubicBezTo>
                    <a:pt x="307" y="176"/>
                    <a:pt x="304" y="155"/>
                    <a:pt x="301" y="142"/>
                  </a:cubicBezTo>
                  <a:cubicBezTo>
                    <a:pt x="301" y="142"/>
                    <a:pt x="307" y="146"/>
                    <a:pt x="311" y="152"/>
                  </a:cubicBezTo>
                  <a:close/>
                </a:path>
              </a:pathLst>
            </a:custGeom>
            <a:solidFill>
              <a:srgbClr val="353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ïšḷîdê">
              <a:extLst>
                <a:ext uri="{FF2B5EF4-FFF2-40B4-BE49-F238E27FC236}">
                  <a16:creationId xmlns:a16="http://schemas.microsoft.com/office/drawing/2014/main" id="{66E2B3B2-9789-4740-B11B-DC5135437E6A}"/>
                </a:ext>
              </a:extLst>
            </p:cNvPr>
            <p:cNvSpPr/>
            <p:nvPr/>
          </p:nvSpPr>
          <p:spPr bwMode="auto">
            <a:xfrm>
              <a:off x="5349875" y="1279525"/>
              <a:ext cx="184150" cy="200025"/>
            </a:xfrm>
            <a:custGeom>
              <a:avLst/>
              <a:gdLst>
                <a:gd name="T0" fmla="*/ 70 w 81"/>
                <a:gd name="T1" fmla="*/ 50 h 88"/>
                <a:gd name="T2" fmla="*/ 81 w 81"/>
                <a:gd name="T3" fmla="*/ 41 h 88"/>
                <a:gd name="T4" fmla="*/ 5 w 81"/>
                <a:gd name="T5" fmla="*/ 0 h 88"/>
                <a:gd name="T6" fmla="*/ 13 w 81"/>
                <a:gd name="T7" fmla="*/ 73 h 88"/>
                <a:gd name="T8" fmla="*/ 47 w 81"/>
                <a:gd name="T9" fmla="*/ 88 h 88"/>
                <a:gd name="T10" fmla="*/ 70 w 81"/>
                <a:gd name="T11" fmla="*/ 5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8">
                  <a:moveTo>
                    <a:pt x="70" y="50"/>
                  </a:moveTo>
                  <a:cubicBezTo>
                    <a:pt x="75" y="47"/>
                    <a:pt x="78" y="44"/>
                    <a:pt x="81" y="41"/>
                  </a:cubicBezTo>
                  <a:cubicBezTo>
                    <a:pt x="48" y="32"/>
                    <a:pt x="19" y="11"/>
                    <a:pt x="5" y="0"/>
                  </a:cubicBezTo>
                  <a:cubicBezTo>
                    <a:pt x="0" y="33"/>
                    <a:pt x="10" y="66"/>
                    <a:pt x="13" y="73"/>
                  </a:cubicBezTo>
                  <a:cubicBezTo>
                    <a:pt x="18" y="88"/>
                    <a:pt x="47" y="88"/>
                    <a:pt x="47" y="88"/>
                  </a:cubicBezTo>
                  <a:cubicBezTo>
                    <a:pt x="59" y="68"/>
                    <a:pt x="70" y="50"/>
                    <a:pt x="70" y="50"/>
                  </a:cubicBez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ṣ1iḋè">
              <a:extLst>
                <a:ext uri="{FF2B5EF4-FFF2-40B4-BE49-F238E27FC236}">
                  <a16:creationId xmlns:a16="http://schemas.microsoft.com/office/drawing/2014/main" id="{D8BAB418-AC1E-4BB0-B662-8C607607A6D5}"/>
                </a:ext>
              </a:extLst>
            </p:cNvPr>
            <p:cNvSpPr/>
            <p:nvPr/>
          </p:nvSpPr>
          <p:spPr bwMode="auto">
            <a:xfrm>
              <a:off x="5365750" y="1357313"/>
              <a:ext cx="104775" cy="187325"/>
            </a:xfrm>
            <a:custGeom>
              <a:avLst/>
              <a:gdLst>
                <a:gd name="T0" fmla="*/ 46 w 46"/>
                <a:gd name="T1" fmla="*/ 83 h 83"/>
                <a:gd name="T2" fmla="*/ 42 w 46"/>
                <a:gd name="T3" fmla="*/ 15 h 83"/>
                <a:gd name="T4" fmla="*/ 27 w 46"/>
                <a:gd name="T5" fmla="*/ 1 h 83"/>
                <a:gd name="T6" fmla="*/ 0 w 46"/>
                <a:gd name="T7" fmla="*/ 28 h 83"/>
                <a:gd name="T8" fmla="*/ 46 w 46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83">
                  <a:moveTo>
                    <a:pt x="46" y="83"/>
                  </a:moveTo>
                  <a:cubicBezTo>
                    <a:pt x="46" y="83"/>
                    <a:pt x="41" y="61"/>
                    <a:pt x="42" y="15"/>
                  </a:cubicBezTo>
                  <a:cubicBezTo>
                    <a:pt x="42" y="7"/>
                    <a:pt x="35" y="0"/>
                    <a:pt x="27" y="1"/>
                  </a:cubicBezTo>
                  <a:cubicBezTo>
                    <a:pt x="15" y="3"/>
                    <a:pt x="0" y="9"/>
                    <a:pt x="0" y="28"/>
                  </a:cubicBezTo>
                  <a:cubicBezTo>
                    <a:pt x="0" y="72"/>
                    <a:pt x="32" y="81"/>
                    <a:pt x="46" y="83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işḷidê">
              <a:extLst>
                <a:ext uri="{FF2B5EF4-FFF2-40B4-BE49-F238E27FC236}">
                  <a16:creationId xmlns:a16="http://schemas.microsoft.com/office/drawing/2014/main" id="{9ADAB3A8-B926-4C67-9606-7BA81D95BB20}"/>
                </a:ext>
              </a:extLst>
            </p:cNvPr>
            <p:cNvSpPr/>
            <p:nvPr/>
          </p:nvSpPr>
          <p:spPr bwMode="auto">
            <a:xfrm>
              <a:off x="5391150" y="1411288"/>
              <a:ext cx="58737" cy="68263"/>
            </a:xfrm>
            <a:custGeom>
              <a:avLst/>
              <a:gdLst>
                <a:gd name="T0" fmla="*/ 9 w 26"/>
                <a:gd name="T1" fmla="*/ 0 h 30"/>
                <a:gd name="T2" fmla="*/ 22 w 26"/>
                <a:gd name="T3" fmla="*/ 10 h 30"/>
                <a:gd name="T4" fmla="*/ 25 w 26"/>
                <a:gd name="T5" fmla="*/ 18 h 30"/>
                <a:gd name="T6" fmla="*/ 26 w 26"/>
                <a:gd name="T7" fmla="*/ 27 h 30"/>
                <a:gd name="T8" fmla="*/ 25 w 26"/>
                <a:gd name="T9" fmla="*/ 30 h 30"/>
                <a:gd name="T10" fmla="*/ 22 w 26"/>
                <a:gd name="T11" fmla="*/ 29 h 30"/>
                <a:gd name="T12" fmla="*/ 17 w 26"/>
                <a:gd name="T13" fmla="*/ 26 h 30"/>
                <a:gd name="T14" fmla="*/ 12 w 26"/>
                <a:gd name="T15" fmla="*/ 25 h 30"/>
                <a:gd name="T16" fmla="*/ 6 w 26"/>
                <a:gd name="T17" fmla="*/ 25 h 30"/>
                <a:gd name="T18" fmla="*/ 0 w 26"/>
                <a:gd name="T19" fmla="*/ 27 h 30"/>
                <a:gd name="T20" fmla="*/ 5 w 26"/>
                <a:gd name="T21" fmla="*/ 23 h 30"/>
                <a:gd name="T22" fmla="*/ 12 w 26"/>
                <a:gd name="T23" fmla="*/ 22 h 30"/>
                <a:gd name="T24" fmla="*/ 18 w 26"/>
                <a:gd name="T25" fmla="*/ 22 h 30"/>
                <a:gd name="T26" fmla="*/ 25 w 26"/>
                <a:gd name="T27" fmla="*/ 25 h 30"/>
                <a:gd name="T28" fmla="*/ 22 w 26"/>
                <a:gd name="T29" fmla="*/ 27 h 30"/>
                <a:gd name="T30" fmla="*/ 22 w 26"/>
                <a:gd name="T31" fmla="*/ 19 h 30"/>
                <a:gd name="T32" fmla="*/ 19 w 26"/>
                <a:gd name="T33" fmla="*/ 12 h 30"/>
                <a:gd name="T34" fmla="*/ 9 w 26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30">
                  <a:moveTo>
                    <a:pt x="9" y="0"/>
                  </a:moveTo>
                  <a:cubicBezTo>
                    <a:pt x="14" y="2"/>
                    <a:pt x="19" y="6"/>
                    <a:pt x="22" y="10"/>
                  </a:cubicBezTo>
                  <a:cubicBezTo>
                    <a:pt x="24" y="13"/>
                    <a:pt x="25" y="16"/>
                    <a:pt x="25" y="18"/>
                  </a:cubicBezTo>
                  <a:cubicBezTo>
                    <a:pt x="26" y="21"/>
                    <a:pt x="26" y="24"/>
                    <a:pt x="26" y="27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28"/>
                    <a:pt x="19" y="27"/>
                    <a:pt x="17" y="26"/>
                  </a:cubicBezTo>
                  <a:cubicBezTo>
                    <a:pt x="15" y="25"/>
                    <a:pt x="14" y="25"/>
                    <a:pt x="12" y="25"/>
                  </a:cubicBezTo>
                  <a:cubicBezTo>
                    <a:pt x="10" y="24"/>
                    <a:pt x="8" y="24"/>
                    <a:pt x="6" y="25"/>
                  </a:cubicBezTo>
                  <a:cubicBezTo>
                    <a:pt x="4" y="25"/>
                    <a:pt x="2" y="26"/>
                    <a:pt x="0" y="27"/>
                  </a:cubicBezTo>
                  <a:cubicBezTo>
                    <a:pt x="1" y="26"/>
                    <a:pt x="3" y="24"/>
                    <a:pt x="5" y="23"/>
                  </a:cubicBezTo>
                  <a:cubicBezTo>
                    <a:pt x="7" y="22"/>
                    <a:pt x="9" y="22"/>
                    <a:pt x="12" y="22"/>
                  </a:cubicBezTo>
                  <a:cubicBezTo>
                    <a:pt x="14" y="22"/>
                    <a:pt x="16" y="22"/>
                    <a:pt x="18" y="22"/>
                  </a:cubicBezTo>
                  <a:cubicBezTo>
                    <a:pt x="21" y="23"/>
                    <a:pt x="23" y="24"/>
                    <a:pt x="25" y="25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4"/>
                    <a:pt x="22" y="22"/>
                    <a:pt x="22" y="19"/>
                  </a:cubicBezTo>
                  <a:cubicBezTo>
                    <a:pt x="21" y="17"/>
                    <a:pt x="20" y="14"/>
                    <a:pt x="19" y="12"/>
                  </a:cubicBezTo>
                  <a:cubicBezTo>
                    <a:pt x="17" y="7"/>
                    <a:pt x="13" y="3"/>
                    <a:pt x="9" y="0"/>
                  </a:cubicBezTo>
                  <a:close/>
                </a:path>
              </a:pathLst>
            </a:custGeom>
            <a:solidFill>
              <a:srgbClr val="E2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îṥľiḋé">
              <a:extLst>
                <a:ext uri="{FF2B5EF4-FFF2-40B4-BE49-F238E27FC236}">
                  <a16:creationId xmlns:a16="http://schemas.microsoft.com/office/drawing/2014/main" id="{4FE19120-7295-40AB-BA0D-0C35FE4E1395}"/>
                </a:ext>
              </a:extLst>
            </p:cNvPr>
            <p:cNvSpPr/>
            <p:nvPr/>
          </p:nvSpPr>
          <p:spPr bwMode="auto">
            <a:xfrm>
              <a:off x="5702300" y="1728788"/>
              <a:ext cx="58737" cy="6350"/>
            </a:xfrm>
            <a:custGeom>
              <a:avLst/>
              <a:gdLst>
                <a:gd name="T0" fmla="*/ 0 w 26"/>
                <a:gd name="T1" fmla="*/ 0 h 3"/>
                <a:gd name="T2" fmla="*/ 13 w 26"/>
                <a:gd name="T3" fmla="*/ 1 h 3"/>
                <a:gd name="T4" fmla="*/ 26 w 26"/>
                <a:gd name="T5" fmla="*/ 0 h 3"/>
                <a:gd name="T6" fmla="*/ 20 w 26"/>
                <a:gd name="T7" fmla="*/ 3 h 3"/>
                <a:gd name="T8" fmla="*/ 13 w 26"/>
                <a:gd name="T9" fmla="*/ 3 h 3"/>
                <a:gd name="T10" fmla="*/ 6 w 26"/>
                <a:gd name="T11" fmla="*/ 2 h 3"/>
                <a:gd name="T12" fmla="*/ 0 w 26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">
                  <a:moveTo>
                    <a:pt x="0" y="0"/>
                  </a:moveTo>
                  <a:cubicBezTo>
                    <a:pt x="4" y="0"/>
                    <a:pt x="9" y="1"/>
                    <a:pt x="13" y="1"/>
                  </a:cubicBezTo>
                  <a:cubicBezTo>
                    <a:pt x="18" y="1"/>
                    <a:pt x="22" y="1"/>
                    <a:pt x="26" y="0"/>
                  </a:cubicBezTo>
                  <a:cubicBezTo>
                    <a:pt x="25" y="1"/>
                    <a:pt x="22" y="2"/>
                    <a:pt x="20" y="3"/>
                  </a:cubicBezTo>
                  <a:cubicBezTo>
                    <a:pt x="18" y="3"/>
                    <a:pt x="15" y="3"/>
                    <a:pt x="13" y="3"/>
                  </a:cubicBezTo>
                  <a:cubicBezTo>
                    <a:pt x="11" y="3"/>
                    <a:pt x="8" y="3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E2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işḷíḋê">
              <a:extLst>
                <a:ext uri="{FF2B5EF4-FFF2-40B4-BE49-F238E27FC236}">
                  <a16:creationId xmlns:a16="http://schemas.microsoft.com/office/drawing/2014/main" id="{A3D98008-156F-44FE-9833-839AD4179C8D}"/>
                </a:ext>
              </a:extLst>
            </p:cNvPr>
            <p:cNvSpPr/>
            <p:nvPr/>
          </p:nvSpPr>
          <p:spPr bwMode="auto">
            <a:xfrm>
              <a:off x="5440363" y="1146175"/>
              <a:ext cx="504825" cy="88900"/>
            </a:xfrm>
            <a:custGeom>
              <a:avLst/>
              <a:gdLst>
                <a:gd name="T0" fmla="*/ 147 w 222"/>
                <a:gd name="T1" fmla="*/ 37 h 39"/>
                <a:gd name="T2" fmla="*/ 159 w 222"/>
                <a:gd name="T3" fmla="*/ 36 h 39"/>
                <a:gd name="T4" fmla="*/ 170 w 222"/>
                <a:gd name="T5" fmla="*/ 33 h 39"/>
                <a:gd name="T6" fmla="*/ 180 w 222"/>
                <a:gd name="T7" fmla="*/ 30 h 39"/>
                <a:gd name="T8" fmla="*/ 199 w 222"/>
                <a:gd name="T9" fmla="*/ 24 h 39"/>
                <a:gd name="T10" fmla="*/ 215 w 222"/>
                <a:gd name="T11" fmla="*/ 17 h 39"/>
                <a:gd name="T12" fmla="*/ 222 w 222"/>
                <a:gd name="T13" fmla="*/ 13 h 39"/>
                <a:gd name="T14" fmla="*/ 220 w 222"/>
                <a:gd name="T15" fmla="*/ 11 h 39"/>
                <a:gd name="T16" fmla="*/ 213 w 222"/>
                <a:gd name="T17" fmla="*/ 13 h 39"/>
                <a:gd name="T18" fmla="*/ 206 w 222"/>
                <a:gd name="T19" fmla="*/ 15 h 39"/>
                <a:gd name="T20" fmla="*/ 197 w 222"/>
                <a:gd name="T21" fmla="*/ 17 h 39"/>
                <a:gd name="T22" fmla="*/ 178 w 222"/>
                <a:gd name="T23" fmla="*/ 22 h 39"/>
                <a:gd name="T24" fmla="*/ 168 w 222"/>
                <a:gd name="T25" fmla="*/ 24 h 39"/>
                <a:gd name="T26" fmla="*/ 162 w 222"/>
                <a:gd name="T27" fmla="*/ 24 h 39"/>
                <a:gd name="T28" fmla="*/ 157 w 222"/>
                <a:gd name="T29" fmla="*/ 25 h 39"/>
                <a:gd name="T30" fmla="*/ 134 w 222"/>
                <a:gd name="T31" fmla="*/ 27 h 39"/>
                <a:gd name="T32" fmla="*/ 110 w 222"/>
                <a:gd name="T33" fmla="*/ 27 h 39"/>
                <a:gd name="T34" fmla="*/ 87 w 222"/>
                <a:gd name="T35" fmla="*/ 25 h 39"/>
                <a:gd name="T36" fmla="*/ 64 w 222"/>
                <a:gd name="T37" fmla="*/ 20 h 39"/>
                <a:gd name="T38" fmla="*/ 43 w 222"/>
                <a:gd name="T39" fmla="*/ 15 h 39"/>
                <a:gd name="T40" fmla="*/ 25 w 222"/>
                <a:gd name="T41" fmla="*/ 9 h 39"/>
                <a:gd name="T42" fmla="*/ 9 w 222"/>
                <a:gd name="T43" fmla="*/ 3 h 39"/>
                <a:gd name="T44" fmla="*/ 3 w 222"/>
                <a:gd name="T45" fmla="*/ 0 h 39"/>
                <a:gd name="T46" fmla="*/ 0 w 222"/>
                <a:gd name="T47" fmla="*/ 2 h 39"/>
                <a:gd name="T48" fmla="*/ 22 w 222"/>
                <a:gd name="T49" fmla="*/ 15 h 39"/>
                <a:gd name="T50" fmla="*/ 40 w 222"/>
                <a:gd name="T51" fmla="*/ 23 h 39"/>
                <a:gd name="T52" fmla="*/ 62 w 222"/>
                <a:gd name="T53" fmla="*/ 31 h 39"/>
                <a:gd name="T54" fmla="*/ 85 w 222"/>
                <a:gd name="T55" fmla="*/ 36 h 39"/>
                <a:gd name="T56" fmla="*/ 110 w 222"/>
                <a:gd name="T57" fmla="*/ 39 h 39"/>
                <a:gd name="T58" fmla="*/ 135 w 222"/>
                <a:gd name="T59" fmla="*/ 39 h 39"/>
                <a:gd name="T60" fmla="*/ 147 w 222"/>
                <a:gd name="T61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2" h="39">
                  <a:moveTo>
                    <a:pt x="147" y="37"/>
                  </a:moveTo>
                  <a:cubicBezTo>
                    <a:pt x="151" y="37"/>
                    <a:pt x="155" y="36"/>
                    <a:pt x="159" y="36"/>
                  </a:cubicBezTo>
                  <a:cubicBezTo>
                    <a:pt x="162" y="35"/>
                    <a:pt x="166" y="34"/>
                    <a:pt x="170" y="33"/>
                  </a:cubicBezTo>
                  <a:cubicBezTo>
                    <a:pt x="173" y="32"/>
                    <a:pt x="177" y="32"/>
                    <a:pt x="180" y="30"/>
                  </a:cubicBezTo>
                  <a:cubicBezTo>
                    <a:pt x="187" y="29"/>
                    <a:pt x="194" y="26"/>
                    <a:pt x="199" y="24"/>
                  </a:cubicBezTo>
                  <a:cubicBezTo>
                    <a:pt x="205" y="22"/>
                    <a:pt x="210" y="19"/>
                    <a:pt x="215" y="17"/>
                  </a:cubicBezTo>
                  <a:cubicBezTo>
                    <a:pt x="217" y="16"/>
                    <a:pt x="220" y="15"/>
                    <a:pt x="222" y="13"/>
                  </a:cubicBezTo>
                  <a:cubicBezTo>
                    <a:pt x="221" y="12"/>
                    <a:pt x="221" y="12"/>
                    <a:pt x="220" y="11"/>
                  </a:cubicBezTo>
                  <a:cubicBezTo>
                    <a:pt x="218" y="11"/>
                    <a:pt x="216" y="12"/>
                    <a:pt x="213" y="13"/>
                  </a:cubicBezTo>
                  <a:cubicBezTo>
                    <a:pt x="211" y="14"/>
                    <a:pt x="208" y="14"/>
                    <a:pt x="206" y="15"/>
                  </a:cubicBezTo>
                  <a:cubicBezTo>
                    <a:pt x="203" y="16"/>
                    <a:pt x="200" y="17"/>
                    <a:pt x="197" y="17"/>
                  </a:cubicBezTo>
                  <a:cubicBezTo>
                    <a:pt x="191" y="19"/>
                    <a:pt x="185" y="20"/>
                    <a:pt x="178" y="22"/>
                  </a:cubicBezTo>
                  <a:cubicBezTo>
                    <a:pt x="175" y="22"/>
                    <a:pt x="171" y="23"/>
                    <a:pt x="168" y="24"/>
                  </a:cubicBezTo>
                  <a:cubicBezTo>
                    <a:pt x="166" y="24"/>
                    <a:pt x="164" y="24"/>
                    <a:pt x="162" y="24"/>
                  </a:cubicBezTo>
                  <a:cubicBezTo>
                    <a:pt x="161" y="25"/>
                    <a:pt x="159" y="25"/>
                    <a:pt x="157" y="25"/>
                  </a:cubicBezTo>
                  <a:cubicBezTo>
                    <a:pt x="150" y="26"/>
                    <a:pt x="142" y="27"/>
                    <a:pt x="134" y="27"/>
                  </a:cubicBezTo>
                  <a:cubicBezTo>
                    <a:pt x="126" y="27"/>
                    <a:pt x="118" y="27"/>
                    <a:pt x="110" y="27"/>
                  </a:cubicBezTo>
                  <a:cubicBezTo>
                    <a:pt x="102" y="26"/>
                    <a:pt x="94" y="26"/>
                    <a:pt x="87" y="25"/>
                  </a:cubicBezTo>
                  <a:cubicBezTo>
                    <a:pt x="79" y="23"/>
                    <a:pt x="71" y="22"/>
                    <a:pt x="64" y="20"/>
                  </a:cubicBezTo>
                  <a:cubicBezTo>
                    <a:pt x="57" y="19"/>
                    <a:pt x="50" y="17"/>
                    <a:pt x="43" y="15"/>
                  </a:cubicBezTo>
                  <a:cubicBezTo>
                    <a:pt x="37" y="13"/>
                    <a:pt x="30" y="11"/>
                    <a:pt x="25" y="9"/>
                  </a:cubicBezTo>
                  <a:cubicBezTo>
                    <a:pt x="19" y="7"/>
                    <a:pt x="14" y="5"/>
                    <a:pt x="9" y="3"/>
                  </a:cubicBezTo>
                  <a:cubicBezTo>
                    <a:pt x="7" y="2"/>
                    <a:pt x="5" y="1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5" y="6"/>
                    <a:pt x="13" y="11"/>
                    <a:pt x="22" y="15"/>
                  </a:cubicBezTo>
                  <a:cubicBezTo>
                    <a:pt x="28" y="18"/>
                    <a:pt x="34" y="21"/>
                    <a:pt x="40" y="23"/>
                  </a:cubicBezTo>
                  <a:cubicBezTo>
                    <a:pt x="47" y="26"/>
                    <a:pt x="54" y="29"/>
                    <a:pt x="62" y="31"/>
                  </a:cubicBezTo>
                  <a:cubicBezTo>
                    <a:pt x="69" y="33"/>
                    <a:pt x="77" y="35"/>
                    <a:pt x="85" y="36"/>
                  </a:cubicBezTo>
                  <a:cubicBezTo>
                    <a:pt x="93" y="37"/>
                    <a:pt x="101" y="38"/>
                    <a:pt x="110" y="39"/>
                  </a:cubicBezTo>
                  <a:cubicBezTo>
                    <a:pt x="118" y="39"/>
                    <a:pt x="126" y="39"/>
                    <a:pt x="135" y="39"/>
                  </a:cubicBezTo>
                  <a:cubicBezTo>
                    <a:pt x="139" y="38"/>
                    <a:pt x="143" y="38"/>
                    <a:pt x="147" y="3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50" name="矩形 749">
            <a:extLst>
              <a:ext uri="{FF2B5EF4-FFF2-40B4-BE49-F238E27FC236}">
                <a16:creationId xmlns:a16="http://schemas.microsoft.com/office/drawing/2014/main" id="{BCAEA682-FA75-4B2A-8E9D-FF9D8A53DD0E}"/>
              </a:ext>
            </a:extLst>
          </p:cNvPr>
          <p:cNvSpPr/>
          <p:nvPr/>
        </p:nvSpPr>
        <p:spPr>
          <a:xfrm>
            <a:off x="4823895" y="2563632"/>
            <a:ext cx="57048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 err="1">
                <a:ln>
                  <a:solidFill>
                    <a:srgbClr val="768395">
                      <a:lumMod val="60000"/>
                      <a:lumOff val="40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'Cause</a:t>
            </a:r>
            <a:r>
              <a:rPr lang="en-US" altLang="zh-CN" sz="4000" b="1" dirty="0">
                <a:ln>
                  <a:solidFill>
                    <a:srgbClr val="768395">
                      <a:lumMod val="60000"/>
                      <a:lumOff val="40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know the best all things in life are</a:t>
            </a:r>
          </a:p>
        </p:txBody>
      </p:sp>
      <p:sp>
        <p:nvSpPr>
          <p:cNvPr id="751" name="矩形 750">
            <a:extLst>
              <a:ext uri="{FF2B5EF4-FFF2-40B4-BE49-F238E27FC236}">
                <a16:creationId xmlns:a16="http://schemas.microsoft.com/office/drawing/2014/main" id="{A594533B-D9E0-483B-A301-945203B9CD31}"/>
              </a:ext>
            </a:extLst>
          </p:cNvPr>
          <p:cNvSpPr/>
          <p:nvPr/>
        </p:nvSpPr>
        <p:spPr>
          <a:xfrm>
            <a:off x="6905938" y="4359879"/>
            <a:ext cx="18087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</a:t>
            </a:r>
            <a:endParaRPr lang="zh-CN" altLang="en-US" sz="28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856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000"/>
    </mc:Choice>
    <mc:Fallback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4.81481E-6 L 5E-6 -0.07223 " pathEditMode="relative" rAng="0" ptsTypes="AA">
                                      <p:cBhvr>
                                        <p:cTn id="1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  <p:bldP spid="7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45572E-C49B-42A5-8B16-97641C564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3138880"/>
            <a:ext cx="3535914" cy="288466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5A48942-E359-4E76-9814-D2E76411D2B8}"/>
              </a:ext>
            </a:extLst>
          </p:cNvPr>
          <p:cNvSpPr/>
          <p:nvPr/>
        </p:nvSpPr>
        <p:spPr>
          <a:xfrm>
            <a:off x="3927786" y="2578611"/>
            <a:ext cx="694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00AC9C"/>
                </a:solidFill>
              </a:rPr>
              <a:t>live your life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D19F8BE-911F-43EB-91A2-D522803FD5CF}"/>
              </a:ext>
            </a:extLst>
          </p:cNvPr>
          <p:cNvSpPr/>
          <p:nvPr/>
        </p:nvSpPr>
        <p:spPr>
          <a:xfrm>
            <a:off x="2794000" y="1899340"/>
            <a:ext cx="2739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009688"/>
                </a:solidFill>
                <a:latin typeface="Century Gothic" panose="020B0502020202020204" pitchFamily="34" charset="0"/>
              </a:rPr>
              <a:t>You </a:t>
            </a:r>
            <a:r>
              <a:rPr lang="en-US" altLang="zh-CN" sz="4000" b="1" dirty="0" err="1">
                <a:solidFill>
                  <a:srgbClr val="009688"/>
                </a:solidFill>
                <a:latin typeface="Century Gothic" panose="020B0502020202020204" pitchFamily="34" charset="0"/>
              </a:rPr>
              <a:t>gotta</a:t>
            </a:r>
            <a:r>
              <a:rPr lang="en-US" altLang="zh-CN" sz="4000" b="1" dirty="0">
                <a:solidFill>
                  <a:srgbClr val="009688"/>
                </a:solidFill>
                <a:latin typeface="Century Gothic" panose="020B0502020202020204" pitchFamily="34" charset="0"/>
              </a:rPr>
              <a:t> </a:t>
            </a:r>
            <a:endParaRPr lang="zh-CN" altLang="en-US" sz="2000" b="1" dirty="0">
              <a:solidFill>
                <a:srgbClr val="009688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429714-07C2-4618-BE57-8E1C207FD3D4}"/>
              </a:ext>
            </a:extLst>
          </p:cNvPr>
          <p:cNvSpPr/>
          <p:nvPr/>
        </p:nvSpPr>
        <p:spPr>
          <a:xfrm>
            <a:off x="4414192" y="3212242"/>
            <a:ext cx="3206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dirty="0">
                <a:solidFill>
                  <a:srgbClr val="00AC9C"/>
                </a:solidFill>
              </a:rPr>
              <a:t>treat you right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B9DF53-9BDE-4AE9-A1B2-80244224CB1C}"/>
              </a:ext>
            </a:extLst>
          </p:cNvPr>
          <p:cNvSpPr/>
          <p:nvPr/>
        </p:nvSpPr>
        <p:spPr>
          <a:xfrm>
            <a:off x="3927786" y="3751809"/>
            <a:ext cx="7318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dirty="0">
                <a:solidFill>
                  <a:srgbClr val="00AC9C"/>
                </a:solidFill>
              </a:rPr>
              <a:t>give into the great thing appetite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90E96E-3C3E-4646-B275-463708587D86}"/>
              </a:ext>
            </a:extLst>
          </p:cNvPr>
          <p:cNvSpPr/>
          <p:nvPr/>
        </p:nvSpPr>
        <p:spPr>
          <a:xfrm>
            <a:off x="4414192" y="5547901"/>
            <a:ext cx="4474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dirty="0">
                <a:solidFill>
                  <a:srgbClr val="00AC9C"/>
                </a:solidFill>
              </a:rPr>
              <a:t>do all the things that</a:t>
            </a:r>
            <a:endParaRPr lang="zh-CN" altLang="en-US" sz="3600" dirty="0">
              <a:solidFill>
                <a:srgbClr val="00AC9C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5FFC6A-7AC6-43BC-A77C-63247CB69F25}"/>
              </a:ext>
            </a:extLst>
          </p:cNvPr>
          <p:cNvSpPr/>
          <p:nvPr/>
        </p:nvSpPr>
        <p:spPr>
          <a:xfrm>
            <a:off x="3927786" y="4996225"/>
            <a:ext cx="2504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dirty="0">
                <a:solidFill>
                  <a:srgbClr val="00AC9C"/>
                </a:solidFill>
              </a:rPr>
              <a:t>hold it down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84EF883-C922-43E8-AF73-C54BD0BEE5A4}"/>
              </a:ext>
            </a:extLst>
          </p:cNvPr>
          <p:cNvSpPr/>
          <p:nvPr/>
        </p:nvSpPr>
        <p:spPr>
          <a:xfrm>
            <a:off x="4414192" y="4289416"/>
            <a:ext cx="2395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dirty="0">
                <a:solidFill>
                  <a:srgbClr val="00AC9C"/>
                </a:solidFill>
              </a:rPr>
              <a:t>shake it up</a:t>
            </a:r>
          </a:p>
        </p:txBody>
      </p:sp>
    </p:spTree>
    <p:extLst>
      <p:ext uri="{BB962C8B-B14F-4D97-AF65-F5344CB8AC3E}">
        <p14:creationId xmlns:p14="http://schemas.microsoft.com/office/powerpoint/2010/main" val="359829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000"/>
    </mc:Choice>
    <mc:Fallback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34195C4-4F96-4325-B6CD-1C79808BE868}"/>
              </a:ext>
            </a:extLst>
          </p:cNvPr>
          <p:cNvSpPr txBox="1"/>
          <p:nvPr/>
        </p:nvSpPr>
        <p:spPr>
          <a:xfrm>
            <a:off x="660400" y="31115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MAKE YOU</a:t>
            </a:r>
            <a:endParaRPr lang="zh-CN" altLang="en-US" sz="9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136203-ED7B-4A81-9B15-1EDA986A2B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3875" y="1898569"/>
            <a:ext cx="4276725" cy="35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8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6000"/>
    </mc:Choice>
    <mc:Fallback>
      <p:transition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6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36E757-9EE0-48D8-BE03-BAFA55B0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8490" y="-626554"/>
            <a:ext cx="6511908" cy="599865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160B86B-6CD2-4250-9174-FE65E72B763E}"/>
              </a:ext>
            </a:extLst>
          </p:cNvPr>
          <p:cNvSpPr/>
          <p:nvPr/>
        </p:nvSpPr>
        <p:spPr>
          <a:xfrm>
            <a:off x="857249" y="3628936"/>
            <a:ext cx="4254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Live for a night</a:t>
            </a:r>
          </a:p>
          <a:p>
            <a:endParaRPr lang="en-US" altLang="zh-CN" sz="3200" dirty="0"/>
          </a:p>
          <a:p>
            <a:r>
              <a:rPr lang="en-US" altLang="zh-CN" sz="3200" dirty="0"/>
              <a:t>Live for the memories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0B94092-50B6-4D77-81DD-B74DADFA320C}"/>
              </a:ext>
            </a:extLst>
          </p:cNvPr>
          <p:cNvSpPr/>
          <p:nvPr/>
        </p:nvSpPr>
        <p:spPr>
          <a:xfrm>
            <a:off x="5573418" y="2705606"/>
            <a:ext cx="49151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000000"/>
                </a:solidFill>
              </a:rPr>
              <a:t>we won't forget</a:t>
            </a:r>
            <a:endParaRPr lang="zh-CN" altLang="en-US" sz="540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55487D0-B5EB-401E-8329-5000A6034275}"/>
              </a:ext>
            </a:extLst>
          </p:cNvPr>
          <p:cNvSpPr/>
          <p:nvPr/>
        </p:nvSpPr>
        <p:spPr>
          <a:xfrm>
            <a:off x="5178703" y="5179124"/>
            <a:ext cx="63401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000000"/>
                </a:solidFill>
              </a:rPr>
              <a:t>we haven't made yet</a:t>
            </a:r>
            <a:endParaRPr lang="zh-CN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673793387"/>
      </p:ext>
    </p:extLst>
  </p:cSld>
  <p:clrMapOvr>
    <a:masterClrMapping/>
  </p:clrMapOvr>
  <p:transition spd="slow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34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1273D43-CEB5-4C3D-AFA0-5BD17E8532CA}"/>
              </a:ext>
            </a:extLst>
          </p:cNvPr>
          <p:cNvSpPr/>
          <p:nvPr/>
        </p:nvSpPr>
        <p:spPr>
          <a:xfrm>
            <a:off x="7066513" y="2598003"/>
            <a:ext cx="298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fall into it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0158BE5-8449-4620-A5D6-D12109270413}"/>
              </a:ext>
            </a:extLst>
          </p:cNvPr>
          <p:cNvSpPr/>
          <p:nvPr/>
        </p:nvSpPr>
        <p:spPr>
          <a:xfrm>
            <a:off x="918772" y="2598003"/>
            <a:ext cx="25462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turn up 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DAD59E0-4E37-4228-8A9A-162EDA3C27B4}"/>
              </a:ext>
            </a:extLst>
          </p:cNvPr>
          <p:cNvSpPr/>
          <p:nvPr/>
        </p:nvSpPr>
        <p:spPr>
          <a:xfrm>
            <a:off x="3987833" y="2598003"/>
            <a:ext cx="2731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the love 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89495DC-71B1-4B05-9987-B19BECAFCF0A}"/>
              </a:ext>
            </a:extLst>
          </p:cNvPr>
          <p:cNvSpPr/>
          <p:nvPr/>
        </p:nvSpPr>
        <p:spPr>
          <a:xfrm>
            <a:off x="3603235" y="4986803"/>
            <a:ext cx="4062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This is our life no regrets</a:t>
            </a:r>
            <a:endParaRPr lang="zh-CN" altLang="en-US" sz="2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CBF45BA-6695-401F-9864-7210552EA718}"/>
              </a:ext>
            </a:extLst>
          </p:cNvPr>
          <p:cNvSpPr/>
          <p:nvPr/>
        </p:nvSpPr>
        <p:spPr>
          <a:xfrm>
            <a:off x="2173208" y="4046319"/>
            <a:ext cx="7792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/>
              <a:t>Live for the memories we haven't made yet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8890750"/>
      </p:ext>
    </p:extLst>
  </p:cSld>
  <p:clrMapOvr>
    <a:masterClrMapping/>
  </p:clrMapOvr>
  <p:transition spd="slow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25924 -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24 -1.85185E-6 L -2.5E-6 -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0726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from x="93231" y="10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4" grpId="2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C6E9B5E-0810-4DDB-83FB-D57EDBA0FFD1}"/>
              </a:ext>
            </a:extLst>
          </p:cNvPr>
          <p:cNvSpPr/>
          <p:nvPr/>
        </p:nvSpPr>
        <p:spPr>
          <a:xfrm>
            <a:off x="2438400" y="2274312"/>
            <a:ext cx="8369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You </a:t>
            </a:r>
            <a:r>
              <a:rPr lang="en-US" altLang="zh-CN" sz="3200" dirty="0" err="1"/>
              <a:t>gotta</a:t>
            </a:r>
            <a:r>
              <a:rPr lang="en-US" altLang="zh-CN" sz="3200" dirty="0"/>
              <a:t> live your life</a:t>
            </a:r>
          </a:p>
          <a:p>
            <a:r>
              <a:rPr lang="en-US" altLang="zh-CN" sz="3200" dirty="0"/>
              <a:t>You </a:t>
            </a:r>
            <a:r>
              <a:rPr lang="en-US" altLang="zh-CN" sz="3200" dirty="0" err="1"/>
              <a:t>gotta</a:t>
            </a:r>
            <a:r>
              <a:rPr lang="en-US" altLang="zh-CN" sz="3200" dirty="0"/>
              <a:t> treat you right</a:t>
            </a:r>
          </a:p>
          <a:p>
            <a:r>
              <a:rPr lang="en-US" altLang="zh-CN" sz="3200" dirty="0"/>
              <a:t>You </a:t>
            </a:r>
            <a:r>
              <a:rPr lang="en-US" altLang="zh-CN" sz="3200" dirty="0" err="1"/>
              <a:t>gotta</a:t>
            </a:r>
            <a:r>
              <a:rPr lang="en-US" altLang="zh-CN" sz="3200" dirty="0"/>
              <a:t> give into the great thing appetite</a:t>
            </a:r>
          </a:p>
          <a:p>
            <a:r>
              <a:rPr lang="en-US" altLang="zh-CN" sz="3200" dirty="0"/>
              <a:t>You </a:t>
            </a:r>
            <a:r>
              <a:rPr lang="en-US" altLang="zh-CN" sz="3200" dirty="0" err="1"/>
              <a:t>gotta</a:t>
            </a:r>
            <a:r>
              <a:rPr lang="en-US" altLang="zh-CN" sz="3200" dirty="0"/>
              <a:t> shake it up</a:t>
            </a:r>
          </a:p>
          <a:p>
            <a:r>
              <a:rPr lang="en-US" altLang="zh-CN" sz="3200" dirty="0"/>
              <a:t>You </a:t>
            </a:r>
            <a:r>
              <a:rPr lang="en-US" altLang="zh-CN" sz="3200" dirty="0" err="1"/>
              <a:t>gotta</a:t>
            </a:r>
            <a:r>
              <a:rPr lang="en-US" altLang="zh-CN" sz="3200" dirty="0"/>
              <a:t> hold it down</a:t>
            </a:r>
          </a:p>
          <a:p>
            <a:r>
              <a:rPr lang="en-US" altLang="zh-CN" sz="3200" dirty="0"/>
              <a:t>You </a:t>
            </a:r>
            <a:r>
              <a:rPr lang="en-US" altLang="zh-CN" sz="3200" dirty="0" err="1"/>
              <a:t>gotta</a:t>
            </a:r>
            <a:r>
              <a:rPr lang="en-US" altLang="zh-CN" sz="3200" dirty="0"/>
              <a:t> do all the things that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20AB314-1133-40AF-9837-8306028DF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15" t="8519" r="17161" b="4630"/>
          <a:stretch/>
        </p:blipFill>
        <p:spPr>
          <a:xfrm>
            <a:off x="6661150" y="3018147"/>
            <a:ext cx="1993900" cy="198965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0AC6DD9-55EA-40D8-A3EE-AAE9D78E8859}"/>
              </a:ext>
            </a:extLst>
          </p:cNvPr>
          <p:cNvSpPr txBox="1"/>
          <p:nvPr/>
        </p:nvSpPr>
        <p:spPr>
          <a:xfrm>
            <a:off x="2844800" y="3551311"/>
            <a:ext cx="440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MAKE YOU</a:t>
            </a:r>
            <a:endParaRPr lang="zh-CN" altLang="en-US" sz="5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4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000"/>
    </mc:Choice>
    <mc:Fallback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xit" presetSubtype="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8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1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34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4.81481E-6 L -2.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6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1"/>
      <p:bldP spid="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715971D-8E26-4D68-B820-6CDC914B3E9F}"/>
              </a:ext>
            </a:extLst>
          </p:cNvPr>
          <p:cNvSpPr/>
          <p:nvPr/>
        </p:nvSpPr>
        <p:spPr>
          <a:xfrm>
            <a:off x="660400" y="2040977"/>
            <a:ext cx="46570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/>
              <a:t>Let the world be a</a:t>
            </a:r>
            <a:endParaRPr lang="zh-CN" altLang="en-US" sz="44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AE1AF9-34B2-44BB-8B58-F1E9AC3E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3307" y="2459587"/>
            <a:ext cx="3260725" cy="32607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2F01C7-7B0F-486A-8DB5-D315900EBCF2}"/>
              </a:ext>
            </a:extLst>
          </p:cNvPr>
          <p:cNvSpPr/>
          <p:nvPr/>
        </p:nvSpPr>
        <p:spPr>
          <a:xfrm>
            <a:off x="4573213" y="3958190"/>
            <a:ext cx="43123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</a:rPr>
              <a:t>that you fill with</a:t>
            </a:r>
            <a:endParaRPr lang="zh-CN" alt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782839-0DCB-44B6-9508-661D529E47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15" t="8519" r="17161" b="4630"/>
          <a:stretch/>
        </p:blipFill>
        <p:spPr>
          <a:xfrm>
            <a:off x="8885612" y="3958190"/>
            <a:ext cx="1993900" cy="198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9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2576AFF-A8CE-452C-A2D8-9F94B6FF9DF6}"/>
              </a:ext>
            </a:extLst>
          </p:cNvPr>
          <p:cNvSpPr/>
          <p:nvPr/>
        </p:nvSpPr>
        <p:spPr>
          <a:xfrm>
            <a:off x="4951523" y="2414201"/>
            <a:ext cx="27446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/>
                </a:solidFill>
              </a:rPr>
              <a:t>You're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AC1D0B9-1EFE-4479-9CB4-06EC9D9679DD}"/>
              </a:ext>
            </a:extLst>
          </p:cNvPr>
          <p:cNvSpPr/>
          <p:nvPr/>
        </p:nvSpPr>
        <p:spPr>
          <a:xfrm>
            <a:off x="7095292" y="3522197"/>
            <a:ext cx="3684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 of touch</a:t>
            </a:r>
            <a:endParaRPr lang="zh-CN" altLang="en-US" sz="4800" b="1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FB4A8BB-8E71-4E64-8712-19A7101D38FF}"/>
              </a:ext>
            </a:extLst>
          </p:cNvPr>
          <p:cNvSpPr/>
          <p:nvPr/>
        </p:nvSpPr>
        <p:spPr>
          <a:xfrm>
            <a:off x="7674432" y="4580497"/>
            <a:ext cx="31053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n>
                  <a:solidFill>
                    <a:srgbClr val="FF8331">
                      <a:lumMod val="60000"/>
                      <a:lumOff val="40000"/>
                    </a:srgb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overtime</a:t>
            </a:r>
            <a:endParaRPr lang="zh-CN" altLang="en-US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72E5F37-9B58-4F19-A243-D7D7390444E0}"/>
              </a:ext>
            </a:extLst>
          </p:cNvPr>
          <p:cNvSpPr/>
          <p:nvPr/>
        </p:nvSpPr>
        <p:spPr>
          <a:xfrm>
            <a:off x="1384300" y="7214801"/>
            <a:ext cx="1320800" cy="875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æ¥çæºå¾å">
            <a:extLst>
              <a:ext uri="{FF2B5EF4-FFF2-40B4-BE49-F238E27FC236}">
                <a16:creationId xmlns:a16="http://schemas.microsoft.com/office/drawing/2014/main" id="{5D567B2F-EC2A-4DAE-8EB9-5BA31D025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" y="3843096"/>
            <a:ext cx="4439202" cy="332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03FE683-0E3B-44CB-BDCA-094F193B456C}"/>
              </a:ext>
            </a:extLst>
          </p:cNvPr>
          <p:cNvSpPr/>
          <p:nvPr/>
        </p:nvSpPr>
        <p:spPr>
          <a:xfrm>
            <a:off x="7095292" y="3775407"/>
            <a:ext cx="2870199" cy="830997"/>
          </a:xfrm>
          <a:custGeom>
            <a:avLst/>
            <a:gdLst>
              <a:gd name="connsiteX0" fmla="*/ 0 w 2870199"/>
              <a:gd name="connsiteY0" fmla="*/ 0 h 830997"/>
              <a:gd name="connsiteX1" fmla="*/ 2870199 w 2870199"/>
              <a:gd name="connsiteY1" fmla="*/ 0 h 830997"/>
              <a:gd name="connsiteX2" fmla="*/ 2870199 w 2870199"/>
              <a:gd name="connsiteY2" fmla="*/ 830997 h 830997"/>
              <a:gd name="connsiteX3" fmla="*/ 0 w 2870199"/>
              <a:gd name="connsiteY3" fmla="*/ 830997 h 830997"/>
              <a:gd name="connsiteX4" fmla="*/ 0 w 2870199"/>
              <a:gd name="connsiteY4" fmla="*/ 0 h 830997"/>
              <a:gd name="connsiteX0" fmla="*/ 7229110 w 10099309"/>
              <a:gd name="connsiteY0" fmla="*/ 3979368 h 4810365"/>
              <a:gd name="connsiteX1" fmla="*/ 0 w 10099309"/>
              <a:gd name="connsiteY1" fmla="*/ 0 h 4810365"/>
              <a:gd name="connsiteX2" fmla="*/ 10099309 w 10099309"/>
              <a:gd name="connsiteY2" fmla="*/ 3979368 h 4810365"/>
              <a:gd name="connsiteX3" fmla="*/ 10099309 w 10099309"/>
              <a:gd name="connsiteY3" fmla="*/ 4810365 h 4810365"/>
              <a:gd name="connsiteX4" fmla="*/ 7229110 w 10099309"/>
              <a:gd name="connsiteY4" fmla="*/ 4810365 h 4810365"/>
              <a:gd name="connsiteX5" fmla="*/ 7229110 w 10099309"/>
              <a:gd name="connsiteY5" fmla="*/ 3979368 h 4810365"/>
              <a:gd name="connsiteX0" fmla="*/ 0 w 2870199"/>
              <a:gd name="connsiteY0" fmla="*/ 0 h 830997"/>
              <a:gd name="connsiteX1" fmla="*/ 2870199 w 2870199"/>
              <a:gd name="connsiteY1" fmla="*/ 0 h 830997"/>
              <a:gd name="connsiteX2" fmla="*/ 2870199 w 2870199"/>
              <a:gd name="connsiteY2" fmla="*/ 830997 h 830997"/>
              <a:gd name="connsiteX3" fmla="*/ 0 w 2870199"/>
              <a:gd name="connsiteY3" fmla="*/ 830997 h 830997"/>
              <a:gd name="connsiteX4" fmla="*/ 0 w 287019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0199" h="830997">
                <a:moveTo>
                  <a:pt x="0" y="0"/>
                </a:moveTo>
                <a:lnTo>
                  <a:pt x="2870199" y="0"/>
                </a:lnTo>
                <a:lnTo>
                  <a:pt x="2870199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running in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279846F-030B-4F7C-9BF1-E82ABF6E45BA}"/>
              </a:ext>
            </a:extLst>
          </p:cNvPr>
          <p:cNvSpPr/>
          <p:nvPr/>
        </p:nvSpPr>
        <p:spPr>
          <a:xfrm>
            <a:off x="3898564" y="5127704"/>
            <a:ext cx="7112845" cy="1107996"/>
          </a:xfrm>
          <a:custGeom>
            <a:avLst/>
            <a:gdLst>
              <a:gd name="connsiteX0" fmla="*/ 0 w 7112845"/>
              <a:gd name="connsiteY0" fmla="*/ 0 h 1107996"/>
              <a:gd name="connsiteX1" fmla="*/ 7112845 w 7112845"/>
              <a:gd name="connsiteY1" fmla="*/ 0 h 1107996"/>
              <a:gd name="connsiteX2" fmla="*/ 7112845 w 7112845"/>
              <a:gd name="connsiteY2" fmla="*/ 1107996 h 1107996"/>
              <a:gd name="connsiteX3" fmla="*/ 0 w 7112845"/>
              <a:gd name="connsiteY3" fmla="*/ 1107996 h 1107996"/>
              <a:gd name="connsiteX4" fmla="*/ 0 w 7112845"/>
              <a:gd name="connsiteY4" fmla="*/ 0 h 1107996"/>
              <a:gd name="connsiteX0" fmla="*/ 5257464 w 12370309"/>
              <a:gd name="connsiteY0" fmla="*/ 5339515 h 6447511"/>
              <a:gd name="connsiteX1" fmla="*/ 0 w 12370309"/>
              <a:gd name="connsiteY1" fmla="*/ 0 h 6447511"/>
              <a:gd name="connsiteX2" fmla="*/ 12370309 w 12370309"/>
              <a:gd name="connsiteY2" fmla="*/ 5339515 h 6447511"/>
              <a:gd name="connsiteX3" fmla="*/ 12370309 w 12370309"/>
              <a:gd name="connsiteY3" fmla="*/ 6447511 h 6447511"/>
              <a:gd name="connsiteX4" fmla="*/ 5257464 w 12370309"/>
              <a:gd name="connsiteY4" fmla="*/ 6447511 h 6447511"/>
              <a:gd name="connsiteX5" fmla="*/ 5257464 w 12370309"/>
              <a:gd name="connsiteY5" fmla="*/ 5339515 h 6447511"/>
              <a:gd name="connsiteX0" fmla="*/ 0 w 7112845"/>
              <a:gd name="connsiteY0" fmla="*/ 0 h 1107996"/>
              <a:gd name="connsiteX1" fmla="*/ 7112845 w 7112845"/>
              <a:gd name="connsiteY1" fmla="*/ 0 h 1107996"/>
              <a:gd name="connsiteX2" fmla="*/ 7112845 w 7112845"/>
              <a:gd name="connsiteY2" fmla="*/ 1107996 h 1107996"/>
              <a:gd name="connsiteX3" fmla="*/ 0 w 7112845"/>
              <a:gd name="connsiteY3" fmla="*/ 1107996 h 1107996"/>
              <a:gd name="connsiteX4" fmla="*/ 0 w 7112845"/>
              <a:gd name="connsiteY4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845" h="1107996">
                <a:moveTo>
                  <a:pt x="0" y="0"/>
                </a:moveTo>
                <a:lnTo>
                  <a:pt x="7112845" y="0"/>
                </a:lnTo>
                <a:lnTo>
                  <a:pt x="7112845" y="1107996"/>
                </a:lnTo>
                <a:lnTo>
                  <a:pt x="0" y="110799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n>
                  <a:solidFill>
                    <a:srgbClr val="FF8331">
                      <a:lumMod val="60000"/>
                      <a:lumOff val="40000"/>
                    </a:srgbClr>
                  </a:solidFill>
                </a:ln>
                <a:solidFill>
                  <a:srgbClr val="F94B5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running better left behind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30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4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8" grpId="0"/>
      <p:bldP spid="8" grpId="1"/>
      <p:bldP spid="10" grpId="0" animBg="1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03A6F9-7E5B-44DC-BC73-2C1BEB73D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4" y="2170112"/>
            <a:ext cx="6117742" cy="4065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13889BC-5E1F-4649-B401-8F2517DC1633}"/>
              </a:ext>
            </a:extLst>
          </p:cNvPr>
          <p:cNvSpPr/>
          <p:nvPr/>
        </p:nvSpPr>
        <p:spPr>
          <a:xfrm>
            <a:off x="6702426" y="2274838"/>
            <a:ext cx="42068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You've dropped the ball to catch it with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E6F38D-279D-42D8-9D05-A61CC1B51BD8}"/>
              </a:ext>
            </a:extLst>
          </p:cNvPr>
          <p:cNvSpPr/>
          <p:nvPr/>
        </p:nvSpPr>
        <p:spPr>
          <a:xfrm>
            <a:off x="6702426" y="466604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4800" b="1" dirty="0">
                <a:ln>
                  <a:solidFill>
                    <a:srgbClr val="768395">
                      <a:lumMod val="60000"/>
                      <a:lumOff val="40000"/>
                    </a:srgbClr>
                  </a:solidFill>
                </a:ln>
                <a:solidFill>
                  <a:srgbClr val="000000">
                    <a:lumMod val="95000"/>
                    <a:lumOff val="5000"/>
                  </a:srgbClr>
                </a:solidFill>
              </a:rPr>
              <a:t>And is it all there really is</a:t>
            </a:r>
            <a:endParaRPr lang="zh-CN" altLang="en-US" sz="4800" b="1" dirty="0">
              <a:ln>
                <a:solidFill>
                  <a:srgbClr val="768395">
                    <a:lumMod val="60000"/>
                    <a:lumOff val="40000"/>
                  </a:srgbClr>
                </a:solidFill>
              </a:ln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8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8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allAtOnce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33F66BA-253B-4DF5-BFB3-CF2DCD476025}"/>
              </a:ext>
            </a:extLst>
          </p:cNvPr>
          <p:cNvSpPr/>
          <p:nvPr/>
        </p:nvSpPr>
        <p:spPr>
          <a:xfrm>
            <a:off x="1123055" y="2917397"/>
            <a:ext cx="9945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800" b="1" dirty="0" err="1">
                <a:ln>
                  <a:solidFill>
                    <a:srgbClr val="768395">
                      <a:lumMod val="60000"/>
                      <a:lumOff val="40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'Cause</a:t>
            </a:r>
            <a:r>
              <a:rPr lang="en-US" altLang="zh-CN" sz="4800" b="1" dirty="0">
                <a:ln>
                  <a:solidFill>
                    <a:srgbClr val="768395">
                      <a:lumMod val="60000"/>
                      <a:lumOff val="40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know the best all things in life are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D4F39F0-B929-4AA0-8926-DE195A57A924}"/>
              </a:ext>
            </a:extLst>
          </p:cNvPr>
          <p:cNvSpPr/>
          <p:nvPr/>
        </p:nvSpPr>
        <p:spPr>
          <a:xfrm>
            <a:off x="0" y="2086401"/>
            <a:ext cx="972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You're thinking but you're thinking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D257CAB-128E-48BC-95CC-BA456217A9C9}"/>
              </a:ext>
            </a:extLst>
          </p:cNvPr>
          <p:cNvSpPr/>
          <p:nvPr/>
        </p:nvSpPr>
        <p:spPr>
          <a:xfrm>
            <a:off x="3516347" y="3825338"/>
            <a:ext cx="19976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</a:t>
            </a:r>
            <a:endParaRPr lang="zh-CN" altLang="en-US" sz="36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9C58E9F-76B9-4092-B7A7-5D894E6B742B}"/>
              </a:ext>
            </a:extLst>
          </p:cNvPr>
          <p:cNvGrpSpPr/>
          <p:nvPr/>
        </p:nvGrpSpPr>
        <p:grpSpPr>
          <a:xfrm>
            <a:off x="3211504" y="5641218"/>
            <a:ext cx="6099384" cy="830997"/>
            <a:chOff x="3211504" y="5641218"/>
            <a:chExt cx="6099384" cy="83099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3FDA1C-DC21-4329-AE93-2F38F706FCE0}"/>
                </a:ext>
              </a:extLst>
            </p:cNvPr>
            <p:cNvSpPr/>
            <p:nvPr/>
          </p:nvSpPr>
          <p:spPr>
            <a:xfrm>
              <a:off x="4049511" y="5641218"/>
              <a:ext cx="52613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4800" b="1" dirty="0">
                  <a:ln>
                    <a:solidFill>
                      <a:srgbClr val="768395">
                        <a:lumMod val="60000"/>
                        <a:lumOff val="40000"/>
                      </a:srgbClr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it's all you need</a:t>
              </a:r>
              <a:endParaRPr lang="zh-CN" altLang="en-US" sz="4800" b="1" dirty="0">
                <a:ln>
                  <a:solidFill>
                    <a:srgbClr val="768395">
                      <a:lumMod val="60000"/>
                      <a:lumOff val="40000"/>
                    </a:srgb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video-camera_364761">
              <a:extLst>
                <a:ext uri="{FF2B5EF4-FFF2-40B4-BE49-F238E27FC236}">
                  <a16:creationId xmlns:a16="http://schemas.microsoft.com/office/drawing/2014/main" id="{06EEB0D5-7585-43B9-966E-F9AB90D07F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11504" y="5769084"/>
              <a:ext cx="609685" cy="575264"/>
            </a:xfrm>
            <a:custGeom>
              <a:avLst/>
              <a:gdLst>
                <a:gd name="connsiteX0" fmla="*/ 315463 w 608697"/>
                <a:gd name="connsiteY0" fmla="*/ 467778 h 574332"/>
                <a:gd name="connsiteX1" fmla="*/ 343477 w 608697"/>
                <a:gd name="connsiteY1" fmla="*/ 467778 h 574332"/>
                <a:gd name="connsiteX2" fmla="*/ 360448 w 608697"/>
                <a:gd name="connsiteY2" fmla="*/ 484585 h 574332"/>
                <a:gd name="connsiteX3" fmla="*/ 343477 w 608697"/>
                <a:gd name="connsiteY3" fmla="*/ 501508 h 574332"/>
                <a:gd name="connsiteX4" fmla="*/ 315463 w 608697"/>
                <a:gd name="connsiteY4" fmla="*/ 501508 h 574332"/>
                <a:gd name="connsiteX5" fmla="*/ 298492 w 608697"/>
                <a:gd name="connsiteY5" fmla="*/ 484585 h 574332"/>
                <a:gd name="connsiteX6" fmla="*/ 315463 w 608697"/>
                <a:gd name="connsiteY6" fmla="*/ 467778 h 574332"/>
                <a:gd name="connsiteX7" fmla="*/ 206246 w 608697"/>
                <a:gd name="connsiteY7" fmla="*/ 467778 h 574332"/>
                <a:gd name="connsiteX8" fmla="*/ 234292 w 608697"/>
                <a:gd name="connsiteY8" fmla="*/ 467778 h 574332"/>
                <a:gd name="connsiteX9" fmla="*/ 251283 w 608697"/>
                <a:gd name="connsiteY9" fmla="*/ 484585 h 574332"/>
                <a:gd name="connsiteX10" fmla="*/ 234292 w 608697"/>
                <a:gd name="connsiteY10" fmla="*/ 501508 h 574332"/>
                <a:gd name="connsiteX11" fmla="*/ 206246 w 608697"/>
                <a:gd name="connsiteY11" fmla="*/ 501508 h 574332"/>
                <a:gd name="connsiteX12" fmla="*/ 189256 w 608697"/>
                <a:gd name="connsiteY12" fmla="*/ 484585 h 574332"/>
                <a:gd name="connsiteX13" fmla="*/ 206246 w 608697"/>
                <a:gd name="connsiteY13" fmla="*/ 467778 h 574332"/>
                <a:gd name="connsiteX14" fmla="*/ 96947 w 608697"/>
                <a:gd name="connsiteY14" fmla="*/ 467778 h 574332"/>
                <a:gd name="connsiteX15" fmla="*/ 125193 w 608697"/>
                <a:gd name="connsiteY15" fmla="*/ 467778 h 574332"/>
                <a:gd name="connsiteX16" fmla="*/ 141932 w 608697"/>
                <a:gd name="connsiteY16" fmla="*/ 484585 h 574332"/>
                <a:gd name="connsiteX17" fmla="*/ 125077 w 608697"/>
                <a:gd name="connsiteY17" fmla="*/ 501508 h 574332"/>
                <a:gd name="connsiteX18" fmla="*/ 96947 w 608697"/>
                <a:gd name="connsiteY18" fmla="*/ 501508 h 574332"/>
                <a:gd name="connsiteX19" fmla="*/ 80092 w 608697"/>
                <a:gd name="connsiteY19" fmla="*/ 484585 h 574332"/>
                <a:gd name="connsiteX20" fmla="*/ 96947 w 608697"/>
                <a:gd name="connsiteY20" fmla="*/ 467778 h 574332"/>
                <a:gd name="connsiteX21" fmla="*/ 574745 w 608697"/>
                <a:gd name="connsiteY21" fmla="*/ 319267 h 574332"/>
                <a:gd name="connsiteX22" fmla="*/ 503585 w 608697"/>
                <a:gd name="connsiteY22" fmla="*/ 351890 h 574332"/>
                <a:gd name="connsiteX23" fmla="*/ 503585 w 608697"/>
                <a:gd name="connsiteY23" fmla="*/ 446161 h 574332"/>
                <a:gd name="connsiteX24" fmla="*/ 574745 w 608697"/>
                <a:gd name="connsiteY24" fmla="*/ 478784 h 574332"/>
                <a:gd name="connsiteX25" fmla="*/ 195108 w 608697"/>
                <a:gd name="connsiteY25" fmla="*/ 257619 h 574332"/>
                <a:gd name="connsiteX26" fmla="*/ 111507 w 608697"/>
                <a:gd name="connsiteY26" fmla="*/ 295351 h 574332"/>
                <a:gd name="connsiteX27" fmla="*/ 33719 w 608697"/>
                <a:gd name="connsiteY27" fmla="*/ 263773 h 574332"/>
                <a:gd name="connsiteX28" fmla="*/ 33719 w 608697"/>
                <a:gd name="connsiteY28" fmla="*/ 540316 h 574332"/>
                <a:gd name="connsiteX29" fmla="*/ 469749 w 608697"/>
                <a:gd name="connsiteY29" fmla="*/ 540316 h 574332"/>
                <a:gd name="connsiteX30" fmla="*/ 469749 w 608697"/>
                <a:gd name="connsiteY30" fmla="*/ 257619 h 574332"/>
                <a:gd name="connsiteX31" fmla="*/ 436030 w 608697"/>
                <a:gd name="connsiteY31" fmla="*/ 257619 h 574332"/>
                <a:gd name="connsiteX32" fmla="*/ 337196 w 608697"/>
                <a:gd name="connsiteY32" fmla="*/ 295351 h 574332"/>
                <a:gd name="connsiteX33" fmla="*/ 238479 w 608697"/>
                <a:gd name="connsiteY33" fmla="*/ 257619 h 574332"/>
                <a:gd name="connsiteX34" fmla="*/ 111507 w 608697"/>
                <a:gd name="connsiteY34" fmla="*/ 106229 h 574332"/>
                <a:gd name="connsiteX35" fmla="*/ 33719 w 608697"/>
                <a:gd name="connsiteY35" fmla="*/ 183898 h 574332"/>
                <a:gd name="connsiteX36" fmla="*/ 111507 w 608697"/>
                <a:gd name="connsiteY36" fmla="*/ 261567 h 574332"/>
                <a:gd name="connsiteX37" fmla="*/ 189295 w 608697"/>
                <a:gd name="connsiteY37" fmla="*/ 183898 h 574332"/>
                <a:gd name="connsiteX38" fmla="*/ 111507 w 608697"/>
                <a:gd name="connsiteY38" fmla="*/ 106229 h 574332"/>
                <a:gd name="connsiteX39" fmla="*/ 337267 w 608697"/>
                <a:gd name="connsiteY39" fmla="*/ 103199 h 574332"/>
                <a:gd name="connsiteX40" fmla="*/ 292854 w 608697"/>
                <a:gd name="connsiteY40" fmla="*/ 147552 h 574332"/>
                <a:gd name="connsiteX41" fmla="*/ 337267 w 608697"/>
                <a:gd name="connsiteY41" fmla="*/ 191906 h 574332"/>
                <a:gd name="connsiteX42" fmla="*/ 381681 w 608697"/>
                <a:gd name="connsiteY42" fmla="*/ 147436 h 574332"/>
                <a:gd name="connsiteX43" fmla="*/ 337267 w 608697"/>
                <a:gd name="connsiteY43" fmla="*/ 103199 h 574332"/>
                <a:gd name="connsiteX44" fmla="*/ 337267 w 608697"/>
                <a:gd name="connsiteY44" fmla="*/ 69295 h 574332"/>
                <a:gd name="connsiteX45" fmla="*/ 415630 w 608697"/>
                <a:gd name="connsiteY45" fmla="*/ 147552 h 574332"/>
                <a:gd name="connsiteX46" fmla="*/ 337267 w 608697"/>
                <a:gd name="connsiteY46" fmla="*/ 225809 h 574332"/>
                <a:gd name="connsiteX47" fmla="*/ 258904 w 608697"/>
                <a:gd name="connsiteY47" fmla="*/ 147552 h 574332"/>
                <a:gd name="connsiteX48" fmla="*/ 337267 w 608697"/>
                <a:gd name="connsiteY48" fmla="*/ 69295 h 574332"/>
                <a:gd name="connsiteX49" fmla="*/ 337312 w 608697"/>
                <a:gd name="connsiteY49" fmla="*/ 33668 h 574332"/>
                <a:gd name="connsiteX50" fmla="*/ 223247 w 608697"/>
                <a:gd name="connsiteY50" fmla="*/ 147559 h 574332"/>
                <a:gd name="connsiteX51" fmla="*/ 337312 w 608697"/>
                <a:gd name="connsiteY51" fmla="*/ 261567 h 574332"/>
                <a:gd name="connsiteX52" fmla="*/ 451494 w 608697"/>
                <a:gd name="connsiteY52" fmla="*/ 147559 h 574332"/>
                <a:gd name="connsiteX53" fmla="*/ 337312 w 608697"/>
                <a:gd name="connsiteY53" fmla="*/ 33668 h 574332"/>
                <a:gd name="connsiteX54" fmla="*/ 337312 w 608697"/>
                <a:gd name="connsiteY54" fmla="*/ 0 h 574332"/>
                <a:gd name="connsiteX55" fmla="*/ 485330 w 608697"/>
                <a:gd name="connsiteY55" fmla="*/ 147676 h 574332"/>
                <a:gd name="connsiteX56" fmla="*/ 463703 w 608697"/>
                <a:gd name="connsiteY56" fmla="*/ 223835 h 574332"/>
                <a:gd name="connsiteX57" fmla="*/ 486609 w 608697"/>
                <a:gd name="connsiteY57" fmla="*/ 223835 h 574332"/>
                <a:gd name="connsiteX58" fmla="*/ 503469 w 608697"/>
                <a:gd name="connsiteY58" fmla="*/ 240785 h 574332"/>
                <a:gd name="connsiteX59" fmla="*/ 503469 w 608697"/>
                <a:gd name="connsiteY59" fmla="*/ 314739 h 574332"/>
                <a:gd name="connsiteX60" fmla="*/ 584628 w 608697"/>
                <a:gd name="connsiteY60" fmla="*/ 277588 h 574332"/>
                <a:gd name="connsiteX61" fmla="*/ 608697 w 608697"/>
                <a:gd name="connsiteY61" fmla="*/ 293029 h 574332"/>
                <a:gd name="connsiteX62" fmla="*/ 608697 w 608697"/>
                <a:gd name="connsiteY62" fmla="*/ 505138 h 574332"/>
                <a:gd name="connsiteX63" fmla="*/ 584745 w 608697"/>
                <a:gd name="connsiteY63" fmla="*/ 520579 h 574332"/>
                <a:gd name="connsiteX64" fmla="*/ 503585 w 608697"/>
                <a:gd name="connsiteY64" fmla="*/ 483428 h 574332"/>
                <a:gd name="connsiteX65" fmla="*/ 503585 w 608697"/>
                <a:gd name="connsiteY65" fmla="*/ 557382 h 574332"/>
                <a:gd name="connsiteX66" fmla="*/ 486725 w 608697"/>
                <a:gd name="connsiteY66" fmla="*/ 574332 h 574332"/>
                <a:gd name="connsiteX67" fmla="*/ 16976 w 608697"/>
                <a:gd name="connsiteY67" fmla="*/ 574332 h 574332"/>
                <a:gd name="connsiteX68" fmla="*/ 0 w 608697"/>
                <a:gd name="connsiteY68" fmla="*/ 557382 h 574332"/>
                <a:gd name="connsiteX69" fmla="*/ 0 w 608697"/>
                <a:gd name="connsiteY69" fmla="*/ 240901 h 574332"/>
                <a:gd name="connsiteX70" fmla="*/ 8488 w 608697"/>
                <a:gd name="connsiteY70" fmla="*/ 226273 h 574332"/>
                <a:gd name="connsiteX71" fmla="*/ 0 w 608697"/>
                <a:gd name="connsiteY71" fmla="*/ 184014 h 574332"/>
                <a:gd name="connsiteX72" fmla="*/ 111623 w 608697"/>
                <a:gd name="connsiteY72" fmla="*/ 72677 h 574332"/>
                <a:gd name="connsiteX73" fmla="*/ 194527 w 608697"/>
                <a:gd name="connsiteY73" fmla="*/ 109828 h 574332"/>
                <a:gd name="connsiteX74" fmla="*/ 337312 w 608697"/>
                <a:gd name="connsiteY74" fmla="*/ 0 h 5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8697" h="574332">
                  <a:moveTo>
                    <a:pt x="315463" y="467778"/>
                  </a:moveTo>
                  <a:lnTo>
                    <a:pt x="343477" y="467778"/>
                  </a:lnTo>
                  <a:cubicBezTo>
                    <a:pt x="352776" y="467778"/>
                    <a:pt x="360332" y="475428"/>
                    <a:pt x="360448" y="484585"/>
                  </a:cubicBezTo>
                  <a:cubicBezTo>
                    <a:pt x="360448" y="493974"/>
                    <a:pt x="352776" y="501508"/>
                    <a:pt x="343477" y="501508"/>
                  </a:cubicBezTo>
                  <a:lnTo>
                    <a:pt x="315463" y="501508"/>
                  </a:lnTo>
                  <a:cubicBezTo>
                    <a:pt x="306048" y="501508"/>
                    <a:pt x="298492" y="493974"/>
                    <a:pt x="298492" y="484585"/>
                  </a:cubicBezTo>
                  <a:cubicBezTo>
                    <a:pt x="298492" y="475196"/>
                    <a:pt x="306048" y="467778"/>
                    <a:pt x="315463" y="467778"/>
                  </a:cubicBezTo>
                  <a:close/>
                  <a:moveTo>
                    <a:pt x="206246" y="467778"/>
                  </a:moveTo>
                  <a:lnTo>
                    <a:pt x="234292" y="467778"/>
                  </a:lnTo>
                  <a:cubicBezTo>
                    <a:pt x="243602" y="467778"/>
                    <a:pt x="251166" y="475428"/>
                    <a:pt x="251283" y="484585"/>
                  </a:cubicBezTo>
                  <a:cubicBezTo>
                    <a:pt x="251283" y="493974"/>
                    <a:pt x="243602" y="501508"/>
                    <a:pt x="234292" y="501508"/>
                  </a:cubicBezTo>
                  <a:lnTo>
                    <a:pt x="206246" y="501508"/>
                  </a:lnTo>
                  <a:cubicBezTo>
                    <a:pt x="196820" y="501508"/>
                    <a:pt x="189256" y="493974"/>
                    <a:pt x="189256" y="484585"/>
                  </a:cubicBezTo>
                  <a:cubicBezTo>
                    <a:pt x="189256" y="475196"/>
                    <a:pt x="196937" y="467778"/>
                    <a:pt x="206246" y="467778"/>
                  </a:cubicBezTo>
                  <a:close/>
                  <a:moveTo>
                    <a:pt x="96947" y="467778"/>
                  </a:moveTo>
                  <a:lnTo>
                    <a:pt x="125193" y="467778"/>
                  </a:lnTo>
                  <a:cubicBezTo>
                    <a:pt x="134492" y="467778"/>
                    <a:pt x="142048" y="475428"/>
                    <a:pt x="141932" y="484585"/>
                  </a:cubicBezTo>
                  <a:cubicBezTo>
                    <a:pt x="141932" y="493974"/>
                    <a:pt x="134376" y="501508"/>
                    <a:pt x="125077" y="501508"/>
                  </a:cubicBezTo>
                  <a:lnTo>
                    <a:pt x="96947" y="501508"/>
                  </a:lnTo>
                  <a:cubicBezTo>
                    <a:pt x="87531" y="501508"/>
                    <a:pt x="80092" y="493974"/>
                    <a:pt x="80092" y="484585"/>
                  </a:cubicBezTo>
                  <a:cubicBezTo>
                    <a:pt x="80092" y="475196"/>
                    <a:pt x="87647" y="467778"/>
                    <a:pt x="96947" y="467778"/>
                  </a:cubicBezTo>
                  <a:close/>
                  <a:moveTo>
                    <a:pt x="574745" y="319267"/>
                  </a:moveTo>
                  <a:lnTo>
                    <a:pt x="503585" y="351890"/>
                  </a:lnTo>
                  <a:lnTo>
                    <a:pt x="503585" y="446161"/>
                  </a:lnTo>
                  <a:lnTo>
                    <a:pt x="574745" y="478784"/>
                  </a:lnTo>
                  <a:close/>
                  <a:moveTo>
                    <a:pt x="195108" y="257619"/>
                  </a:moveTo>
                  <a:cubicBezTo>
                    <a:pt x="173947" y="281768"/>
                    <a:pt x="143948" y="295351"/>
                    <a:pt x="111507" y="295351"/>
                  </a:cubicBezTo>
                  <a:cubicBezTo>
                    <a:pt x="82090" y="295351"/>
                    <a:pt x="54533" y="283973"/>
                    <a:pt x="33719" y="263773"/>
                  </a:cubicBezTo>
                  <a:lnTo>
                    <a:pt x="33719" y="540316"/>
                  </a:lnTo>
                  <a:lnTo>
                    <a:pt x="469749" y="540316"/>
                  </a:lnTo>
                  <a:lnTo>
                    <a:pt x="469749" y="257619"/>
                  </a:lnTo>
                  <a:lnTo>
                    <a:pt x="436030" y="257619"/>
                  </a:lnTo>
                  <a:cubicBezTo>
                    <a:pt x="408821" y="282000"/>
                    <a:pt x="374055" y="295351"/>
                    <a:pt x="337196" y="295351"/>
                  </a:cubicBezTo>
                  <a:cubicBezTo>
                    <a:pt x="300453" y="295351"/>
                    <a:pt x="265687" y="282000"/>
                    <a:pt x="238479" y="257619"/>
                  </a:cubicBezTo>
                  <a:close/>
                  <a:moveTo>
                    <a:pt x="111507" y="106229"/>
                  </a:moveTo>
                  <a:cubicBezTo>
                    <a:pt x="68602" y="106229"/>
                    <a:pt x="33719" y="141174"/>
                    <a:pt x="33719" y="183898"/>
                  </a:cubicBezTo>
                  <a:cubicBezTo>
                    <a:pt x="33719" y="226738"/>
                    <a:pt x="68602" y="261567"/>
                    <a:pt x="111507" y="261567"/>
                  </a:cubicBezTo>
                  <a:cubicBezTo>
                    <a:pt x="154412" y="261567"/>
                    <a:pt x="189295" y="226738"/>
                    <a:pt x="189295" y="183898"/>
                  </a:cubicBezTo>
                  <a:cubicBezTo>
                    <a:pt x="189295" y="141058"/>
                    <a:pt x="154412" y="106229"/>
                    <a:pt x="111507" y="106229"/>
                  </a:cubicBezTo>
                  <a:close/>
                  <a:moveTo>
                    <a:pt x="337267" y="103199"/>
                  </a:moveTo>
                  <a:cubicBezTo>
                    <a:pt x="312735" y="103199"/>
                    <a:pt x="292854" y="123285"/>
                    <a:pt x="292854" y="147552"/>
                  </a:cubicBezTo>
                  <a:cubicBezTo>
                    <a:pt x="292854" y="171935"/>
                    <a:pt x="312735" y="191906"/>
                    <a:pt x="337267" y="191906"/>
                  </a:cubicBezTo>
                  <a:cubicBezTo>
                    <a:pt x="361799" y="191906"/>
                    <a:pt x="381681" y="171819"/>
                    <a:pt x="381681" y="147436"/>
                  </a:cubicBezTo>
                  <a:cubicBezTo>
                    <a:pt x="381681" y="123169"/>
                    <a:pt x="361915" y="103199"/>
                    <a:pt x="337267" y="103199"/>
                  </a:cubicBezTo>
                  <a:close/>
                  <a:moveTo>
                    <a:pt x="337267" y="69295"/>
                  </a:moveTo>
                  <a:cubicBezTo>
                    <a:pt x="380634" y="69295"/>
                    <a:pt x="415630" y="104360"/>
                    <a:pt x="415630" y="147552"/>
                  </a:cubicBezTo>
                  <a:cubicBezTo>
                    <a:pt x="415630" y="190861"/>
                    <a:pt x="380402" y="225809"/>
                    <a:pt x="337267" y="225809"/>
                  </a:cubicBezTo>
                  <a:cubicBezTo>
                    <a:pt x="294016" y="225809"/>
                    <a:pt x="258904" y="190861"/>
                    <a:pt x="258904" y="147552"/>
                  </a:cubicBezTo>
                  <a:cubicBezTo>
                    <a:pt x="258904" y="104360"/>
                    <a:pt x="294016" y="69295"/>
                    <a:pt x="337267" y="69295"/>
                  </a:cubicBezTo>
                  <a:close/>
                  <a:moveTo>
                    <a:pt x="337312" y="33668"/>
                  </a:moveTo>
                  <a:cubicBezTo>
                    <a:pt x="274292" y="33668"/>
                    <a:pt x="223247" y="84635"/>
                    <a:pt x="223247" y="147559"/>
                  </a:cubicBezTo>
                  <a:cubicBezTo>
                    <a:pt x="223247" y="210484"/>
                    <a:pt x="274292" y="261567"/>
                    <a:pt x="337312" y="261567"/>
                  </a:cubicBezTo>
                  <a:cubicBezTo>
                    <a:pt x="400333" y="261567"/>
                    <a:pt x="451494" y="210484"/>
                    <a:pt x="451494" y="147559"/>
                  </a:cubicBezTo>
                  <a:cubicBezTo>
                    <a:pt x="451494" y="84635"/>
                    <a:pt x="400333" y="33668"/>
                    <a:pt x="337312" y="33668"/>
                  </a:cubicBezTo>
                  <a:close/>
                  <a:moveTo>
                    <a:pt x="337312" y="0"/>
                  </a:moveTo>
                  <a:cubicBezTo>
                    <a:pt x="418937" y="0"/>
                    <a:pt x="485330" y="66291"/>
                    <a:pt x="485330" y="147676"/>
                  </a:cubicBezTo>
                  <a:cubicBezTo>
                    <a:pt x="485330" y="175539"/>
                    <a:pt x="477307" y="201661"/>
                    <a:pt x="463703" y="223835"/>
                  </a:cubicBezTo>
                  <a:lnTo>
                    <a:pt x="486609" y="223835"/>
                  </a:lnTo>
                  <a:cubicBezTo>
                    <a:pt x="496027" y="223835"/>
                    <a:pt x="503469" y="231498"/>
                    <a:pt x="503469" y="240785"/>
                  </a:cubicBezTo>
                  <a:lnTo>
                    <a:pt x="503469" y="314739"/>
                  </a:lnTo>
                  <a:lnTo>
                    <a:pt x="584628" y="277588"/>
                  </a:lnTo>
                  <a:cubicBezTo>
                    <a:pt x="589861" y="275150"/>
                    <a:pt x="606372" y="273641"/>
                    <a:pt x="608697" y="293029"/>
                  </a:cubicBezTo>
                  <a:lnTo>
                    <a:pt x="608697" y="505138"/>
                  </a:lnTo>
                  <a:cubicBezTo>
                    <a:pt x="608697" y="521856"/>
                    <a:pt x="590326" y="523482"/>
                    <a:pt x="584745" y="520579"/>
                  </a:cubicBezTo>
                  <a:lnTo>
                    <a:pt x="503585" y="483428"/>
                  </a:lnTo>
                  <a:lnTo>
                    <a:pt x="503585" y="557382"/>
                  </a:lnTo>
                  <a:cubicBezTo>
                    <a:pt x="503585" y="566786"/>
                    <a:pt x="496027" y="574332"/>
                    <a:pt x="486725" y="574332"/>
                  </a:cubicBezTo>
                  <a:lnTo>
                    <a:pt x="16976" y="574332"/>
                  </a:lnTo>
                  <a:cubicBezTo>
                    <a:pt x="7558" y="574332"/>
                    <a:pt x="0" y="566670"/>
                    <a:pt x="0" y="557382"/>
                  </a:cubicBezTo>
                  <a:lnTo>
                    <a:pt x="0" y="240901"/>
                  </a:lnTo>
                  <a:cubicBezTo>
                    <a:pt x="0" y="234516"/>
                    <a:pt x="3488" y="229176"/>
                    <a:pt x="8488" y="226273"/>
                  </a:cubicBezTo>
                  <a:cubicBezTo>
                    <a:pt x="3139" y="213270"/>
                    <a:pt x="0" y="198990"/>
                    <a:pt x="0" y="184014"/>
                  </a:cubicBezTo>
                  <a:cubicBezTo>
                    <a:pt x="0" y="122482"/>
                    <a:pt x="50114" y="72561"/>
                    <a:pt x="111623" y="72677"/>
                  </a:cubicBezTo>
                  <a:cubicBezTo>
                    <a:pt x="144645" y="72677"/>
                    <a:pt x="174063" y="87073"/>
                    <a:pt x="194527" y="109828"/>
                  </a:cubicBezTo>
                  <a:cubicBezTo>
                    <a:pt x="211387" y="46671"/>
                    <a:pt x="268943" y="0"/>
                    <a:pt x="33731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</p:grpSp>
    </p:spTree>
    <p:extLst>
      <p:ext uri="{BB962C8B-B14F-4D97-AF65-F5344CB8AC3E}">
        <p14:creationId xmlns:p14="http://schemas.microsoft.com/office/powerpoint/2010/main" val="274235419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300"/>
                            </p:stCondLst>
                            <p:childTnLst>
                              <p:par>
                                <p:cTn id="12" presetID="1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D674ED1-E3C2-44D6-87AB-2E5A589C5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120" y="0"/>
            <a:ext cx="48893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4D1E03C-9896-49AA-9672-73CA557E42B3}"/>
              </a:ext>
            </a:extLst>
          </p:cNvPr>
          <p:cNvSpPr/>
          <p:nvPr/>
        </p:nvSpPr>
        <p:spPr>
          <a:xfrm>
            <a:off x="5029200" y="2615337"/>
            <a:ext cx="69469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/>
              <a:t>live your life</a:t>
            </a:r>
          </a:p>
          <a:p>
            <a:r>
              <a:rPr lang="en-US" altLang="zh-CN" sz="3600" dirty="0"/>
              <a:t>treat you right</a:t>
            </a:r>
          </a:p>
          <a:p>
            <a:r>
              <a:rPr lang="en-US" altLang="zh-CN" sz="3600" dirty="0"/>
              <a:t>give into the great thing appetite</a:t>
            </a:r>
          </a:p>
          <a:p>
            <a:r>
              <a:rPr lang="en-US" altLang="zh-CN" sz="3600" dirty="0"/>
              <a:t>shake it up</a:t>
            </a:r>
          </a:p>
          <a:p>
            <a:r>
              <a:rPr lang="en-US" altLang="zh-CN" sz="3600" dirty="0"/>
              <a:t>hold it down</a:t>
            </a:r>
          </a:p>
          <a:p>
            <a:r>
              <a:rPr lang="en-US" altLang="zh-CN" sz="3600" dirty="0"/>
              <a:t>do all the things that</a:t>
            </a:r>
            <a:endParaRPr lang="zh-CN" altLang="en-US" sz="3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134BAC-A7C5-4F67-B6F0-2E0BE513FB23}"/>
              </a:ext>
            </a:extLst>
          </p:cNvPr>
          <p:cNvSpPr/>
          <p:nvPr/>
        </p:nvSpPr>
        <p:spPr>
          <a:xfrm>
            <a:off x="5029200" y="1028700"/>
            <a:ext cx="2739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US" altLang="zh-CN" sz="4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gotta</a:t>
            </a:r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zh-CN" alt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3000" decel="97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0.4382 L -3.33333E-6 -3.7037E-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49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64" presetClass="path" presetSubtype="0" accel="3000" decel="97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0.4382 L -3.33333E-6 -3.7037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49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00"/>
                            </p:stCondLst>
                            <p:childTnLst>
                              <p:par>
                                <p:cTn id="18" presetID="64" presetClass="path" presetSubtype="0" accel="3000" decel="97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0.4382 L -3.33333E-6 -3.7037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49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100"/>
                            </p:stCondLst>
                            <p:childTnLst>
                              <p:par>
                                <p:cTn id="21" presetID="64" presetClass="path" presetSubtype="0" accel="3000" decel="97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0.4382 L -3.33333E-6 -3.7037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49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300"/>
                            </p:stCondLst>
                            <p:childTnLst>
                              <p:par>
                                <p:cTn id="24" presetID="64" presetClass="path" presetSubtype="0" accel="3000" decel="97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0.4382 L -3.33333E-6 -3.7037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49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64" presetClass="path" presetSubtype="0" accel="3000" decel="97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0.4382 L -3.33333E-6 -3.703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490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4D1E03C-9896-49AA-9672-73CA557E42B3}"/>
              </a:ext>
            </a:extLst>
          </p:cNvPr>
          <p:cNvSpPr/>
          <p:nvPr/>
        </p:nvSpPr>
        <p:spPr>
          <a:xfrm>
            <a:off x="2523953" y="1382355"/>
            <a:ext cx="694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/>
              <a:t>do all the things that</a:t>
            </a:r>
            <a:endParaRPr lang="zh-CN" altLang="en-US" sz="3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134BAC-A7C5-4F67-B6F0-2E0BE513FB23}"/>
              </a:ext>
            </a:extLst>
          </p:cNvPr>
          <p:cNvSpPr/>
          <p:nvPr/>
        </p:nvSpPr>
        <p:spPr>
          <a:xfrm>
            <a:off x="0" y="1320800"/>
            <a:ext cx="2739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You </a:t>
            </a:r>
            <a:r>
              <a:rPr lang="en-US" altLang="zh-CN" sz="4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gotta</a:t>
            </a:r>
            <a:r>
              <a:rPr lang="en-US" altLang="zh-CN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zh-CN" alt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4FAA5A8-CA5A-406A-8CD4-F4BB71BBB8E5}"/>
              </a:ext>
            </a:extLst>
          </p:cNvPr>
          <p:cNvSpPr/>
          <p:nvPr/>
        </p:nvSpPr>
        <p:spPr>
          <a:xfrm>
            <a:off x="660400" y="3456115"/>
            <a:ext cx="56557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make you</a:t>
            </a:r>
            <a:endParaRPr lang="zh-CN" altLang="en-US" sz="8800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A1493E6-1182-469C-8CA8-1108391642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7872">
            <a:off x="6959601" y="2293441"/>
            <a:ext cx="3771899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2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4000"/>
    </mc:Choice>
    <mc:Fallback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8" presetClass="emph" presetSubtype="0" repeatCount="indefinite" autoRev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600000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a5f67201-492b-48ca-81b4-20bcde0ba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D2B9155-63E7-4026-A8EB-E9B1E7C53B0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589463" y="1787496"/>
            <a:ext cx="2470217" cy="4207698"/>
            <a:chOff x="4589463" y="862806"/>
            <a:chExt cx="3013075" cy="5132388"/>
          </a:xfrm>
        </p:grpSpPr>
        <p:sp>
          <p:nvSpPr>
            <p:cNvPr id="332" name="îṧľíḓé">
              <a:extLst>
                <a:ext uri="{FF2B5EF4-FFF2-40B4-BE49-F238E27FC236}">
                  <a16:creationId xmlns:a16="http://schemas.microsoft.com/office/drawing/2014/main" id="{411F2224-2562-4D6B-A8DA-89636E4725A4}"/>
                </a:ext>
              </a:extLst>
            </p:cNvPr>
            <p:cNvSpPr/>
            <p:nvPr/>
          </p:nvSpPr>
          <p:spPr bwMode="auto">
            <a:xfrm>
              <a:off x="4589463" y="5811044"/>
              <a:ext cx="3013075" cy="184150"/>
            </a:xfrm>
            <a:prstGeom prst="ellipse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ïsḷíḍe">
              <a:extLst>
                <a:ext uri="{FF2B5EF4-FFF2-40B4-BE49-F238E27FC236}">
                  <a16:creationId xmlns:a16="http://schemas.microsoft.com/office/drawing/2014/main" id="{D320A642-6C8A-442D-BF0B-264860CD2EDF}"/>
                </a:ext>
              </a:extLst>
            </p:cNvPr>
            <p:cNvSpPr/>
            <p:nvPr/>
          </p:nvSpPr>
          <p:spPr bwMode="auto">
            <a:xfrm>
              <a:off x="5537201" y="2196306"/>
              <a:ext cx="1236663" cy="1558925"/>
            </a:xfrm>
            <a:custGeom>
              <a:avLst/>
              <a:gdLst>
                <a:gd name="T0" fmla="*/ 371 w 374"/>
                <a:gd name="T1" fmla="*/ 51 h 473"/>
                <a:gd name="T2" fmla="*/ 344 w 374"/>
                <a:gd name="T3" fmla="*/ 56 h 473"/>
                <a:gd name="T4" fmla="*/ 365 w 374"/>
                <a:gd name="T5" fmla="*/ 36 h 473"/>
                <a:gd name="T6" fmla="*/ 329 w 374"/>
                <a:gd name="T7" fmla="*/ 45 h 473"/>
                <a:gd name="T8" fmla="*/ 358 w 374"/>
                <a:gd name="T9" fmla="*/ 22 h 473"/>
                <a:gd name="T10" fmla="*/ 331 w 374"/>
                <a:gd name="T11" fmla="*/ 22 h 473"/>
                <a:gd name="T12" fmla="*/ 319 w 374"/>
                <a:gd name="T13" fmla="*/ 26 h 473"/>
                <a:gd name="T14" fmla="*/ 342 w 374"/>
                <a:gd name="T15" fmla="*/ 5 h 473"/>
                <a:gd name="T16" fmla="*/ 292 w 374"/>
                <a:gd name="T17" fmla="*/ 18 h 473"/>
                <a:gd name="T18" fmla="*/ 287 w 374"/>
                <a:gd name="T19" fmla="*/ 36 h 473"/>
                <a:gd name="T20" fmla="*/ 289 w 374"/>
                <a:gd name="T21" fmla="*/ 73 h 473"/>
                <a:gd name="T22" fmla="*/ 289 w 374"/>
                <a:gd name="T23" fmla="*/ 73 h 473"/>
                <a:gd name="T24" fmla="*/ 289 w 374"/>
                <a:gd name="T25" fmla="*/ 75 h 473"/>
                <a:gd name="T26" fmla="*/ 281 w 374"/>
                <a:gd name="T27" fmla="*/ 96 h 473"/>
                <a:gd name="T28" fmla="*/ 251 w 374"/>
                <a:gd name="T29" fmla="*/ 147 h 473"/>
                <a:gd name="T30" fmla="*/ 150 w 374"/>
                <a:gd name="T31" fmla="*/ 250 h 473"/>
                <a:gd name="T32" fmla="*/ 27 w 374"/>
                <a:gd name="T33" fmla="*/ 410 h 473"/>
                <a:gd name="T34" fmla="*/ 218 w 374"/>
                <a:gd name="T35" fmla="*/ 381 h 473"/>
                <a:gd name="T36" fmla="*/ 337 w 374"/>
                <a:gd name="T37" fmla="*/ 105 h 473"/>
                <a:gd name="T38" fmla="*/ 337 w 374"/>
                <a:gd name="T39" fmla="*/ 105 h 473"/>
                <a:gd name="T40" fmla="*/ 353 w 374"/>
                <a:gd name="T41" fmla="*/ 73 h 473"/>
                <a:gd name="T42" fmla="*/ 371 w 374"/>
                <a:gd name="T43" fmla="*/ 51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4" h="473">
                  <a:moveTo>
                    <a:pt x="371" y="51"/>
                  </a:moveTo>
                  <a:cubicBezTo>
                    <a:pt x="367" y="43"/>
                    <a:pt x="344" y="60"/>
                    <a:pt x="344" y="56"/>
                  </a:cubicBezTo>
                  <a:cubicBezTo>
                    <a:pt x="344" y="52"/>
                    <a:pt x="368" y="41"/>
                    <a:pt x="365" y="36"/>
                  </a:cubicBezTo>
                  <a:cubicBezTo>
                    <a:pt x="362" y="30"/>
                    <a:pt x="330" y="47"/>
                    <a:pt x="329" y="45"/>
                  </a:cubicBezTo>
                  <a:cubicBezTo>
                    <a:pt x="328" y="42"/>
                    <a:pt x="361" y="28"/>
                    <a:pt x="358" y="22"/>
                  </a:cubicBezTo>
                  <a:cubicBezTo>
                    <a:pt x="356" y="16"/>
                    <a:pt x="339" y="20"/>
                    <a:pt x="331" y="22"/>
                  </a:cubicBezTo>
                  <a:cubicBezTo>
                    <a:pt x="324" y="25"/>
                    <a:pt x="317" y="31"/>
                    <a:pt x="319" y="26"/>
                  </a:cubicBezTo>
                  <a:cubicBezTo>
                    <a:pt x="320" y="20"/>
                    <a:pt x="343" y="11"/>
                    <a:pt x="342" y="5"/>
                  </a:cubicBezTo>
                  <a:cubicBezTo>
                    <a:pt x="342" y="0"/>
                    <a:pt x="305" y="11"/>
                    <a:pt x="292" y="18"/>
                  </a:cubicBezTo>
                  <a:cubicBezTo>
                    <a:pt x="284" y="22"/>
                    <a:pt x="284" y="29"/>
                    <a:pt x="287" y="36"/>
                  </a:cubicBezTo>
                  <a:cubicBezTo>
                    <a:pt x="291" y="48"/>
                    <a:pt x="291" y="61"/>
                    <a:pt x="289" y="73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4"/>
                    <a:pt x="289" y="74"/>
                    <a:pt x="289" y="75"/>
                  </a:cubicBezTo>
                  <a:cubicBezTo>
                    <a:pt x="286" y="83"/>
                    <a:pt x="283" y="91"/>
                    <a:pt x="281" y="96"/>
                  </a:cubicBezTo>
                  <a:cubicBezTo>
                    <a:pt x="272" y="114"/>
                    <a:pt x="262" y="131"/>
                    <a:pt x="251" y="147"/>
                  </a:cubicBezTo>
                  <a:cubicBezTo>
                    <a:pt x="225" y="187"/>
                    <a:pt x="192" y="225"/>
                    <a:pt x="150" y="250"/>
                  </a:cubicBezTo>
                  <a:cubicBezTo>
                    <a:pt x="54" y="306"/>
                    <a:pt x="0" y="347"/>
                    <a:pt x="27" y="410"/>
                  </a:cubicBezTo>
                  <a:cubicBezTo>
                    <a:pt x="53" y="473"/>
                    <a:pt x="172" y="439"/>
                    <a:pt x="218" y="381"/>
                  </a:cubicBezTo>
                  <a:cubicBezTo>
                    <a:pt x="262" y="324"/>
                    <a:pt x="331" y="144"/>
                    <a:pt x="337" y="105"/>
                  </a:cubicBezTo>
                  <a:cubicBezTo>
                    <a:pt x="337" y="105"/>
                    <a:pt x="337" y="105"/>
                    <a:pt x="337" y="105"/>
                  </a:cubicBezTo>
                  <a:cubicBezTo>
                    <a:pt x="339" y="96"/>
                    <a:pt x="345" y="77"/>
                    <a:pt x="353" y="73"/>
                  </a:cubicBezTo>
                  <a:cubicBezTo>
                    <a:pt x="361" y="68"/>
                    <a:pt x="374" y="58"/>
                    <a:pt x="371" y="51"/>
                  </a:cubicBezTo>
                  <a:close/>
                </a:path>
              </a:pathLst>
            </a:custGeom>
            <a:solidFill>
              <a:srgbClr val="DDB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ïŝ1ïďé">
              <a:extLst>
                <a:ext uri="{FF2B5EF4-FFF2-40B4-BE49-F238E27FC236}">
                  <a16:creationId xmlns:a16="http://schemas.microsoft.com/office/drawing/2014/main" id="{27249A3A-E1F0-45D9-9489-D1F77B6C5535}"/>
                </a:ext>
              </a:extLst>
            </p:cNvPr>
            <p:cNvSpPr/>
            <p:nvPr/>
          </p:nvSpPr>
          <p:spPr bwMode="auto">
            <a:xfrm>
              <a:off x="5549901" y="3086894"/>
              <a:ext cx="668338" cy="655638"/>
            </a:xfrm>
            <a:custGeom>
              <a:avLst/>
              <a:gdLst>
                <a:gd name="T0" fmla="*/ 112 w 202"/>
                <a:gd name="T1" fmla="*/ 0 h 199"/>
                <a:gd name="T2" fmla="*/ 23 w 202"/>
                <a:gd name="T3" fmla="*/ 140 h 199"/>
                <a:gd name="T4" fmla="*/ 202 w 202"/>
                <a:gd name="T5" fmla="*/ 123 h 199"/>
                <a:gd name="T6" fmla="*/ 112 w 202"/>
                <a:gd name="T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199">
                  <a:moveTo>
                    <a:pt x="112" y="0"/>
                  </a:moveTo>
                  <a:cubicBezTo>
                    <a:pt x="38" y="47"/>
                    <a:pt x="0" y="84"/>
                    <a:pt x="23" y="140"/>
                  </a:cubicBezTo>
                  <a:cubicBezTo>
                    <a:pt x="47" y="199"/>
                    <a:pt x="150" y="174"/>
                    <a:pt x="202" y="123"/>
                  </a:cubicBezTo>
                  <a:cubicBezTo>
                    <a:pt x="134" y="106"/>
                    <a:pt x="116" y="35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iṧ1îḋè">
              <a:extLst>
                <a:ext uri="{FF2B5EF4-FFF2-40B4-BE49-F238E27FC236}">
                  <a16:creationId xmlns:a16="http://schemas.microsoft.com/office/drawing/2014/main" id="{3D9E56A7-9E7F-4E24-B935-F3D4C2D98C52}"/>
                </a:ext>
              </a:extLst>
            </p:cNvPr>
            <p:cNvSpPr/>
            <p:nvPr/>
          </p:nvSpPr>
          <p:spPr bwMode="auto">
            <a:xfrm>
              <a:off x="5894388" y="3072606"/>
              <a:ext cx="342900" cy="441325"/>
            </a:xfrm>
            <a:custGeom>
              <a:avLst/>
              <a:gdLst>
                <a:gd name="T0" fmla="*/ 28 w 104"/>
                <a:gd name="T1" fmla="*/ 51 h 134"/>
                <a:gd name="T2" fmla="*/ 15 w 104"/>
                <a:gd name="T3" fmla="*/ 0 h 134"/>
                <a:gd name="T4" fmla="*/ 0 w 104"/>
                <a:gd name="T5" fmla="*/ 9 h 134"/>
                <a:gd name="T6" fmla="*/ 13 w 104"/>
                <a:gd name="T7" fmla="*/ 57 h 134"/>
                <a:gd name="T8" fmla="*/ 91 w 104"/>
                <a:gd name="T9" fmla="*/ 134 h 134"/>
                <a:gd name="T10" fmla="*/ 104 w 104"/>
                <a:gd name="T11" fmla="*/ 121 h 134"/>
                <a:gd name="T12" fmla="*/ 28 w 104"/>
                <a:gd name="T13" fmla="*/ 5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34">
                  <a:moveTo>
                    <a:pt x="28" y="51"/>
                  </a:moveTo>
                  <a:cubicBezTo>
                    <a:pt x="20" y="32"/>
                    <a:pt x="17" y="12"/>
                    <a:pt x="15" y="0"/>
                  </a:cubicBezTo>
                  <a:cubicBezTo>
                    <a:pt x="10" y="3"/>
                    <a:pt x="5" y="6"/>
                    <a:pt x="0" y="9"/>
                  </a:cubicBezTo>
                  <a:cubicBezTo>
                    <a:pt x="2" y="22"/>
                    <a:pt x="6" y="39"/>
                    <a:pt x="13" y="57"/>
                  </a:cubicBezTo>
                  <a:cubicBezTo>
                    <a:pt x="29" y="97"/>
                    <a:pt x="56" y="123"/>
                    <a:pt x="91" y="134"/>
                  </a:cubicBezTo>
                  <a:cubicBezTo>
                    <a:pt x="96" y="130"/>
                    <a:pt x="100" y="125"/>
                    <a:pt x="104" y="121"/>
                  </a:cubicBezTo>
                  <a:cubicBezTo>
                    <a:pt x="69" y="113"/>
                    <a:pt x="43" y="90"/>
                    <a:pt x="28" y="5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ïšḷídê">
              <a:extLst>
                <a:ext uri="{FF2B5EF4-FFF2-40B4-BE49-F238E27FC236}">
                  <a16:creationId xmlns:a16="http://schemas.microsoft.com/office/drawing/2014/main" id="{8F49B865-6639-4D66-B9AA-7E7FF9FEF6BB}"/>
                </a:ext>
              </a:extLst>
            </p:cNvPr>
            <p:cNvSpPr/>
            <p:nvPr/>
          </p:nvSpPr>
          <p:spPr bwMode="auto">
            <a:xfrm>
              <a:off x="5603876" y="2872581"/>
              <a:ext cx="917575" cy="882650"/>
            </a:xfrm>
            <a:custGeom>
              <a:avLst/>
              <a:gdLst>
                <a:gd name="T0" fmla="*/ 271 w 278"/>
                <a:gd name="T1" fmla="*/ 14 h 268"/>
                <a:gd name="T2" fmla="*/ 240 w 278"/>
                <a:gd name="T3" fmla="*/ 0 h 268"/>
                <a:gd name="T4" fmla="*/ 172 w 278"/>
                <a:gd name="T5" fmla="*/ 149 h 268"/>
                <a:gd name="T6" fmla="*/ 124 w 278"/>
                <a:gd name="T7" fmla="*/ 169 h 268"/>
                <a:gd name="T8" fmla="*/ 0 w 278"/>
                <a:gd name="T9" fmla="*/ 179 h 268"/>
                <a:gd name="T10" fmla="*/ 7 w 278"/>
                <a:gd name="T11" fmla="*/ 205 h 268"/>
                <a:gd name="T12" fmla="*/ 198 w 278"/>
                <a:gd name="T13" fmla="*/ 176 h 268"/>
                <a:gd name="T14" fmla="*/ 278 w 278"/>
                <a:gd name="T15" fmla="*/ 15 h 268"/>
                <a:gd name="T16" fmla="*/ 271 w 278"/>
                <a:gd name="T17" fmla="*/ 1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8" h="268">
                  <a:moveTo>
                    <a:pt x="271" y="14"/>
                  </a:moveTo>
                  <a:cubicBezTo>
                    <a:pt x="260" y="11"/>
                    <a:pt x="250" y="6"/>
                    <a:pt x="240" y="0"/>
                  </a:cubicBezTo>
                  <a:cubicBezTo>
                    <a:pt x="242" y="59"/>
                    <a:pt x="231" y="120"/>
                    <a:pt x="172" y="149"/>
                  </a:cubicBezTo>
                  <a:cubicBezTo>
                    <a:pt x="155" y="157"/>
                    <a:pt x="141" y="165"/>
                    <a:pt x="124" y="169"/>
                  </a:cubicBezTo>
                  <a:cubicBezTo>
                    <a:pt x="83" y="181"/>
                    <a:pt x="41" y="187"/>
                    <a:pt x="0" y="179"/>
                  </a:cubicBezTo>
                  <a:cubicBezTo>
                    <a:pt x="1" y="187"/>
                    <a:pt x="3" y="196"/>
                    <a:pt x="7" y="205"/>
                  </a:cubicBezTo>
                  <a:cubicBezTo>
                    <a:pt x="33" y="268"/>
                    <a:pt x="152" y="234"/>
                    <a:pt x="198" y="176"/>
                  </a:cubicBezTo>
                  <a:cubicBezTo>
                    <a:pt x="222" y="144"/>
                    <a:pt x="254" y="77"/>
                    <a:pt x="278" y="15"/>
                  </a:cubicBezTo>
                  <a:cubicBezTo>
                    <a:pt x="276" y="15"/>
                    <a:pt x="273" y="15"/>
                    <a:pt x="271" y="14"/>
                  </a:cubicBezTo>
                  <a:close/>
                </a:path>
              </a:pathLst>
            </a:custGeom>
            <a:solidFill>
              <a:srgbClr val="CE8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iṡḻîďé">
              <a:extLst>
                <a:ext uri="{FF2B5EF4-FFF2-40B4-BE49-F238E27FC236}">
                  <a16:creationId xmlns:a16="http://schemas.microsoft.com/office/drawing/2014/main" id="{F8AE1A61-EB83-4274-A342-ABEFDBDC0734}"/>
                </a:ext>
              </a:extLst>
            </p:cNvPr>
            <p:cNvSpPr/>
            <p:nvPr/>
          </p:nvSpPr>
          <p:spPr bwMode="auto">
            <a:xfrm>
              <a:off x="6297613" y="2196306"/>
              <a:ext cx="476250" cy="725488"/>
            </a:xfrm>
            <a:custGeom>
              <a:avLst/>
              <a:gdLst>
                <a:gd name="T0" fmla="*/ 141 w 144"/>
                <a:gd name="T1" fmla="*/ 51 h 220"/>
                <a:gd name="T2" fmla="*/ 114 w 144"/>
                <a:gd name="T3" fmla="*/ 56 h 220"/>
                <a:gd name="T4" fmla="*/ 135 w 144"/>
                <a:gd name="T5" fmla="*/ 36 h 220"/>
                <a:gd name="T6" fmla="*/ 99 w 144"/>
                <a:gd name="T7" fmla="*/ 45 h 220"/>
                <a:gd name="T8" fmla="*/ 128 w 144"/>
                <a:gd name="T9" fmla="*/ 22 h 220"/>
                <a:gd name="T10" fmla="*/ 101 w 144"/>
                <a:gd name="T11" fmla="*/ 22 h 220"/>
                <a:gd name="T12" fmla="*/ 89 w 144"/>
                <a:gd name="T13" fmla="*/ 26 h 220"/>
                <a:gd name="T14" fmla="*/ 112 w 144"/>
                <a:gd name="T15" fmla="*/ 5 h 220"/>
                <a:gd name="T16" fmla="*/ 62 w 144"/>
                <a:gd name="T17" fmla="*/ 18 h 220"/>
                <a:gd name="T18" fmla="*/ 57 w 144"/>
                <a:gd name="T19" fmla="*/ 36 h 220"/>
                <a:gd name="T20" fmla="*/ 59 w 144"/>
                <a:gd name="T21" fmla="*/ 73 h 220"/>
                <a:gd name="T22" fmla="*/ 59 w 144"/>
                <a:gd name="T23" fmla="*/ 73 h 220"/>
                <a:gd name="T24" fmla="*/ 59 w 144"/>
                <a:gd name="T25" fmla="*/ 75 h 220"/>
                <a:gd name="T26" fmla="*/ 51 w 144"/>
                <a:gd name="T27" fmla="*/ 96 h 220"/>
                <a:gd name="T28" fmla="*/ 21 w 144"/>
                <a:gd name="T29" fmla="*/ 147 h 220"/>
                <a:gd name="T30" fmla="*/ 0 w 144"/>
                <a:gd name="T31" fmla="*/ 176 h 220"/>
                <a:gd name="T32" fmla="*/ 30 w 144"/>
                <a:gd name="T33" fmla="*/ 205 h 220"/>
                <a:gd name="T34" fmla="*/ 28 w 144"/>
                <a:gd name="T35" fmla="*/ 165 h 220"/>
                <a:gd name="T36" fmla="*/ 30 w 144"/>
                <a:gd name="T37" fmla="*/ 205 h 220"/>
                <a:gd name="T38" fmla="*/ 61 w 144"/>
                <a:gd name="T39" fmla="*/ 219 h 220"/>
                <a:gd name="T40" fmla="*/ 68 w 144"/>
                <a:gd name="T41" fmla="*/ 220 h 220"/>
                <a:gd name="T42" fmla="*/ 107 w 144"/>
                <a:gd name="T43" fmla="*/ 105 h 220"/>
                <a:gd name="T44" fmla="*/ 107 w 144"/>
                <a:gd name="T45" fmla="*/ 105 h 220"/>
                <a:gd name="T46" fmla="*/ 123 w 144"/>
                <a:gd name="T47" fmla="*/ 73 h 220"/>
                <a:gd name="T48" fmla="*/ 141 w 144"/>
                <a:gd name="T49" fmla="*/ 5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220">
                  <a:moveTo>
                    <a:pt x="141" y="51"/>
                  </a:moveTo>
                  <a:cubicBezTo>
                    <a:pt x="137" y="43"/>
                    <a:pt x="114" y="60"/>
                    <a:pt x="114" y="56"/>
                  </a:cubicBezTo>
                  <a:cubicBezTo>
                    <a:pt x="114" y="52"/>
                    <a:pt x="138" y="41"/>
                    <a:pt x="135" y="36"/>
                  </a:cubicBezTo>
                  <a:cubicBezTo>
                    <a:pt x="132" y="30"/>
                    <a:pt x="100" y="47"/>
                    <a:pt x="99" y="45"/>
                  </a:cubicBezTo>
                  <a:cubicBezTo>
                    <a:pt x="98" y="42"/>
                    <a:pt x="131" y="28"/>
                    <a:pt x="128" y="22"/>
                  </a:cubicBezTo>
                  <a:cubicBezTo>
                    <a:pt x="126" y="16"/>
                    <a:pt x="109" y="20"/>
                    <a:pt x="101" y="22"/>
                  </a:cubicBezTo>
                  <a:cubicBezTo>
                    <a:pt x="94" y="25"/>
                    <a:pt x="87" y="31"/>
                    <a:pt x="89" y="26"/>
                  </a:cubicBezTo>
                  <a:cubicBezTo>
                    <a:pt x="90" y="20"/>
                    <a:pt x="113" y="11"/>
                    <a:pt x="112" y="5"/>
                  </a:cubicBezTo>
                  <a:cubicBezTo>
                    <a:pt x="112" y="0"/>
                    <a:pt x="75" y="11"/>
                    <a:pt x="62" y="18"/>
                  </a:cubicBezTo>
                  <a:cubicBezTo>
                    <a:pt x="54" y="22"/>
                    <a:pt x="54" y="29"/>
                    <a:pt x="57" y="36"/>
                  </a:cubicBezTo>
                  <a:cubicBezTo>
                    <a:pt x="61" y="48"/>
                    <a:pt x="61" y="61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4"/>
                    <a:pt x="59" y="74"/>
                    <a:pt x="59" y="75"/>
                  </a:cubicBezTo>
                  <a:cubicBezTo>
                    <a:pt x="56" y="83"/>
                    <a:pt x="53" y="91"/>
                    <a:pt x="51" y="96"/>
                  </a:cubicBezTo>
                  <a:cubicBezTo>
                    <a:pt x="42" y="114"/>
                    <a:pt x="32" y="131"/>
                    <a:pt x="21" y="147"/>
                  </a:cubicBezTo>
                  <a:cubicBezTo>
                    <a:pt x="15" y="157"/>
                    <a:pt x="8" y="167"/>
                    <a:pt x="0" y="176"/>
                  </a:cubicBezTo>
                  <a:cubicBezTo>
                    <a:pt x="8" y="187"/>
                    <a:pt x="19" y="197"/>
                    <a:pt x="30" y="205"/>
                  </a:cubicBezTo>
                  <a:cubicBezTo>
                    <a:pt x="30" y="191"/>
                    <a:pt x="29" y="178"/>
                    <a:pt x="28" y="165"/>
                  </a:cubicBezTo>
                  <a:cubicBezTo>
                    <a:pt x="29" y="178"/>
                    <a:pt x="30" y="191"/>
                    <a:pt x="30" y="205"/>
                  </a:cubicBezTo>
                  <a:cubicBezTo>
                    <a:pt x="40" y="211"/>
                    <a:pt x="50" y="216"/>
                    <a:pt x="61" y="219"/>
                  </a:cubicBezTo>
                  <a:cubicBezTo>
                    <a:pt x="63" y="220"/>
                    <a:pt x="66" y="220"/>
                    <a:pt x="68" y="220"/>
                  </a:cubicBezTo>
                  <a:cubicBezTo>
                    <a:pt x="89" y="169"/>
                    <a:pt x="105" y="123"/>
                    <a:pt x="107" y="105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109" y="96"/>
                    <a:pt x="115" y="77"/>
                    <a:pt x="123" y="73"/>
                  </a:cubicBezTo>
                  <a:cubicBezTo>
                    <a:pt x="131" y="68"/>
                    <a:pt x="144" y="58"/>
                    <a:pt x="141" y="51"/>
                  </a:cubicBezTo>
                  <a:close/>
                </a:path>
              </a:pathLst>
            </a:custGeom>
            <a:solidFill>
              <a:srgbClr val="CE8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îŝḷïďê">
              <a:extLst>
                <a:ext uri="{FF2B5EF4-FFF2-40B4-BE49-F238E27FC236}">
                  <a16:creationId xmlns:a16="http://schemas.microsoft.com/office/drawing/2014/main" id="{B770DE2A-9475-4E14-949A-5F7280BC2897}"/>
                </a:ext>
              </a:extLst>
            </p:cNvPr>
            <p:cNvSpPr/>
            <p:nvPr/>
          </p:nvSpPr>
          <p:spPr bwMode="auto">
            <a:xfrm>
              <a:off x="5603876" y="3412331"/>
              <a:ext cx="614363" cy="330200"/>
            </a:xfrm>
            <a:custGeom>
              <a:avLst/>
              <a:gdLst>
                <a:gd name="T0" fmla="*/ 0 w 186"/>
                <a:gd name="T1" fmla="*/ 15 h 100"/>
                <a:gd name="T2" fmla="*/ 7 w 186"/>
                <a:gd name="T3" fmla="*/ 41 h 100"/>
                <a:gd name="T4" fmla="*/ 186 w 186"/>
                <a:gd name="T5" fmla="*/ 24 h 100"/>
                <a:gd name="T6" fmla="*/ 141 w 186"/>
                <a:gd name="T7" fmla="*/ 0 h 100"/>
                <a:gd name="T8" fmla="*/ 124 w 186"/>
                <a:gd name="T9" fmla="*/ 5 h 100"/>
                <a:gd name="T10" fmla="*/ 0 w 186"/>
                <a:gd name="T11" fmla="*/ 1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100">
                  <a:moveTo>
                    <a:pt x="0" y="15"/>
                  </a:moveTo>
                  <a:cubicBezTo>
                    <a:pt x="1" y="23"/>
                    <a:pt x="3" y="32"/>
                    <a:pt x="7" y="41"/>
                  </a:cubicBezTo>
                  <a:cubicBezTo>
                    <a:pt x="31" y="100"/>
                    <a:pt x="134" y="75"/>
                    <a:pt x="186" y="24"/>
                  </a:cubicBezTo>
                  <a:cubicBezTo>
                    <a:pt x="167" y="20"/>
                    <a:pt x="152" y="11"/>
                    <a:pt x="141" y="0"/>
                  </a:cubicBezTo>
                  <a:cubicBezTo>
                    <a:pt x="135" y="2"/>
                    <a:pt x="130" y="4"/>
                    <a:pt x="124" y="5"/>
                  </a:cubicBezTo>
                  <a:cubicBezTo>
                    <a:pt x="83" y="17"/>
                    <a:pt x="41" y="23"/>
                    <a:pt x="0" y="15"/>
                  </a:cubicBezTo>
                  <a:close/>
                </a:path>
              </a:pathLst>
            </a:custGeom>
            <a:solidFill>
              <a:srgbClr val="EFE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íṩlïḑé">
              <a:extLst>
                <a:ext uri="{FF2B5EF4-FFF2-40B4-BE49-F238E27FC236}">
                  <a16:creationId xmlns:a16="http://schemas.microsoft.com/office/drawing/2014/main" id="{CDD3650D-BAF3-4B38-8362-C47233BFA936}"/>
                </a:ext>
              </a:extLst>
            </p:cNvPr>
            <p:cNvSpPr/>
            <p:nvPr/>
          </p:nvSpPr>
          <p:spPr bwMode="auto">
            <a:xfrm>
              <a:off x="6038851" y="3399631"/>
              <a:ext cx="198438" cy="114300"/>
            </a:xfrm>
            <a:custGeom>
              <a:avLst/>
              <a:gdLst>
                <a:gd name="T0" fmla="*/ 47 w 60"/>
                <a:gd name="T1" fmla="*/ 35 h 35"/>
                <a:gd name="T2" fmla="*/ 60 w 60"/>
                <a:gd name="T3" fmla="*/ 22 h 35"/>
                <a:gd name="T4" fmla="*/ 17 w 60"/>
                <a:gd name="T5" fmla="*/ 0 h 35"/>
                <a:gd name="T6" fmla="*/ 0 w 60"/>
                <a:gd name="T7" fmla="*/ 7 h 35"/>
                <a:gd name="T8" fmla="*/ 47 w 60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5">
                  <a:moveTo>
                    <a:pt x="47" y="35"/>
                  </a:moveTo>
                  <a:cubicBezTo>
                    <a:pt x="52" y="31"/>
                    <a:pt x="56" y="26"/>
                    <a:pt x="60" y="22"/>
                  </a:cubicBezTo>
                  <a:cubicBezTo>
                    <a:pt x="44" y="18"/>
                    <a:pt x="29" y="11"/>
                    <a:pt x="17" y="0"/>
                  </a:cubicBezTo>
                  <a:cubicBezTo>
                    <a:pt x="11" y="3"/>
                    <a:pt x="6" y="5"/>
                    <a:pt x="0" y="7"/>
                  </a:cubicBezTo>
                  <a:cubicBezTo>
                    <a:pt x="14" y="20"/>
                    <a:pt x="29" y="29"/>
                    <a:pt x="47" y="3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íṩľíďè">
              <a:extLst>
                <a:ext uri="{FF2B5EF4-FFF2-40B4-BE49-F238E27FC236}">
                  <a16:creationId xmlns:a16="http://schemas.microsoft.com/office/drawing/2014/main" id="{51609BFB-8604-4285-9499-5E4CF28389A0}"/>
                </a:ext>
              </a:extLst>
            </p:cNvPr>
            <p:cNvSpPr/>
            <p:nvPr/>
          </p:nvSpPr>
          <p:spPr bwMode="auto">
            <a:xfrm>
              <a:off x="5894388" y="3072606"/>
              <a:ext cx="201613" cy="349250"/>
            </a:xfrm>
            <a:custGeom>
              <a:avLst/>
              <a:gdLst>
                <a:gd name="T0" fmla="*/ 28 w 61"/>
                <a:gd name="T1" fmla="*/ 51 h 106"/>
                <a:gd name="T2" fmla="*/ 15 w 61"/>
                <a:gd name="T3" fmla="*/ 0 h 106"/>
                <a:gd name="T4" fmla="*/ 0 w 61"/>
                <a:gd name="T5" fmla="*/ 9 h 106"/>
                <a:gd name="T6" fmla="*/ 13 w 61"/>
                <a:gd name="T7" fmla="*/ 57 h 106"/>
                <a:gd name="T8" fmla="*/ 44 w 61"/>
                <a:gd name="T9" fmla="*/ 106 h 106"/>
                <a:gd name="T10" fmla="*/ 61 w 61"/>
                <a:gd name="T11" fmla="*/ 99 h 106"/>
                <a:gd name="T12" fmla="*/ 28 w 61"/>
                <a:gd name="T13" fmla="*/ 5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06">
                  <a:moveTo>
                    <a:pt x="28" y="51"/>
                  </a:moveTo>
                  <a:cubicBezTo>
                    <a:pt x="20" y="32"/>
                    <a:pt x="17" y="12"/>
                    <a:pt x="15" y="0"/>
                  </a:cubicBezTo>
                  <a:cubicBezTo>
                    <a:pt x="10" y="3"/>
                    <a:pt x="5" y="6"/>
                    <a:pt x="0" y="9"/>
                  </a:cubicBezTo>
                  <a:cubicBezTo>
                    <a:pt x="2" y="22"/>
                    <a:pt x="6" y="39"/>
                    <a:pt x="13" y="57"/>
                  </a:cubicBezTo>
                  <a:cubicBezTo>
                    <a:pt x="21" y="77"/>
                    <a:pt x="31" y="93"/>
                    <a:pt x="44" y="106"/>
                  </a:cubicBezTo>
                  <a:cubicBezTo>
                    <a:pt x="50" y="104"/>
                    <a:pt x="55" y="102"/>
                    <a:pt x="61" y="99"/>
                  </a:cubicBezTo>
                  <a:cubicBezTo>
                    <a:pt x="47" y="87"/>
                    <a:pt x="36" y="72"/>
                    <a:pt x="28" y="5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ï$ļiḑê">
              <a:extLst>
                <a:ext uri="{FF2B5EF4-FFF2-40B4-BE49-F238E27FC236}">
                  <a16:creationId xmlns:a16="http://schemas.microsoft.com/office/drawing/2014/main" id="{2EEF0E7E-8FDB-4BF5-B649-91DA077E0226}"/>
                </a:ext>
              </a:extLst>
            </p:cNvPr>
            <p:cNvSpPr/>
            <p:nvPr/>
          </p:nvSpPr>
          <p:spPr bwMode="auto">
            <a:xfrm>
              <a:off x="5207001" y="862806"/>
              <a:ext cx="1982788" cy="2246313"/>
            </a:xfrm>
            <a:custGeom>
              <a:avLst/>
              <a:gdLst>
                <a:gd name="T0" fmla="*/ 444 w 600"/>
                <a:gd name="T1" fmla="*/ 68 h 682"/>
                <a:gd name="T2" fmla="*/ 428 w 600"/>
                <a:gd name="T3" fmla="*/ 92 h 682"/>
                <a:gd name="T4" fmla="*/ 427 w 600"/>
                <a:gd name="T5" fmla="*/ 71 h 682"/>
                <a:gd name="T6" fmla="*/ 406 w 600"/>
                <a:gd name="T7" fmla="*/ 63 h 682"/>
                <a:gd name="T8" fmla="*/ 385 w 600"/>
                <a:gd name="T9" fmla="*/ 17 h 682"/>
                <a:gd name="T10" fmla="*/ 150 w 600"/>
                <a:gd name="T11" fmla="*/ 185 h 682"/>
                <a:gd name="T12" fmla="*/ 127 w 600"/>
                <a:gd name="T13" fmla="*/ 186 h 682"/>
                <a:gd name="T14" fmla="*/ 147 w 600"/>
                <a:gd name="T15" fmla="*/ 213 h 682"/>
                <a:gd name="T16" fmla="*/ 131 w 600"/>
                <a:gd name="T17" fmla="*/ 216 h 682"/>
                <a:gd name="T18" fmla="*/ 36 w 600"/>
                <a:gd name="T19" fmla="*/ 210 h 682"/>
                <a:gd name="T20" fmla="*/ 176 w 600"/>
                <a:gd name="T21" fmla="*/ 386 h 682"/>
                <a:gd name="T22" fmla="*/ 245 w 600"/>
                <a:gd name="T23" fmla="*/ 428 h 682"/>
                <a:gd name="T24" fmla="*/ 221 w 600"/>
                <a:gd name="T25" fmla="*/ 437 h 682"/>
                <a:gd name="T26" fmla="*/ 257 w 600"/>
                <a:gd name="T27" fmla="*/ 471 h 682"/>
                <a:gd name="T28" fmla="*/ 271 w 600"/>
                <a:gd name="T29" fmla="*/ 461 h 682"/>
                <a:gd name="T30" fmla="*/ 427 w 600"/>
                <a:gd name="T31" fmla="*/ 539 h 682"/>
                <a:gd name="T32" fmla="*/ 475 w 600"/>
                <a:gd name="T33" fmla="*/ 682 h 682"/>
                <a:gd name="T34" fmla="*/ 493 w 600"/>
                <a:gd name="T35" fmla="*/ 581 h 682"/>
                <a:gd name="T36" fmla="*/ 531 w 600"/>
                <a:gd name="T37" fmla="*/ 350 h 682"/>
                <a:gd name="T38" fmla="*/ 542 w 600"/>
                <a:gd name="T39" fmla="*/ 346 h 682"/>
                <a:gd name="T40" fmla="*/ 541 w 600"/>
                <a:gd name="T41" fmla="*/ 296 h 682"/>
                <a:gd name="T42" fmla="*/ 518 w 600"/>
                <a:gd name="T43" fmla="*/ 307 h 682"/>
                <a:gd name="T44" fmla="*/ 534 w 600"/>
                <a:gd name="T45" fmla="*/ 229 h 682"/>
                <a:gd name="T46" fmla="*/ 499 w 600"/>
                <a:gd name="T47" fmla="*/ 6 h 682"/>
                <a:gd name="T48" fmla="*/ 179 w 600"/>
                <a:gd name="T49" fmla="*/ 365 h 682"/>
                <a:gd name="T50" fmla="*/ 49 w 600"/>
                <a:gd name="T51" fmla="*/ 228 h 682"/>
                <a:gd name="T52" fmla="*/ 122 w 600"/>
                <a:gd name="T53" fmla="*/ 236 h 682"/>
                <a:gd name="T54" fmla="*/ 167 w 600"/>
                <a:gd name="T55" fmla="*/ 224 h 682"/>
                <a:gd name="T56" fmla="*/ 517 w 600"/>
                <a:gd name="T57" fmla="*/ 216 h 682"/>
                <a:gd name="T58" fmla="*/ 428 w 600"/>
                <a:gd name="T59" fmla="*/ 114 h 682"/>
                <a:gd name="T60" fmla="*/ 461 w 600"/>
                <a:gd name="T61" fmla="*/ 88 h 682"/>
                <a:gd name="T62" fmla="*/ 504 w 600"/>
                <a:gd name="T63" fmla="*/ 28 h 682"/>
                <a:gd name="T64" fmla="*/ 517 w 600"/>
                <a:gd name="T65" fmla="*/ 216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0" h="682">
                  <a:moveTo>
                    <a:pt x="499" y="6"/>
                  </a:moveTo>
                  <a:cubicBezTo>
                    <a:pt x="460" y="15"/>
                    <a:pt x="451" y="42"/>
                    <a:pt x="444" y="68"/>
                  </a:cubicBezTo>
                  <a:cubicBezTo>
                    <a:pt x="442" y="72"/>
                    <a:pt x="441" y="76"/>
                    <a:pt x="440" y="81"/>
                  </a:cubicBezTo>
                  <a:cubicBezTo>
                    <a:pt x="438" y="86"/>
                    <a:pt x="430" y="92"/>
                    <a:pt x="428" y="92"/>
                  </a:cubicBezTo>
                  <a:cubicBezTo>
                    <a:pt x="427" y="92"/>
                    <a:pt x="427" y="91"/>
                    <a:pt x="427" y="90"/>
                  </a:cubicBezTo>
                  <a:cubicBezTo>
                    <a:pt x="423" y="82"/>
                    <a:pt x="427" y="71"/>
                    <a:pt x="427" y="71"/>
                  </a:cubicBezTo>
                  <a:cubicBezTo>
                    <a:pt x="429" y="66"/>
                    <a:pt x="426" y="59"/>
                    <a:pt x="421" y="57"/>
                  </a:cubicBezTo>
                  <a:cubicBezTo>
                    <a:pt x="415" y="55"/>
                    <a:pt x="409" y="57"/>
                    <a:pt x="406" y="63"/>
                  </a:cubicBezTo>
                  <a:cubicBezTo>
                    <a:pt x="406" y="63"/>
                    <a:pt x="406" y="64"/>
                    <a:pt x="406" y="64"/>
                  </a:cubicBezTo>
                  <a:cubicBezTo>
                    <a:pt x="385" y="17"/>
                    <a:pt x="385" y="17"/>
                    <a:pt x="385" y="17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50" y="185"/>
                    <a:pt x="150" y="185"/>
                    <a:pt x="150" y="185"/>
                  </a:cubicBezTo>
                  <a:cubicBezTo>
                    <a:pt x="145" y="182"/>
                    <a:pt x="142" y="180"/>
                    <a:pt x="141" y="180"/>
                  </a:cubicBezTo>
                  <a:cubicBezTo>
                    <a:pt x="135" y="178"/>
                    <a:pt x="129" y="181"/>
                    <a:pt x="127" y="186"/>
                  </a:cubicBezTo>
                  <a:cubicBezTo>
                    <a:pt x="124" y="192"/>
                    <a:pt x="127" y="198"/>
                    <a:pt x="133" y="200"/>
                  </a:cubicBezTo>
                  <a:cubicBezTo>
                    <a:pt x="133" y="200"/>
                    <a:pt x="143" y="205"/>
                    <a:pt x="147" y="213"/>
                  </a:cubicBezTo>
                  <a:cubicBezTo>
                    <a:pt x="147" y="214"/>
                    <a:pt x="147" y="215"/>
                    <a:pt x="147" y="215"/>
                  </a:cubicBezTo>
                  <a:cubicBezTo>
                    <a:pt x="146" y="217"/>
                    <a:pt x="136" y="219"/>
                    <a:pt x="131" y="216"/>
                  </a:cubicBezTo>
                  <a:cubicBezTo>
                    <a:pt x="127" y="215"/>
                    <a:pt x="123" y="213"/>
                    <a:pt x="119" y="211"/>
                  </a:cubicBezTo>
                  <a:cubicBezTo>
                    <a:pt x="94" y="199"/>
                    <a:pt x="69" y="186"/>
                    <a:pt x="36" y="210"/>
                  </a:cubicBezTo>
                  <a:cubicBezTo>
                    <a:pt x="10" y="229"/>
                    <a:pt x="0" y="259"/>
                    <a:pt x="12" y="287"/>
                  </a:cubicBezTo>
                  <a:cubicBezTo>
                    <a:pt x="37" y="348"/>
                    <a:pt x="114" y="378"/>
                    <a:pt x="176" y="386"/>
                  </a:cubicBezTo>
                  <a:cubicBezTo>
                    <a:pt x="216" y="392"/>
                    <a:pt x="237" y="417"/>
                    <a:pt x="243" y="425"/>
                  </a:cubicBezTo>
                  <a:cubicBezTo>
                    <a:pt x="244" y="426"/>
                    <a:pt x="244" y="427"/>
                    <a:pt x="245" y="428"/>
                  </a:cubicBezTo>
                  <a:cubicBezTo>
                    <a:pt x="243" y="426"/>
                    <a:pt x="240" y="425"/>
                    <a:pt x="237" y="425"/>
                  </a:cubicBezTo>
                  <a:cubicBezTo>
                    <a:pt x="232" y="425"/>
                    <a:pt x="226" y="427"/>
                    <a:pt x="221" y="437"/>
                  </a:cubicBezTo>
                  <a:cubicBezTo>
                    <a:pt x="217" y="444"/>
                    <a:pt x="218" y="452"/>
                    <a:pt x="223" y="459"/>
                  </a:cubicBezTo>
                  <a:cubicBezTo>
                    <a:pt x="230" y="467"/>
                    <a:pt x="245" y="474"/>
                    <a:pt x="257" y="471"/>
                  </a:cubicBezTo>
                  <a:cubicBezTo>
                    <a:pt x="259" y="471"/>
                    <a:pt x="260" y="470"/>
                    <a:pt x="261" y="470"/>
                  </a:cubicBezTo>
                  <a:cubicBezTo>
                    <a:pt x="265" y="468"/>
                    <a:pt x="269" y="465"/>
                    <a:pt x="271" y="461"/>
                  </a:cubicBezTo>
                  <a:cubicBezTo>
                    <a:pt x="272" y="463"/>
                    <a:pt x="272" y="463"/>
                    <a:pt x="272" y="463"/>
                  </a:cubicBezTo>
                  <a:cubicBezTo>
                    <a:pt x="299" y="524"/>
                    <a:pt x="365" y="555"/>
                    <a:pt x="427" y="539"/>
                  </a:cubicBezTo>
                  <a:cubicBezTo>
                    <a:pt x="444" y="552"/>
                    <a:pt x="459" y="570"/>
                    <a:pt x="468" y="592"/>
                  </a:cubicBezTo>
                  <a:cubicBezTo>
                    <a:pt x="482" y="622"/>
                    <a:pt x="483" y="654"/>
                    <a:pt x="475" y="682"/>
                  </a:cubicBezTo>
                  <a:cubicBezTo>
                    <a:pt x="555" y="646"/>
                    <a:pt x="555" y="646"/>
                    <a:pt x="555" y="646"/>
                  </a:cubicBezTo>
                  <a:cubicBezTo>
                    <a:pt x="529" y="634"/>
                    <a:pt x="507" y="611"/>
                    <a:pt x="493" y="581"/>
                  </a:cubicBezTo>
                  <a:cubicBezTo>
                    <a:pt x="484" y="559"/>
                    <a:pt x="480" y="536"/>
                    <a:pt x="482" y="515"/>
                  </a:cubicBezTo>
                  <a:cubicBezTo>
                    <a:pt x="536" y="480"/>
                    <a:pt x="558" y="410"/>
                    <a:pt x="531" y="350"/>
                  </a:cubicBezTo>
                  <a:cubicBezTo>
                    <a:pt x="534" y="349"/>
                    <a:pt x="536" y="349"/>
                    <a:pt x="538" y="348"/>
                  </a:cubicBezTo>
                  <a:cubicBezTo>
                    <a:pt x="540" y="347"/>
                    <a:pt x="541" y="347"/>
                    <a:pt x="542" y="346"/>
                  </a:cubicBezTo>
                  <a:cubicBezTo>
                    <a:pt x="553" y="339"/>
                    <a:pt x="558" y="323"/>
                    <a:pt x="556" y="312"/>
                  </a:cubicBezTo>
                  <a:cubicBezTo>
                    <a:pt x="554" y="304"/>
                    <a:pt x="549" y="298"/>
                    <a:pt x="541" y="296"/>
                  </a:cubicBezTo>
                  <a:cubicBezTo>
                    <a:pt x="531" y="293"/>
                    <a:pt x="525" y="296"/>
                    <a:pt x="522" y="300"/>
                  </a:cubicBezTo>
                  <a:cubicBezTo>
                    <a:pt x="520" y="302"/>
                    <a:pt x="519" y="305"/>
                    <a:pt x="518" y="307"/>
                  </a:cubicBezTo>
                  <a:cubicBezTo>
                    <a:pt x="518" y="306"/>
                    <a:pt x="518" y="305"/>
                    <a:pt x="518" y="304"/>
                  </a:cubicBezTo>
                  <a:cubicBezTo>
                    <a:pt x="516" y="295"/>
                    <a:pt x="511" y="262"/>
                    <a:pt x="534" y="229"/>
                  </a:cubicBezTo>
                  <a:cubicBezTo>
                    <a:pt x="571" y="177"/>
                    <a:pt x="600" y="101"/>
                    <a:pt x="572" y="41"/>
                  </a:cubicBezTo>
                  <a:cubicBezTo>
                    <a:pt x="560" y="13"/>
                    <a:pt x="531" y="0"/>
                    <a:pt x="499" y="6"/>
                  </a:cubicBezTo>
                  <a:close/>
                  <a:moveTo>
                    <a:pt x="241" y="391"/>
                  </a:moveTo>
                  <a:cubicBezTo>
                    <a:pt x="223" y="377"/>
                    <a:pt x="202" y="368"/>
                    <a:pt x="179" y="365"/>
                  </a:cubicBezTo>
                  <a:cubicBezTo>
                    <a:pt x="125" y="358"/>
                    <a:pt x="54" y="331"/>
                    <a:pt x="32" y="279"/>
                  </a:cubicBezTo>
                  <a:cubicBezTo>
                    <a:pt x="24" y="260"/>
                    <a:pt x="31" y="241"/>
                    <a:pt x="49" y="228"/>
                  </a:cubicBezTo>
                  <a:cubicBezTo>
                    <a:pt x="71" y="212"/>
                    <a:pt x="86" y="219"/>
                    <a:pt x="109" y="230"/>
                  </a:cubicBezTo>
                  <a:cubicBezTo>
                    <a:pt x="114" y="232"/>
                    <a:pt x="118" y="234"/>
                    <a:pt x="122" y="236"/>
                  </a:cubicBezTo>
                  <a:cubicBezTo>
                    <a:pt x="133" y="241"/>
                    <a:pt x="153" y="240"/>
                    <a:pt x="163" y="230"/>
                  </a:cubicBezTo>
                  <a:cubicBezTo>
                    <a:pt x="165" y="228"/>
                    <a:pt x="166" y="226"/>
                    <a:pt x="167" y="224"/>
                  </a:cubicBezTo>
                  <a:lnTo>
                    <a:pt x="241" y="391"/>
                  </a:lnTo>
                  <a:close/>
                  <a:moveTo>
                    <a:pt x="517" y="216"/>
                  </a:moveTo>
                  <a:cubicBezTo>
                    <a:pt x="506" y="232"/>
                    <a:pt x="499" y="250"/>
                    <a:pt x="496" y="268"/>
                  </a:cubicBezTo>
                  <a:cubicBezTo>
                    <a:pt x="428" y="114"/>
                    <a:pt x="428" y="114"/>
                    <a:pt x="428" y="114"/>
                  </a:cubicBezTo>
                  <a:cubicBezTo>
                    <a:pt x="429" y="114"/>
                    <a:pt x="429" y="114"/>
                    <a:pt x="429" y="114"/>
                  </a:cubicBezTo>
                  <a:cubicBezTo>
                    <a:pt x="443" y="113"/>
                    <a:pt x="457" y="99"/>
                    <a:pt x="461" y="88"/>
                  </a:cubicBezTo>
                  <a:cubicBezTo>
                    <a:pt x="462" y="83"/>
                    <a:pt x="463" y="79"/>
                    <a:pt x="465" y="74"/>
                  </a:cubicBezTo>
                  <a:cubicBezTo>
                    <a:pt x="472" y="49"/>
                    <a:pt x="477" y="33"/>
                    <a:pt x="504" y="28"/>
                  </a:cubicBezTo>
                  <a:cubicBezTo>
                    <a:pt x="525" y="23"/>
                    <a:pt x="544" y="32"/>
                    <a:pt x="553" y="50"/>
                  </a:cubicBezTo>
                  <a:cubicBezTo>
                    <a:pt x="576" y="101"/>
                    <a:pt x="548" y="172"/>
                    <a:pt x="517" y="216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ïṡḻîḋe">
              <a:extLst>
                <a:ext uri="{FF2B5EF4-FFF2-40B4-BE49-F238E27FC236}">
                  <a16:creationId xmlns:a16="http://schemas.microsoft.com/office/drawing/2014/main" id="{11A8D977-F2B5-4AC3-908C-0CBD0DDB8686}"/>
                </a:ext>
              </a:extLst>
            </p:cNvPr>
            <p:cNvSpPr/>
            <p:nvPr/>
          </p:nvSpPr>
          <p:spPr bwMode="auto">
            <a:xfrm>
              <a:off x="6518276" y="2848769"/>
              <a:ext cx="812800" cy="471488"/>
            </a:xfrm>
            <a:custGeom>
              <a:avLst/>
              <a:gdLst>
                <a:gd name="T0" fmla="*/ 512 w 512"/>
                <a:gd name="T1" fmla="*/ 91 h 297"/>
                <a:gd name="T2" fmla="*/ 40 w 512"/>
                <a:gd name="T3" fmla="*/ 297 h 297"/>
                <a:gd name="T4" fmla="*/ 0 w 512"/>
                <a:gd name="T5" fmla="*/ 208 h 297"/>
                <a:gd name="T6" fmla="*/ 473 w 512"/>
                <a:gd name="T7" fmla="*/ 0 h 297"/>
                <a:gd name="T8" fmla="*/ 512 w 512"/>
                <a:gd name="T9" fmla="*/ 9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297">
                  <a:moveTo>
                    <a:pt x="512" y="91"/>
                  </a:moveTo>
                  <a:lnTo>
                    <a:pt x="40" y="297"/>
                  </a:lnTo>
                  <a:lnTo>
                    <a:pt x="0" y="208"/>
                  </a:lnTo>
                  <a:lnTo>
                    <a:pt x="473" y="0"/>
                  </a:lnTo>
                  <a:lnTo>
                    <a:pt x="512" y="91"/>
                  </a:lnTo>
                  <a:close/>
                </a:path>
              </a:pathLst>
            </a:custGeom>
            <a:solidFill>
              <a:srgbClr val="422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iSḷîde">
              <a:extLst>
                <a:ext uri="{FF2B5EF4-FFF2-40B4-BE49-F238E27FC236}">
                  <a16:creationId xmlns:a16="http://schemas.microsoft.com/office/drawing/2014/main" id="{97F085D6-CA70-4685-81E3-79C0B3E799A6}"/>
                </a:ext>
              </a:extLst>
            </p:cNvPr>
            <p:cNvSpPr/>
            <p:nvPr/>
          </p:nvSpPr>
          <p:spPr bwMode="auto">
            <a:xfrm>
              <a:off x="6499226" y="2958306"/>
              <a:ext cx="947738" cy="469900"/>
            </a:xfrm>
            <a:custGeom>
              <a:avLst/>
              <a:gdLst>
                <a:gd name="T0" fmla="*/ 597 w 597"/>
                <a:gd name="T1" fmla="*/ 43 h 296"/>
                <a:gd name="T2" fmla="*/ 18 w 597"/>
                <a:gd name="T3" fmla="*/ 296 h 296"/>
                <a:gd name="T4" fmla="*/ 0 w 597"/>
                <a:gd name="T5" fmla="*/ 253 h 296"/>
                <a:gd name="T6" fmla="*/ 576 w 597"/>
                <a:gd name="T7" fmla="*/ 0 h 296"/>
                <a:gd name="T8" fmla="*/ 597 w 597"/>
                <a:gd name="T9" fmla="*/ 4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7" h="296">
                  <a:moveTo>
                    <a:pt x="597" y="43"/>
                  </a:moveTo>
                  <a:lnTo>
                    <a:pt x="18" y="296"/>
                  </a:lnTo>
                  <a:lnTo>
                    <a:pt x="0" y="253"/>
                  </a:lnTo>
                  <a:lnTo>
                    <a:pt x="576" y="0"/>
                  </a:lnTo>
                  <a:lnTo>
                    <a:pt x="597" y="43"/>
                  </a:lnTo>
                  <a:close/>
                </a:path>
              </a:pathLst>
            </a:custGeom>
            <a:solidFill>
              <a:srgbClr val="422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ïśḻidê">
              <a:extLst>
                <a:ext uri="{FF2B5EF4-FFF2-40B4-BE49-F238E27FC236}">
                  <a16:creationId xmlns:a16="http://schemas.microsoft.com/office/drawing/2014/main" id="{35EB6E3C-BAC5-4C63-9402-EE693F40E960}"/>
                </a:ext>
              </a:extLst>
            </p:cNvPr>
            <p:cNvSpPr/>
            <p:nvPr/>
          </p:nvSpPr>
          <p:spPr bwMode="auto">
            <a:xfrm>
              <a:off x="5680076" y="1310481"/>
              <a:ext cx="1333500" cy="1733550"/>
            </a:xfrm>
            <a:custGeom>
              <a:avLst/>
              <a:gdLst>
                <a:gd name="T0" fmla="*/ 0 w 404"/>
                <a:gd name="T1" fmla="*/ 0 h 526"/>
                <a:gd name="T2" fmla="*/ 142 w 404"/>
                <a:gd name="T3" fmla="*/ 331 h 526"/>
                <a:gd name="T4" fmla="*/ 283 w 404"/>
                <a:gd name="T5" fmla="*/ 390 h 526"/>
                <a:gd name="T6" fmla="*/ 346 w 404"/>
                <a:gd name="T7" fmla="*/ 526 h 526"/>
                <a:gd name="T8" fmla="*/ 390 w 404"/>
                <a:gd name="T9" fmla="*/ 507 h 526"/>
                <a:gd name="T10" fmla="*/ 328 w 404"/>
                <a:gd name="T11" fmla="*/ 371 h 526"/>
                <a:gd name="T12" fmla="*/ 377 w 404"/>
                <a:gd name="T13" fmla="*/ 219 h 526"/>
                <a:gd name="T14" fmla="*/ 280 w 404"/>
                <a:gd name="T15" fmla="*/ 321 h 526"/>
                <a:gd name="T16" fmla="*/ 0 w 404"/>
                <a:gd name="T17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4" h="526">
                  <a:moveTo>
                    <a:pt x="0" y="0"/>
                  </a:moveTo>
                  <a:cubicBezTo>
                    <a:pt x="142" y="331"/>
                    <a:pt x="142" y="331"/>
                    <a:pt x="142" y="331"/>
                  </a:cubicBezTo>
                  <a:cubicBezTo>
                    <a:pt x="142" y="331"/>
                    <a:pt x="196" y="408"/>
                    <a:pt x="283" y="390"/>
                  </a:cubicBezTo>
                  <a:cubicBezTo>
                    <a:pt x="283" y="390"/>
                    <a:pt x="349" y="432"/>
                    <a:pt x="346" y="526"/>
                  </a:cubicBezTo>
                  <a:cubicBezTo>
                    <a:pt x="390" y="507"/>
                    <a:pt x="390" y="507"/>
                    <a:pt x="390" y="507"/>
                  </a:cubicBezTo>
                  <a:cubicBezTo>
                    <a:pt x="390" y="507"/>
                    <a:pt x="320" y="460"/>
                    <a:pt x="328" y="371"/>
                  </a:cubicBezTo>
                  <a:cubicBezTo>
                    <a:pt x="328" y="371"/>
                    <a:pt x="404" y="314"/>
                    <a:pt x="377" y="219"/>
                  </a:cubicBezTo>
                  <a:cubicBezTo>
                    <a:pt x="377" y="219"/>
                    <a:pt x="371" y="321"/>
                    <a:pt x="280" y="321"/>
                  </a:cubicBezTo>
                  <a:cubicBezTo>
                    <a:pt x="189" y="321"/>
                    <a:pt x="74" y="158"/>
                    <a:pt x="0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ïšlidé">
              <a:extLst>
                <a:ext uri="{FF2B5EF4-FFF2-40B4-BE49-F238E27FC236}">
                  <a16:creationId xmlns:a16="http://schemas.microsoft.com/office/drawing/2014/main" id="{82174C7C-3346-4AB6-95E3-FACF56A128DD}"/>
                </a:ext>
              </a:extLst>
            </p:cNvPr>
            <p:cNvSpPr/>
            <p:nvPr/>
          </p:nvSpPr>
          <p:spPr bwMode="auto">
            <a:xfrm>
              <a:off x="6248401" y="977106"/>
              <a:ext cx="603250" cy="890588"/>
            </a:xfrm>
            <a:custGeom>
              <a:avLst/>
              <a:gdLst>
                <a:gd name="T0" fmla="*/ 0 w 183"/>
                <a:gd name="T1" fmla="*/ 25 h 270"/>
                <a:gd name="T2" fmla="*/ 63 w 183"/>
                <a:gd name="T3" fmla="*/ 0 h 270"/>
                <a:gd name="T4" fmla="*/ 183 w 183"/>
                <a:gd name="T5" fmla="*/ 270 h 270"/>
                <a:gd name="T6" fmla="*/ 0 w 183"/>
                <a:gd name="T7" fmla="*/ 2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270">
                  <a:moveTo>
                    <a:pt x="0" y="25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183" y="270"/>
                    <a:pt x="183" y="270"/>
                    <a:pt x="183" y="270"/>
                  </a:cubicBezTo>
                  <a:cubicBezTo>
                    <a:pt x="183" y="270"/>
                    <a:pt x="52" y="25"/>
                    <a:pt x="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îŝľîḓé">
              <a:extLst>
                <a:ext uri="{FF2B5EF4-FFF2-40B4-BE49-F238E27FC236}">
                  <a16:creationId xmlns:a16="http://schemas.microsoft.com/office/drawing/2014/main" id="{06D16CA7-1FF9-4EDA-9FE3-6803E4EF0789}"/>
                </a:ext>
              </a:extLst>
            </p:cNvPr>
            <p:cNvSpPr/>
            <p:nvPr/>
          </p:nvSpPr>
          <p:spPr bwMode="auto">
            <a:xfrm>
              <a:off x="4932363" y="4585494"/>
              <a:ext cx="1233488" cy="1027113"/>
            </a:xfrm>
            <a:custGeom>
              <a:avLst/>
              <a:gdLst>
                <a:gd name="T0" fmla="*/ 343 w 373"/>
                <a:gd name="T1" fmla="*/ 5 h 312"/>
                <a:gd name="T2" fmla="*/ 36 w 373"/>
                <a:gd name="T3" fmla="*/ 241 h 312"/>
                <a:gd name="T4" fmla="*/ 0 w 373"/>
                <a:gd name="T5" fmla="*/ 297 h 312"/>
                <a:gd name="T6" fmla="*/ 22 w 373"/>
                <a:gd name="T7" fmla="*/ 176 h 312"/>
                <a:gd name="T8" fmla="*/ 210 w 373"/>
                <a:gd name="T9" fmla="*/ 0 h 312"/>
                <a:gd name="T10" fmla="*/ 343 w 373"/>
                <a:gd name="T11" fmla="*/ 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12">
                  <a:moveTo>
                    <a:pt x="343" y="5"/>
                  </a:moveTo>
                  <a:cubicBezTo>
                    <a:pt x="340" y="14"/>
                    <a:pt x="373" y="312"/>
                    <a:pt x="36" y="241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63" y="250"/>
                    <a:pt x="210" y="0"/>
                  </a:cubicBezTo>
                  <a:lnTo>
                    <a:pt x="343" y="5"/>
                  </a:lnTo>
                  <a:close/>
                </a:path>
              </a:pathLst>
            </a:custGeom>
            <a:solidFill>
              <a:srgbClr val="DDB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ïṣ1ïďé">
              <a:extLst>
                <a:ext uri="{FF2B5EF4-FFF2-40B4-BE49-F238E27FC236}">
                  <a16:creationId xmlns:a16="http://schemas.microsoft.com/office/drawing/2014/main" id="{BA7B0C63-6B52-4813-AD71-38624B72CAD3}"/>
                </a:ext>
              </a:extLst>
            </p:cNvPr>
            <p:cNvSpPr/>
            <p:nvPr/>
          </p:nvSpPr>
          <p:spPr bwMode="auto">
            <a:xfrm>
              <a:off x="4932363" y="5145881"/>
              <a:ext cx="696913" cy="417513"/>
            </a:xfrm>
            <a:custGeom>
              <a:avLst/>
              <a:gdLst>
                <a:gd name="T0" fmla="*/ 167 w 211"/>
                <a:gd name="T1" fmla="*/ 0 h 127"/>
                <a:gd name="T2" fmla="*/ 22 w 211"/>
                <a:gd name="T3" fmla="*/ 6 h 127"/>
                <a:gd name="T4" fmla="*/ 0 w 211"/>
                <a:gd name="T5" fmla="*/ 127 h 127"/>
                <a:gd name="T6" fmla="*/ 36 w 211"/>
                <a:gd name="T7" fmla="*/ 71 h 127"/>
                <a:gd name="T8" fmla="*/ 211 w 211"/>
                <a:gd name="T9" fmla="*/ 71 h 127"/>
                <a:gd name="T10" fmla="*/ 167 w 211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127">
                  <a:moveTo>
                    <a:pt x="167" y="0"/>
                  </a:moveTo>
                  <a:cubicBezTo>
                    <a:pt x="109" y="33"/>
                    <a:pt x="22" y="6"/>
                    <a:pt x="22" y="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111" y="87"/>
                    <a:pt x="168" y="85"/>
                    <a:pt x="211" y="71"/>
                  </a:cubicBezTo>
                  <a:cubicBezTo>
                    <a:pt x="185" y="53"/>
                    <a:pt x="173" y="22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ïṧ1iďé">
              <a:extLst>
                <a:ext uri="{FF2B5EF4-FFF2-40B4-BE49-F238E27FC236}">
                  <a16:creationId xmlns:a16="http://schemas.microsoft.com/office/drawing/2014/main" id="{5E257C4D-667D-492F-9C9A-4944D254DFE2}"/>
                </a:ext>
              </a:extLst>
            </p:cNvPr>
            <p:cNvSpPr/>
            <p:nvPr/>
          </p:nvSpPr>
          <p:spPr bwMode="auto">
            <a:xfrm>
              <a:off x="5435601" y="5145881"/>
              <a:ext cx="193675" cy="249238"/>
            </a:xfrm>
            <a:custGeom>
              <a:avLst/>
              <a:gdLst>
                <a:gd name="T0" fmla="*/ 15 w 59"/>
                <a:gd name="T1" fmla="*/ 0 h 76"/>
                <a:gd name="T2" fmla="*/ 0 w 59"/>
                <a:gd name="T3" fmla="*/ 7 h 76"/>
                <a:gd name="T4" fmla="*/ 40 w 59"/>
                <a:gd name="T5" fmla="*/ 76 h 76"/>
                <a:gd name="T6" fmla="*/ 59 w 59"/>
                <a:gd name="T7" fmla="*/ 71 h 76"/>
                <a:gd name="T8" fmla="*/ 15 w 59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6">
                  <a:moveTo>
                    <a:pt x="15" y="0"/>
                  </a:moveTo>
                  <a:cubicBezTo>
                    <a:pt x="10" y="2"/>
                    <a:pt x="5" y="5"/>
                    <a:pt x="0" y="7"/>
                  </a:cubicBezTo>
                  <a:cubicBezTo>
                    <a:pt x="4" y="24"/>
                    <a:pt x="15" y="55"/>
                    <a:pt x="40" y="76"/>
                  </a:cubicBezTo>
                  <a:cubicBezTo>
                    <a:pt x="47" y="75"/>
                    <a:pt x="53" y="73"/>
                    <a:pt x="59" y="71"/>
                  </a:cubicBezTo>
                  <a:cubicBezTo>
                    <a:pt x="33" y="53"/>
                    <a:pt x="21" y="22"/>
                    <a:pt x="15" y="0"/>
                  </a:cubicBezTo>
                  <a:close/>
                </a:path>
              </a:pathLst>
            </a:custGeom>
            <a:solidFill>
              <a:srgbClr val="007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ïšľíḍé">
              <a:extLst>
                <a:ext uri="{FF2B5EF4-FFF2-40B4-BE49-F238E27FC236}">
                  <a16:creationId xmlns:a16="http://schemas.microsoft.com/office/drawing/2014/main" id="{4E7D7F46-FDDF-410F-9E36-F7D8A5EE0703}"/>
                </a:ext>
              </a:extLst>
            </p:cNvPr>
            <p:cNvSpPr/>
            <p:nvPr/>
          </p:nvSpPr>
          <p:spPr bwMode="auto">
            <a:xfrm>
              <a:off x="4932363" y="4585494"/>
              <a:ext cx="1233488" cy="1027113"/>
            </a:xfrm>
            <a:custGeom>
              <a:avLst/>
              <a:gdLst>
                <a:gd name="T0" fmla="*/ 343 w 373"/>
                <a:gd name="T1" fmla="*/ 5 h 312"/>
                <a:gd name="T2" fmla="*/ 210 w 373"/>
                <a:gd name="T3" fmla="*/ 0 h 312"/>
                <a:gd name="T4" fmla="*/ 209 w 373"/>
                <a:gd name="T5" fmla="*/ 118 h 312"/>
                <a:gd name="T6" fmla="*/ 209 w 373"/>
                <a:gd name="T7" fmla="*/ 175 h 312"/>
                <a:gd name="T8" fmla="*/ 31 w 373"/>
                <a:gd name="T9" fmla="*/ 225 h 312"/>
                <a:gd name="T10" fmla="*/ 14 w 373"/>
                <a:gd name="T11" fmla="*/ 220 h 312"/>
                <a:gd name="T12" fmla="*/ 0 w 373"/>
                <a:gd name="T13" fmla="*/ 297 h 312"/>
                <a:gd name="T14" fmla="*/ 36 w 373"/>
                <a:gd name="T15" fmla="*/ 241 h 312"/>
                <a:gd name="T16" fmla="*/ 343 w 373"/>
                <a:gd name="T17" fmla="*/ 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3" h="312">
                  <a:moveTo>
                    <a:pt x="343" y="5"/>
                  </a:moveTo>
                  <a:cubicBezTo>
                    <a:pt x="210" y="0"/>
                    <a:pt x="210" y="0"/>
                    <a:pt x="210" y="0"/>
                  </a:cubicBezTo>
                  <a:cubicBezTo>
                    <a:pt x="221" y="52"/>
                    <a:pt x="219" y="90"/>
                    <a:pt x="209" y="118"/>
                  </a:cubicBezTo>
                  <a:cubicBezTo>
                    <a:pt x="214" y="137"/>
                    <a:pt x="215" y="157"/>
                    <a:pt x="209" y="175"/>
                  </a:cubicBezTo>
                  <a:cubicBezTo>
                    <a:pt x="184" y="244"/>
                    <a:pt x="95" y="237"/>
                    <a:pt x="31" y="225"/>
                  </a:cubicBezTo>
                  <a:cubicBezTo>
                    <a:pt x="25" y="223"/>
                    <a:pt x="19" y="222"/>
                    <a:pt x="14" y="220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36" y="241"/>
                    <a:pt x="36" y="241"/>
                    <a:pt x="36" y="241"/>
                  </a:cubicBezTo>
                  <a:cubicBezTo>
                    <a:pt x="373" y="312"/>
                    <a:pt x="340" y="14"/>
                    <a:pt x="343" y="5"/>
                  </a:cubicBezTo>
                  <a:close/>
                </a:path>
              </a:pathLst>
            </a:custGeom>
            <a:solidFill>
              <a:srgbClr val="CE8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îŝ1ïdê">
              <a:extLst>
                <a:ext uri="{FF2B5EF4-FFF2-40B4-BE49-F238E27FC236}">
                  <a16:creationId xmlns:a16="http://schemas.microsoft.com/office/drawing/2014/main" id="{CC4B8E4F-234A-4EEF-A00E-84987179AC1E}"/>
                </a:ext>
              </a:extLst>
            </p:cNvPr>
            <p:cNvSpPr/>
            <p:nvPr/>
          </p:nvSpPr>
          <p:spPr bwMode="auto">
            <a:xfrm>
              <a:off x="4932363" y="5280819"/>
              <a:ext cx="696913" cy="282575"/>
            </a:xfrm>
            <a:custGeom>
              <a:avLst/>
              <a:gdLst>
                <a:gd name="T0" fmla="*/ 184 w 211"/>
                <a:gd name="T1" fmla="*/ 0 h 86"/>
                <a:gd name="T2" fmla="*/ 31 w 211"/>
                <a:gd name="T3" fmla="*/ 14 h 86"/>
                <a:gd name="T4" fmla="*/ 14 w 211"/>
                <a:gd name="T5" fmla="*/ 9 h 86"/>
                <a:gd name="T6" fmla="*/ 0 w 211"/>
                <a:gd name="T7" fmla="*/ 86 h 86"/>
                <a:gd name="T8" fmla="*/ 36 w 211"/>
                <a:gd name="T9" fmla="*/ 30 h 86"/>
                <a:gd name="T10" fmla="*/ 211 w 211"/>
                <a:gd name="T11" fmla="*/ 30 h 86"/>
                <a:gd name="T12" fmla="*/ 184 w 211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86">
                  <a:moveTo>
                    <a:pt x="184" y="0"/>
                  </a:moveTo>
                  <a:cubicBezTo>
                    <a:pt x="146" y="30"/>
                    <a:pt x="81" y="24"/>
                    <a:pt x="31" y="14"/>
                  </a:cubicBezTo>
                  <a:cubicBezTo>
                    <a:pt x="25" y="12"/>
                    <a:pt x="19" y="11"/>
                    <a:pt x="14" y="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111" y="46"/>
                    <a:pt x="168" y="44"/>
                    <a:pt x="211" y="30"/>
                  </a:cubicBezTo>
                  <a:cubicBezTo>
                    <a:pt x="199" y="22"/>
                    <a:pt x="190" y="11"/>
                    <a:pt x="184" y="0"/>
                  </a:cubicBezTo>
                  <a:close/>
                </a:path>
              </a:pathLst>
            </a:custGeom>
            <a:solidFill>
              <a:srgbClr val="EFE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1" name="îŝľídé">
              <a:extLst>
                <a:ext uri="{FF2B5EF4-FFF2-40B4-BE49-F238E27FC236}">
                  <a16:creationId xmlns:a16="http://schemas.microsoft.com/office/drawing/2014/main" id="{583CD3EF-29E5-4192-8E06-796A22BC5E51}"/>
                </a:ext>
              </a:extLst>
            </p:cNvPr>
            <p:cNvSpPr/>
            <p:nvPr/>
          </p:nvSpPr>
          <p:spPr bwMode="auto">
            <a:xfrm>
              <a:off x="5435601" y="5145881"/>
              <a:ext cx="104775" cy="163513"/>
            </a:xfrm>
            <a:custGeom>
              <a:avLst/>
              <a:gdLst>
                <a:gd name="T0" fmla="*/ 15 w 32"/>
                <a:gd name="T1" fmla="*/ 0 h 50"/>
                <a:gd name="T2" fmla="*/ 0 w 32"/>
                <a:gd name="T3" fmla="*/ 7 h 50"/>
                <a:gd name="T4" fmla="*/ 17 w 32"/>
                <a:gd name="T5" fmla="*/ 50 h 50"/>
                <a:gd name="T6" fmla="*/ 32 w 32"/>
                <a:gd name="T7" fmla="*/ 41 h 50"/>
                <a:gd name="T8" fmla="*/ 15 w 32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5" y="0"/>
                  </a:moveTo>
                  <a:cubicBezTo>
                    <a:pt x="10" y="2"/>
                    <a:pt x="5" y="5"/>
                    <a:pt x="0" y="7"/>
                  </a:cubicBezTo>
                  <a:cubicBezTo>
                    <a:pt x="2" y="18"/>
                    <a:pt x="8" y="34"/>
                    <a:pt x="17" y="50"/>
                  </a:cubicBezTo>
                  <a:cubicBezTo>
                    <a:pt x="23" y="47"/>
                    <a:pt x="27" y="44"/>
                    <a:pt x="32" y="41"/>
                  </a:cubicBezTo>
                  <a:cubicBezTo>
                    <a:pt x="23" y="27"/>
                    <a:pt x="18" y="12"/>
                    <a:pt x="15" y="0"/>
                  </a:cubicBezTo>
                  <a:close/>
                </a:path>
              </a:pathLst>
            </a:custGeom>
            <a:solidFill>
              <a:srgbClr val="007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îṩliḑè">
              <a:extLst>
                <a:ext uri="{FF2B5EF4-FFF2-40B4-BE49-F238E27FC236}">
                  <a16:creationId xmlns:a16="http://schemas.microsoft.com/office/drawing/2014/main" id="{15EF2E71-D678-46E4-A081-8C9FE2F25DB4}"/>
                </a:ext>
              </a:extLst>
            </p:cNvPr>
            <p:cNvSpPr/>
            <p:nvPr/>
          </p:nvSpPr>
          <p:spPr bwMode="auto">
            <a:xfrm>
              <a:off x="5491163" y="5280819"/>
              <a:ext cx="138113" cy="114300"/>
            </a:xfrm>
            <a:custGeom>
              <a:avLst/>
              <a:gdLst>
                <a:gd name="T0" fmla="*/ 15 w 42"/>
                <a:gd name="T1" fmla="*/ 0 h 35"/>
                <a:gd name="T2" fmla="*/ 0 w 42"/>
                <a:gd name="T3" fmla="*/ 9 h 35"/>
                <a:gd name="T4" fmla="*/ 23 w 42"/>
                <a:gd name="T5" fmla="*/ 35 h 35"/>
                <a:gd name="T6" fmla="*/ 42 w 42"/>
                <a:gd name="T7" fmla="*/ 30 h 35"/>
                <a:gd name="T8" fmla="*/ 15 w 4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5">
                  <a:moveTo>
                    <a:pt x="15" y="0"/>
                  </a:moveTo>
                  <a:cubicBezTo>
                    <a:pt x="10" y="3"/>
                    <a:pt x="6" y="6"/>
                    <a:pt x="0" y="9"/>
                  </a:cubicBezTo>
                  <a:cubicBezTo>
                    <a:pt x="6" y="18"/>
                    <a:pt x="14" y="27"/>
                    <a:pt x="23" y="35"/>
                  </a:cubicBezTo>
                  <a:cubicBezTo>
                    <a:pt x="30" y="34"/>
                    <a:pt x="36" y="32"/>
                    <a:pt x="42" y="30"/>
                  </a:cubicBezTo>
                  <a:cubicBezTo>
                    <a:pt x="30" y="22"/>
                    <a:pt x="21" y="11"/>
                    <a:pt x="15" y="0"/>
                  </a:cubicBezTo>
                  <a:close/>
                </a:path>
              </a:pathLst>
            </a:custGeom>
            <a:solidFill>
              <a:srgbClr val="005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işlíḍè">
              <a:extLst>
                <a:ext uri="{FF2B5EF4-FFF2-40B4-BE49-F238E27FC236}">
                  <a16:creationId xmlns:a16="http://schemas.microsoft.com/office/drawing/2014/main" id="{206E34AD-7520-4968-86EB-18445824F17E}"/>
                </a:ext>
              </a:extLst>
            </p:cNvPr>
            <p:cNvSpPr/>
            <p:nvPr/>
          </p:nvSpPr>
          <p:spPr bwMode="auto">
            <a:xfrm>
              <a:off x="4932363" y="5164931"/>
              <a:ext cx="136525" cy="398463"/>
            </a:xfrm>
            <a:custGeom>
              <a:avLst/>
              <a:gdLst>
                <a:gd name="T0" fmla="*/ 41 w 41"/>
                <a:gd name="T1" fmla="*/ 5 h 121"/>
                <a:gd name="T2" fmla="*/ 22 w 41"/>
                <a:gd name="T3" fmla="*/ 0 h 121"/>
                <a:gd name="T4" fmla="*/ 0 w 41"/>
                <a:gd name="T5" fmla="*/ 121 h 121"/>
                <a:gd name="T6" fmla="*/ 36 w 41"/>
                <a:gd name="T7" fmla="*/ 65 h 121"/>
                <a:gd name="T8" fmla="*/ 41 w 41"/>
                <a:gd name="T9" fmla="*/ 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21">
                  <a:moveTo>
                    <a:pt x="41" y="5"/>
                  </a:moveTo>
                  <a:cubicBezTo>
                    <a:pt x="30" y="2"/>
                    <a:pt x="22" y="0"/>
                    <a:pt x="22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23" y="28"/>
                    <a:pt x="41" y="5"/>
                    <a:pt x="4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îṧḻîḍe">
              <a:extLst>
                <a:ext uri="{FF2B5EF4-FFF2-40B4-BE49-F238E27FC236}">
                  <a16:creationId xmlns:a16="http://schemas.microsoft.com/office/drawing/2014/main" id="{D06B4592-59EA-46D1-B521-19466D836C16}"/>
                </a:ext>
              </a:extLst>
            </p:cNvPr>
            <p:cNvSpPr/>
            <p:nvPr/>
          </p:nvSpPr>
          <p:spPr bwMode="auto">
            <a:xfrm>
              <a:off x="5583238" y="4575969"/>
              <a:ext cx="522288" cy="331788"/>
            </a:xfrm>
            <a:custGeom>
              <a:avLst/>
              <a:gdLst>
                <a:gd name="T0" fmla="*/ 0 w 158"/>
                <a:gd name="T1" fmla="*/ 0 h 101"/>
                <a:gd name="T2" fmla="*/ 2 w 158"/>
                <a:gd name="T3" fmla="*/ 79 h 101"/>
                <a:gd name="T4" fmla="*/ 158 w 158"/>
                <a:gd name="T5" fmla="*/ 88 h 101"/>
                <a:gd name="T6" fmla="*/ 154 w 158"/>
                <a:gd name="T7" fmla="*/ 10 h 101"/>
                <a:gd name="T8" fmla="*/ 0 w 158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01">
                  <a:moveTo>
                    <a:pt x="0" y="0"/>
                  </a:move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103" y="101"/>
                    <a:pt x="158" y="88"/>
                  </a:cubicBezTo>
                  <a:cubicBezTo>
                    <a:pt x="154" y="10"/>
                    <a:pt x="154" y="10"/>
                    <a:pt x="154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íślîde">
              <a:extLst>
                <a:ext uri="{FF2B5EF4-FFF2-40B4-BE49-F238E27FC236}">
                  <a16:creationId xmlns:a16="http://schemas.microsoft.com/office/drawing/2014/main" id="{DF1D8D0E-3AB0-44F5-A874-4F480908390F}"/>
                </a:ext>
              </a:extLst>
            </p:cNvPr>
            <p:cNvSpPr/>
            <p:nvPr/>
          </p:nvSpPr>
          <p:spPr bwMode="auto">
            <a:xfrm>
              <a:off x="4932363" y="2964656"/>
              <a:ext cx="1258888" cy="1752600"/>
            </a:xfrm>
            <a:custGeom>
              <a:avLst/>
              <a:gdLst>
                <a:gd name="T0" fmla="*/ 48 w 381"/>
                <a:gd name="T1" fmla="*/ 245 h 532"/>
                <a:gd name="T2" fmla="*/ 161 w 381"/>
                <a:gd name="T3" fmla="*/ 464 h 532"/>
                <a:gd name="T4" fmla="*/ 336 w 381"/>
                <a:gd name="T5" fmla="*/ 508 h 532"/>
                <a:gd name="T6" fmla="*/ 362 w 381"/>
                <a:gd name="T7" fmla="*/ 336 h 532"/>
                <a:gd name="T8" fmla="*/ 259 w 381"/>
                <a:gd name="T9" fmla="*/ 54 h 532"/>
                <a:gd name="T10" fmla="*/ 54 w 381"/>
                <a:gd name="T11" fmla="*/ 109 h 532"/>
                <a:gd name="T12" fmla="*/ 48 w 381"/>
                <a:gd name="T13" fmla="*/ 2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532">
                  <a:moveTo>
                    <a:pt x="48" y="245"/>
                  </a:moveTo>
                  <a:cubicBezTo>
                    <a:pt x="48" y="245"/>
                    <a:pt x="138" y="396"/>
                    <a:pt x="161" y="464"/>
                  </a:cubicBezTo>
                  <a:cubicBezTo>
                    <a:pt x="184" y="532"/>
                    <a:pt x="292" y="529"/>
                    <a:pt x="336" y="508"/>
                  </a:cubicBezTo>
                  <a:cubicBezTo>
                    <a:pt x="381" y="486"/>
                    <a:pt x="368" y="381"/>
                    <a:pt x="362" y="336"/>
                  </a:cubicBezTo>
                  <a:cubicBezTo>
                    <a:pt x="357" y="291"/>
                    <a:pt x="341" y="108"/>
                    <a:pt x="259" y="54"/>
                  </a:cubicBezTo>
                  <a:cubicBezTo>
                    <a:pt x="176" y="0"/>
                    <a:pt x="56" y="107"/>
                    <a:pt x="54" y="109"/>
                  </a:cubicBezTo>
                  <a:cubicBezTo>
                    <a:pt x="52" y="111"/>
                    <a:pt x="0" y="158"/>
                    <a:pt x="48" y="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î$ľíḍè">
              <a:extLst>
                <a:ext uri="{FF2B5EF4-FFF2-40B4-BE49-F238E27FC236}">
                  <a16:creationId xmlns:a16="http://schemas.microsoft.com/office/drawing/2014/main" id="{BCB15228-BCB9-4174-AB8E-A7CEFC3DBC54}"/>
                </a:ext>
              </a:extLst>
            </p:cNvPr>
            <p:cNvSpPr/>
            <p:nvPr/>
          </p:nvSpPr>
          <p:spPr bwMode="auto">
            <a:xfrm>
              <a:off x="4932363" y="3059906"/>
              <a:ext cx="968375" cy="1176338"/>
            </a:xfrm>
            <a:custGeom>
              <a:avLst/>
              <a:gdLst>
                <a:gd name="T0" fmla="*/ 248 w 293"/>
                <a:gd name="T1" fmla="*/ 239 h 357"/>
                <a:gd name="T2" fmla="*/ 220 w 293"/>
                <a:gd name="T3" fmla="*/ 11 h 357"/>
                <a:gd name="T4" fmla="*/ 54 w 293"/>
                <a:gd name="T5" fmla="*/ 80 h 357"/>
                <a:gd name="T6" fmla="*/ 48 w 293"/>
                <a:gd name="T7" fmla="*/ 216 h 357"/>
                <a:gd name="T8" fmla="*/ 126 w 293"/>
                <a:gd name="T9" fmla="*/ 357 h 357"/>
                <a:gd name="T10" fmla="*/ 161 w 293"/>
                <a:gd name="T11" fmla="*/ 293 h 357"/>
                <a:gd name="T12" fmla="*/ 248 w 293"/>
                <a:gd name="T13" fmla="*/ 239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357">
                  <a:moveTo>
                    <a:pt x="248" y="239"/>
                  </a:moveTo>
                  <a:cubicBezTo>
                    <a:pt x="293" y="166"/>
                    <a:pt x="262" y="82"/>
                    <a:pt x="220" y="11"/>
                  </a:cubicBezTo>
                  <a:cubicBezTo>
                    <a:pt x="143" y="0"/>
                    <a:pt x="56" y="78"/>
                    <a:pt x="54" y="80"/>
                  </a:cubicBezTo>
                  <a:cubicBezTo>
                    <a:pt x="52" y="82"/>
                    <a:pt x="0" y="129"/>
                    <a:pt x="48" y="216"/>
                  </a:cubicBezTo>
                  <a:cubicBezTo>
                    <a:pt x="48" y="216"/>
                    <a:pt x="92" y="289"/>
                    <a:pt x="126" y="357"/>
                  </a:cubicBezTo>
                  <a:cubicBezTo>
                    <a:pt x="137" y="334"/>
                    <a:pt x="147" y="309"/>
                    <a:pt x="161" y="293"/>
                  </a:cubicBezTo>
                  <a:cubicBezTo>
                    <a:pt x="186" y="266"/>
                    <a:pt x="230" y="270"/>
                    <a:pt x="248" y="239"/>
                  </a:cubicBezTo>
                  <a:close/>
                </a:path>
              </a:pathLst>
            </a:custGeom>
            <a:solidFill>
              <a:srgbClr val="EFE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iṥļîḑè">
              <a:extLst>
                <a:ext uri="{FF2B5EF4-FFF2-40B4-BE49-F238E27FC236}">
                  <a16:creationId xmlns:a16="http://schemas.microsoft.com/office/drawing/2014/main" id="{9406DB13-F34E-4DEA-BBD9-061411FC1AE3}"/>
                </a:ext>
              </a:extLst>
            </p:cNvPr>
            <p:cNvSpPr/>
            <p:nvPr/>
          </p:nvSpPr>
          <p:spPr bwMode="auto">
            <a:xfrm>
              <a:off x="6188076" y="4150519"/>
              <a:ext cx="188913" cy="514350"/>
            </a:xfrm>
            <a:custGeom>
              <a:avLst/>
              <a:gdLst>
                <a:gd name="T0" fmla="*/ 25 w 57"/>
                <a:gd name="T1" fmla="*/ 156 h 156"/>
                <a:gd name="T2" fmla="*/ 25 w 57"/>
                <a:gd name="T3" fmla="*/ 0 h 156"/>
                <a:gd name="T4" fmla="*/ 25 w 57"/>
                <a:gd name="T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156">
                  <a:moveTo>
                    <a:pt x="25" y="156"/>
                  </a:moveTo>
                  <a:cubicBezTo>
                    <a:pt x="25" y="156"/>
                    <a:pt x="57" y="102"/>
                    <a:pt x="25" y="0"/>
                  </a:cubicBezTo>
                  <a:cubicBezTo>
                    <a:pt x="25" y="0"/>
                    <a:pt x="0" y="52"/>
                    <a:pt x="25" y="156"/>
                  </a:cubicBezTo>
                  <a:close/>
                </a:path>
              </a:pathLst>
            </a:custGeom>
            <a:solidFill>
              <a:srgbClr val="2E3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íŝlïḋé">
              <a:extLst>
                <a:ext uri="{FF2B5EF4-FFF2-40B4-BE49-F238E27FC236}">
                  <a16:creationId xmlns:a16="http://schemas.microsoft.com/office/drawing/2014/main" id="{0113EE06-A1EC-4FCB-A013-DE06DAA00B1C}"/>
                </a:ext>
              </a:extLst>
            </p:cNvPr>
            <p:cNvSpPr/>
            <p:nvPr/>
          </p:nvSpPr>
          <p:spPr bwMode="auto">
            <a:xfrm>
              <a:off x="5329238" y="3780631"/>
              <a:ext cx="2130425" cy="1090613"/>
            </a:xfrm>
            <a:custGeom>
              <a:avLst/>
              <a:gdLst>
                <a:gd name="T0" fmla="*/ 15 w 645"/>
                <a:gd name="T1" fmla="*/ 155 h 331"/>
                <a:gd name="T2" fmla="*/ 588 w 645"/>
                <a:gd name="T3" fmla="*/ 271 h 331"/>
                <a:gd name="T4" fmla="*/ 645 w 645"/>
                <a:gd name="T5" fmla="*/ 251 h 331"/>
                <a:gd name="T6" fmla="*/ 576 w 645"/>
                <a:gd name="T7" fmla="*/ 323 h 331"/>
                <a:gd name="T8" fmla="*/ 215 w 645"/>
                <a:gd name="T9" fmla="*/ 267 h 331"/>
                <a:gd name="T10" fmla="*/ 15 w 645"/>
                <a:gd name="T11" fmla="*/ 15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5" h="331">
                  <a:moveTo>
                    <a:pt x="15" y="155"/>
                  </a:moveTo>
                  <a:cubicBezTo>
                    <a:pt x="15" y="155"/>
                    <a:pt x="388" y="0"/>
                    <a:pt x="588" y="271"/>
                  </a:cubicBezTo>
                  <a:cubicBezTo>
                    <a:pt x="645" y="251"/>
                    <a:pt x="645" y="251"/>
                    <a:pt x="645" y="251"/>
                  </a:cubicBezTo>
                  <a:cubicBezTo>
                    <a:pt x="576" y="323"/>
                    <a:pt x="576" y="323"/>
                    <a:pt x="576" y="323"/>
                  </a:cubicBezTo>
                  <a:cubicBezTo>
                    <a:pt x="576" y="323"/>
                    <a:pt x="469" y="190"/>
                    <a:pt x="215" y="267"/>
                  </a:cubicBezTo>
                  <a:cubicBezTo>
                    <a:pt x="0" y="331"/>
                    <a:pt x="15" y="155"/>
                    <a:pt x="15" y="155"/>
                  </a:cubicBezTo>
                  <a:close/>
                </a:path>
              </a:pathLst>
            </a:custGeom>
            <a:solidFill>
              <a:srgbClr val="DDB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íśľïdè">
              <a:extLst>
                <a:ext uri="{FF2B5EF4-FFF2-40B4-BE49-F238E27FC236}">
                  <a16:creationId xmlns:a16="http://schemas.microsoft.com/office/drawing/2014/main" id="{43CC8233-E388-421D-A83B-839A0327DDBD}"/>
                </a:ext>
              </a:extLst>
            </p:cNvPr>
            <p:cNvSpPr/>
            <p:nvPr/>
          </p:nvSpPr>
          <p:spPr bwMode="auto">
            <a:xfrm>
              <a:off x="6750051" y="4294981"/>
              <a:ext cx="709613" cy="550863"/>
            </a:xfrm>
            <a:custGeom>
              <a:avLst/>
              <a:gdLst>
                <a:gd name="T0" fmla="*/ 158 w 215"/>
                <a:gd name="T1" fmla="*/ 115 h 167"/>
                <a:gd name="T2" fmla="*/ 24 w 215"/>
                <a:gd name="T3" fmla="*/ 0 h 167"/>
                <a:gd name="T4" fmla="*/ 0 w 215"/>
                <a:gd name="T5" fmla="*/ 93 h 167"/>
                <a:gd name="T6" fmla="*/ 146 w 215"/>
                <a:gd name="T7" fmla="*/ 167 h 167"/>
                <a:gd name="T8" fmla="*/ 215 w 215"/>
                <a:gd name="T9" fmla="*/ 95 h 167"/>
                <a:gd name="T10" fmla="*/ 158 w 215"/>
                <a:gd name="T11" fmla="*/ 11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67">
                  <a:moveTo>
                    <a:pt x="158" y="115"/>
                  </a:moveTo>
                  <a:cubicBezTo>
                    <a:pt x="119" y="62"/>
                    <a:pt x="73" y="25"/>
                    <a:pt x="24" y="0"/>
                  </a:cubicBezTo>
                  <a:cubicBezTo>
                    <a:pt x="24" y="20"/>
                    <a:pt x="20" y="60"/>
                    <a:pt x="0" y="93"/>
                  </a:cubicBezTo>
                  <a:cubicBezTo>
                    <a:pt x="101" y="112"/>
                    <a:pt x="146" y="167"/>
                    <a:pt x="146" y="167"/>
                  </a:cubicBezTo>
                  <a:cubicBezTo>
                    <a:pt x="215" y="95"/>
                    <a:pt x="215" y="95"/>
                    <a:pt x="215" y="95"/>
                  </a:cubicBezTo>
                  <a:lnTo>
                    <a:pt x="158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ïšliďê">
              <a:extLst>
                <a:ext uri="{FF2B5EF4-FFF2-40B4-BE49-F238E27FC236}">
                  <a16:creationId xmlns:a16="http://schemas.microsoft.com/office/drawing/2014/main" id="{49F52FBD-6285-4B41-AF8D-827D779FBFF7}"/>
                </a:ext>
              </a:extLst>
            </p:cNvPr>
            <p:cNvSpPr/>
            <p:nvPr/>
          </p:nvSpPr>
          <p:spPr bwMode="auto">
            <a:xfrm>
              <a:off x="6750051" y="4294981"/>
              <a:ext cx="125413" cy="315913"/>
            </a:xfrm>
            <a:custGeom>
              <a:avLst/>
              <a:gdLst>
                <a:gd name="T0" fmla="*/ 37 w 38"/>
                <a:gd name="T1" fmla="*/ 7 h 96"/>
                <a:gd name="T2" fmla="*/ 24 w 38"/>
                <a:gd name="T3" fmla="*/ 0 h 96"/>
                <a:gd name="T4" fmla="*/ 0 w 38"/>
                <a:gd name="T5" fmla="*/ 93 h 96"/>
                <a:gd name="T6" fmla="*/ 15 w 38"/>
                <a:gd name="T7" fmla="*/ 96 h 96"/>
                <a:gd name="T8" fmla="*/ 37 w 38"/>
                <a:gd name="T9" fmla="*/ 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6">
                  <a:moveTo>
                    <a:pt x="37" y="7"/>
                  </a:moveTo>
                  <a:cubicBezTo>
                    <a:pt x="33" y="5"/>
                    <a:pt x="28" y="2"/>
                    <a:pt x="24" y="0"/>
                  </a:cubicBezTo>
                  <a:cubicBezTo>
                    <a:pt x="24" y="20"/>
                    <a:pt x="20" y="60"/>
                    <a:pt x="0" y="93"/>
                  </a:cubicBezTo>
                  <a:cubicBezTo>
                    <a:pt x="5" y="94"/>
                    <a:pt x="10" y="95"/>
                    <a:pt x="15" y="96"/>
                  </a:cubicBezTo>
                  <a:cubicBezTo>
                    <a:pt x="37" y="63"/>
                    <a:pt x="38" y="26"/>
                    <a:pt x="37" y="7"/>
                  </a:cubicBezTo>
                  <a:close/>
                </a:path>
              </a:pathLst>
            </a:custGeom>
            <a:solidFill>
              <a:srgbClr val="007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íşľiḍè">
              <a:extLst>
                <a:ext uri="{FF2B5EF4-FFF2-40B4-BE49-F238E27FC236}">
                  <a16:creationId xmlns:a16="http://schemas.microsoft.com/office/drawing/2014/main" id="{2236C146-6C8B-47C5-BDB9-DA8C7D12E229}"/>
                </a:ext>
              </a:extLst>
            </p:cNvPr>
            <p:cNvSpPr/>
            <p:nvPr/>
          </p:nvSpPr>
          <p:spPr bwMode="auto">
            <a:xfrm>
              <a:off x="5302251" y="4104481"/>
              <a:ext cx="968375" cy="708025"/>
            </a:xfrm>
            <a:custGeom>
              <a:avLst/>
              <a:gdLst>
                <a:gd name="T0" fmla="*/ 23 w 293"/>
                <a:gd name="T1" fmla="*/ 57 h 215"/>
                <a:gd name="T2" fmla="*/ 180 w 293"/>
                <a:gd name="T3" fmla="*/ 192 h 215"/>
                <a:gd name="T4" fmla="*/ 293 w 293"/>
                <a:gd name="T5" fmla="*/ 170 h 215"/>
                <a:gd name="T6" fmla="*/ 293 w 293"/>
                <a:gd name="T7" fmla="*/ 14 h 215"/>
                <a:gd name="T8" fmla="*/ 23 w 293"/>
                <a:gd name="T9" fmla="*/ 5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215">
                  <a:moveTo>
                    <a:pt x="23" y="57"/>
                  </a:moveTo>
                  <a:cubicBezTo>
                    <a:pt x="23" y="57"/>
                    <a:pt x="0" y="215"/>
                    <a:pt x="180" y="192"/>
                  </a:cubicBezTo>
                  <a:cubicBezTo>
                    <a:pt x="180" y="192"/>
                    <a:pt x="272" y="171"/>
                    <a:pt x="293" y="170"/>
                  </a:cubicBezTo>
                  <a:cubicBezTo>
                    <a:pt x="293" y="170"/>
                    <a:pt x="269" y="94"/>
                    <a:pt x="293" y="14"/>
                  </a:cubicBezTo>
                  <a:cubicBezTo>
                    <a:pt x="293" y="14"/>
                    <a:pt x="149" y="0"/>
                    <a:pt x="23" y="57"/>
                  </a:cubicBezTo>
                  <a:close/>
                </a:path>
              </a:pathLst>
            </a:custGeom>
            <a:solidFill>
              <a:srgbClr val="007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iŝļidê">
              <a:extLst>
                <a:ext uri="{FF2B5EF4-FFF2-40B4-BE49-F238E27FC236}">
                  <a16:creationId xmlns:a16="http://schemas.microsoft.com/office/drawing/2014/main" id="{4DC0E482-08F6-4B17-A550-78C179E0F8F3}"/>
                </a:ext>
              </a:extLst>
            </p:cNvPr>
            <p:cNvSpPr/>
            <p:nvPr/>
          </p:nvSpPr>
          <p:spPr bwMode="auto">
            <a:xfrm>
              <a:off x="5411788" y="4407694"/>
              <a:ext cx="1982788" cy="438150"/>
            </a:xfrm>
            <a:custGeom>
              <a:avLst/>
              <a:gdLst>
                <a:gd name="T0" fmla="*/ 542 w 600"/>
                <a:gd name="T1" fmla="*/ 82 h 133"/>
                <a:gd name="T2" fmla="*/ 397 w 600"/>
                <a:gd name="T3" fmla="*/ 26 h 133"/>
                <a:gd name="T4" fmla="*/ 370 w 600"/>
                <a:gd name="T5" fmla="*/ 18 h 133"/>
                <a:gd name="T6" fmla="*/ 130 w 600"/>
                <a:gd name="T7" fmla="*/ 43 h 133"/>
                <a:gd name="T8" fmla="*/ 0 w 600"/>
                <a:gd name="T9" fmla="*/ 27 h 133"/>
                <a:gd name="T10" fmla="*/ 190 w 600"/>
                <a:gd name="T11" fmla="*/ 77 h 133"/>
                <a:gd name="T12" fmla="*/ 551 w 600"/>
                <a:gd name="T13" fmla="*/ 133 h 133"/>
                <a:gd name="T14" fmla="*/ 600 w 600"/>
                <a:gd name="T15" fmla="*/ 82 h 133"/>
                <a:gd name="T16" fmla="*/ 542 w 600"/>
                <a:gd name="T17" fmla="*/ 8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133">
                  <a:moveTo>
                    <a:pt x="542" y="82"/>
                  </a:moveTo>
                  <a:cubicBezTo>
                    <a:pt x="493" y="68"/>
                    <a:pt x="449" y="39"/>
                    <a:pt x="397" y="26"/>
                  </a:cubicBezTo>
                  <a:cubicBezTo>
                    <a:pt x="389" y="24"/>
                    <a:pt x="379" y="20"/>
                    <a:pt x="370" y="18"/>
                  </a:cubicBezTo>
                  <a:cubicBezTo>
                    <a:pt x="288" y="6"/>
                    <a:pt x="211" y="31"/>
                    <a:pt x="130" y="43"/>
                  </a:cubicBezTo>
                  <a:cubicBezTo>
                    <a:pt x="91" y="48"/>
                    <a:pt x="38" y="48"/>
                    <a:pt x="0" y="27"/>
                  </a:cubicBezTo>
                  <a:cubicBezTo>
                    <a:pt x="18" y="70"/>
                    <a:pt x="65" y="114"/>
                    <a:pt x="190" y="77"/>
                  </a:cubicBezTo>
                  <a:cubicBezTo>
                    <a:pt x="444" y="0"/>
                    <a:pt x="551" y="133"/>
                    <a:pt x="551" y="133"/>
                  </a:cubicBezTo>
                  <a:cubicBezTo>
                    <a:pt x="600" y="82"/>
                    <a:pt x="600" y="82"/>
                    <a:pt x="600" y="82"/>
                  </a:cubicBezTo>
                  <a:cubicBezTo>
                    <a:pt x="582" y="87"/>
                    <a:pt x="562" y="87"/>
                    <a:pt x="542" y="82"/>
                  </a:cubicBezTo>
                  <a:close/>
                </a:path>
              </a:pathLst>
            </a:custGeom>
            <a:solidFill>
              <a:srgbClr val="CE8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îSlíḋé">
              <a:extLst>
                <a:ext uri="{FF2B5EF4-FFF2-40B4-BE49-F238E27FC236}">
                  <a16:creationId xmlns:a16="http://schemas.microsoft.com/office/drawing/2014/main" id="{9879BBD5-51C8-4FB4-B065-AD1C42D02661}"/>
                </a:ext>
              </a:extLst>
            </p:cNvPr>
            <p:cNvSpPr/>
            <p:nvPr/>
          </p:nvSpPr>
          <p:spPr bwMode="auto">
            <a:xfrm>
              <a:off x="6750051" y="4512469"/>
              <a:ext cx="644525" cy="333375"/>
            </a:xfrm>
            <a:custGeom>
              <a:avLst/>
              <a:gdLst>
                <a:gd name="T0" fmla="*/ 137 w 195"/>
                <a:gd name="T1" fmla="*/ 50 h 101"/>
                <a:gd name="T2" fmla="*/ 13 w 195"/>
                <a:gd name="T3" fmla="*/ 0 h 101"/>
                <a:gd name="T4" fmla="*/ 0 w 195"/>
                <a:gd name="T5" fmla="*/ 27 h 101"/>
                <a:gd name="T6" fmla="*/ 146 w 195"/>
                <a:gd name="T7" fmla="*/ 101 h 101"/>
                <a:gd name="T8" fmla="*/ 195 w 195"/>
                <a:gd name="T9" fmla="*/ 50 h 101"/>
                <a:gd name="T10" fmla="*/ 137 w 195"/>
                <a:gd name="T11" fmla="*/ 5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101">
                  <a:moveTo>
                    <a:pt x="137" y="50"/>
                  </a:moveTo>
                  <a:cubicBezTo>
                    <a:pt x="94" y="38"/>
                    <a:pt x="56" y="14"/>
                    <a:pt x="13" y="0"/>
                  </a:cubicBezTo>
                  <a:cubicBezTo>
                    <a:pt x="10" y="9"/>
                    <a:pt x="6" y="18"/>
                    <a:pt x="0" y="27"/>
                  </a:cubicBezTo>
                  <a:cubicBezTo>
                    <a:pt x="101" y="46"/>
                    <a:pt x="146" y="101"/>
                    <a:pt x="146" y="101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77" y="55"/>
                    <a:pt x="157" y="55"/>
                    <a:pt x="137" y="50"/>
                  </a:cubicBezTo>
                  <a:close/>
                </a:path>
              </a:pathLst>
            </a:custGeom>
            <a:solidFill>
              <a:srgbClr val="EFE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ïṩ1îḍé">
              <a:extLst>
                <a:ext uri="{FF2B5EF4-FFF2-40B4-BE49-F238E27FC236}">
                  <a16:creationId xmlns:a16="http://schemas.microsoft.com/office/drawing/2014/main" id="{557AD0DC-916E-4A32-9FA5-674D23D2BD4C}"/>
                </a:ext>
              </a:extLst>
            </p:cNvPr>
            <p:cNvSpPr/>
            <p:nvPr/>
          </p:nvSpPr>
          <p:spPr bwMode="auto">
            <a:xfrm>
              <a:off x="6750051" y="4512469"/>
              <a:ext cx="88900" cy="98425"/>
            </a:xfrm>
            <a:custGeom>
              <a:avLst/>
              <a:gdLst>
                <a:gd name="T0" fmla="*/ 0 w 27"/>
                <a:gd name="T1" fmla="*/ 27 h 30"/>
                <a:gd name="T2" fmla="*/ 15 w 27"/>
                <a:gd name="T3" fmla="*/ 30 h 30"/>
                <a:gd name="T4" fmla="*/ 27 w 27"/>
                <a:gd name="T5" fmla="*/ 5 h 30"/>
                <a:gd name="T6" fmla="*/ 13 w 27"/>
                <a:gd name="T7" fmla="*/ 0 h 30"/>
                <a:gd name="T8" fmla="*/ 0 w 27"/>
                <a:gd name="T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0">
                  <a:moveTo>
                    <a:pt x="0" y="27"/>
                  </a:moveTo>
                  <a:cubicBezTo>
                    <a:pt x="5" y="28"/>
                    <a:pt x="10" y="29"/>
                    <a:pt x="15" y="30"/>
                  </a:cubicBezTo>
                  <a:cubicBezTo>
                    <a:pt x="20" y="22"/>
                    <a:pt x="24" y="14"/>
                    <a:pt x="27" y="5"/>
                  </a:cubicBezTo>
                  <a:cubicBezTo>
                    <a:pt x="23" y="4"/>
                    <a:pt x="18" y="2"/>
                    <a:pt x="13" y="0"/>
                  </a:cubicBezTo>
                  <a:cubicBezTo>
                    <a:pt x="10" y="9"/>
                    <a:pt x="6" y="18"/>
                    <a:pt x="0" y="27"/>
                  </a:cubicBezTo>
                  <a:close/>
                </a:path>
              </a:pathLst>
            </a:custGeom>
            <a:solidFill>
              <a:srgbClr val="005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îṣ1iḑè">
              <a:extLst>
                <a:ext uri="{FF2B5EF4-FFF2-40B4-BE49-F238E27FC236}">
                  <a16:creationId xmlns:a16="http://schemas.microsoft.com/office/drawing/2014/main" id="{1B7F1DFC-FE53-469F-9286-A57405A09625}"/>
                </a:ext>
              </a:extLst>
            </p:cNvPr>
            <p:cNvSpPr/>
            <p:nvPr/>
          </p:nvSpPr>
          <p:spPr bwMode="auto">
            <a:xfrm>
              <a:off x="5395913" y="4475956"/>
              <a:ext cx="874713" cy="303213"/>
            </a:xfrm>
            <a:custGeom>
              <a:avLst/>
              <a:gdLst>
                <a:gd name="T0" fmla="*/ 0 w 265"/>
                <a:gd name="T1" fmla="*/ 3 h 92"/>
                <a:gd name="T2" fmla="*/ 152 w 265"/>
                <a:gd name="T3" fmla="*/ 79 h 92"/>
                <a:gd name="T4" fmla="*/ 265 w 265"/>
                <a:gd name="T5" fmla="*/ 57 h 92"/>
                <a:gd name="T6" fmla="*/ 255 w 265"/>
                <a:gd name="T7" fmla="*/ 0 h 92"/>
                <a:gd name="T8" fmla="*/ 135 w 265"/>
                <a:gd name="T9" fmla="*/ 22 h 92"/>
                <a:gd name="T10" fmla="*/ 0 w 265"/>
                <a:gd name="T11" fmla="*/ 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92">
                  <a:moveTo>
                    <a:pt x="0" y="3"/>
                  </a:moveTo>
                  <a:cubicBezTo>
                    <a:pt x="12" y="45"/>
                    <a:pt x="48" y="92"/>
                    <a:pt x="152" y="79"/>
                  </a:cubicBezTo>
                  <a:cubicBezTo>
                    <a:pt x="152" y="79"/>
                    <a:pt x="244" y="58"/>
                    <a:pt x="265" y="57"/>
                  </a:cubicBezTo>
                  <a:cubicBezTo>
                    <a:pt x="265" y="57"/>
                    <a:pt x="258" y="34"/>
                    <a:pt x="255" y="0"/>
                  </a:cubicBezTo>
                  <a:cubicBezTo>
                    <a:pt x="215" y="6"/>
                    <a:pt x="176" y="16"/>
                    <a:pt x="135" y="22"/>
                  </a:cubicBezTo>
                  <a:cubicBezTo>
                    <a:pt x="94" y="28"/>
                    <a:pt x="38" y="26"/>
                    <a:pt x="0" y="3"/>
                  </a:cubicBezTo>
                  <a:close/>
                </a:path>
              </a:pathLst>
            </a:custGeom>
            <a:solidFill>
              <a:srgbClr val="005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iSļîḋé">
              <a:extLst>
                <a:ext uri="{FF2B5EF4-FFF2-40B4-BE49-F238E27FC236}">
                  <a16:creationId xmlns:a16="http://schemas.microsoft.com/office/drawing/2014/main" id="{D34D52E8-938F-4463-9895-88683636C6F1}"/>
                </a:ext>
              </a:extLst>
            </p:cNvPr>
            <p:cNvSpPr/>
            <p:nvPr/>
          </p:nvSpPr>
          <p:spPr bwMode="auto">
            <a:xfrm>
              <a:off x="7189788" y="4607719"/>
              <a:ext cx="269875" cy="238125"/>
            </a:xfrm>
            <a:custGeom>
              <a:avLst/>
              <a:gdLst>
                <a:gd name="T0" fmla="*/ 25 w 82"/>
                <a:gd name="T1" fmla="*/ 20 h 72"/>
                <a:gd name="T2" fmla="*/ 0 w 82"/>
                <a:gd name="T3" fmla="*/ 60 h 72"/>
                <a:gd name="T4" fmla="*/ 13 w 82"/>
                <a:gd name="T5" fmla="*/ 72 h 72"/>
                <a:gd name="T6" fmla="*/ 82 w 82"/>
                <a:gd name="T7" fmla="*/ 0 h 72"/>
                <a:gd name="T8" fmla="*/ 25 w 82"/>
                <a:gd name="T9" fmla="*/ 2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2">
                  <a:moveTo>
                    <a:pt x="25" y="20"/>
                  </a:moveTo>
                  <a:cubicBezTo>
                    <a:pt x="25" y="20"/>
                    <a:pt x="25" y="55"/>
                    <a:pt x="0" y="60"/>
                  </a:cubicBezTo>
                  <a:cubicBezTo>
                    <a:pt x="9" y="67"/>
                    <a:pt x="13" y="72"/>
                    <a:pt x="13" y="72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iślïďè">
              <a:extLst>
                <a:ext uri="{FF2B5EF4-FFF2-40B4-BE49-F238E27FC236}">
                  <a16:creationId xmlns:a16="http://schemas.microsoft.com/office/drawing/2014/main" id="{A09E5646-82B1-4DCA-8416-21D8F8866A03}"/>
                </a:ext>
              </a:extLst>
            </p:cNvPr>
            <p:cNvSpPr/>
            <p:nvPr/>
          </p:nvSpPr>
          <p:spPr bwMode="auto">
            <a:xfrm>
              <a:off x="4852988" y="2697956"/>
              <a:ext cx="668338" cy="588963"/>
            </a:xfrm>
            <a:custGeom>
              <a:avLst/>
              <a:gdLst>
                <a:gd name="T0" fmla="*/ 178 w 202"/>
                <a:gd name="T1" fmla="*/ 159 h 179"/>
                <a:gd name="T2" fmla="*/ 178 w 202"/>
                <a:gd name="T3" fmla="*/ 159 h 179"/>
                <a:gd name="T4" fmla="*/ 178 w 202"/>
                <a:gd name="T5" fmla="*/ 159 h 179"/>
                <a:gd name="T6" fmla="*/ 38 w 202"/>
                <a:gd name="T7" fmla="*/ 123 h 179"/>
                <a:gd name="T8" fmla="*/ 95 w 202"/>
                <a:gd name="T9" fmla="*/ 176 h 179"/>
                <a:gd name="T10" fmla="*/ 193 w 202"/>
                <a:gd name="T11" fmla="*/ 176 h 179"/>
                <a:gd name="T12" fmla="*/ 178 w 202"/>
                <a:gd name="T13" fmla="*/ 159 h 179"/>
                <a:gd name="T14" fmla="*/ 173 w 202"/>
                <a:gd name="T15" fmla="*/ 156 h 179"/>
                <a:gd name="T16" fmla="*/ 158 w 202"/>
                <a:gd name="T17" fmla="*/ 134 h 179"/>
                <a:gd name="T18" fmla="*/ 148 w 202"/>
                <a:gd name="T19" fmla="*/ 71 h 179"/>
                <a:gd name="T20" fmla="*/ 142 w 202"/>
                <a:gd name="T21" fmla="*/ 57 h 179"/>
                <a:gd name="T22" fmla="*/ 98 w 202"/>
                <a:gd name="T23" fmla="*/ 24 h 179"/>
                <a:gd name="T24" fmla="*/ 32 w 202"/>
                <a:gd name="T25" fmla="*/ 28 h 179"/>
                <a:gd name="T26" fmla="*/ 38 w 202"/>
                <a:gd name="T27" fmla="*/ 12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2" h="179">
                  <a:moveTo>
                    <a:pt x="178" y="159"/>
                  </a:moveTo>
                  <a:cubicBezTo>
                    <a:pt x="178" y="159"/>
                    <a:pt x="178" y="159"/>
                    <a:pt x="178" y="159"/>
                  </a:cubicBezTo>
                  <a:cubicBezTo>
                    <a:pt x="178" y="159"/>
                    <a:pt x="178" y="159"/>
                    <a:pt x="178" y="159"/>
                  </a:cubicBezTo>
                  <a:close/>
                  <a:moveTo>
                    <a:pt x="38" y="123"/>
                  </a:moveTo>
                  <a:cubicBezTo>
                    <a:pt x="70" y="142"/>
                    <a:pt x="93" y="170"/>
                    <a:pt x="95" y="176"/>
                  </a:cubicBezTo>
                  <a:cubicBezTo>
                    <a:pt x="95" y="176"/>
                    <a:pt x="184" y="179"/>
                    <a:pt x="193" y="176"/>
                  </a:cubicBezTo>
                  <a:cubicBezTo>
                    <a:pt x="202" y="172"/>
                    <a:pt x="188" y="166"/>
                    <a:pt x="178" y="159"/>
                  </a:cubicBezTo>
                  <a:cubicBezTo>
                    <a:pt x="176" y="159"/>
                    <a:pt x="173" y="156"/>
                    <a:pt x="173" y="156"/>
                  </a:cubicBezTo>
                  <a:cubicBezTo>
                    <a:pt x="167" y="152"/>
                    <a:pt x="155" y="142"/>
                    <a:pt x="158" y="134"/>
                  </a:cubicBezTo>
                  <a:cubicBezTo>
                    <a:pt x="163" y="123"/>
                    <a:pt x="199" y="113"/>
                    <a:pt x="148" y="71"/>
                  </a:cubicBezTo>
                  <a:cubicBezTo>
                    <a:pt x="148" y="71"/>
                    <a:pt x="159" y="69"/>
                    <a:pt x="142" y="57"/>
                  </a:cubicBezTo>
                  <a:cubicBezTo>
                    <a:pt x="126" y="44"/>
                    <a:pt x="98" y="24"/>
                    <a:pt x="98" y="24"/>
                  </a:cubicBezTo>
                  <a:cubicBezTo>
                    <a:pt x="98" y="24"/>
                    <a:pt x="63" y="0"/>
                    <a:pt x="32" y="28"/>
                  </a:cubicBezTo>
                  <a:cubicBezTo>
                    <a:pt x="0" y="56"/>
                    <a:pt x="6" y="104"/>
                    <a:pt x="38" y="123"/>
                  </a:cubicBezTo>
                  <a:close/>
                </a:path>
              </a:pathLst>
            </a:custGeom>
            <a:solidFill>
              <a:srgbClr val="DDB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ïślîḋe">
              <a:extLst>
                <a:ext uri="{FF2B5EF4-FFF2-40B4-BE49-F238E27FC236}">
                  <a16:creationId xmlns:a16="http://schemas.microsoft.com/office/drawing/2014/main" id="{43A1392F-B6A6-404D-9095-07E6426D3732}"/>
                </a:ext>
              </a:extLst>
            </p:cNvPr>
            <p:cNvSpPr/>
            <p:nvPr/>
          </p:nvSpPr>
          <p:spPr bwMode="auto">
            <a:xfrm>
              <a:off x="5176838" y="3063081"/>
              <a:ext cx="344488" cy="217488"/>
            </a:xfrm>
            <a:custGeom>
              <a:avLst/>
              <a:gdLst>
                <a:gd name="T0" fmla="*/ 0 w 104"/>
                <a:gd name="T1" fmla="*/ 0 h 66"/>
                <a:gd name="T2" fmla="*/ 75 w 104"/>
                <a:gd name="T3" fmla="*/ 5 h 66"/>
                <a:gd name="T4" fmla="*/ 60 w 104"/>
                <a:gd name="T5" fmla="*/ 23 h 66"/>
                <a:gd name="T6" fmla="*/ 75 w 104"/>
                <a:gd name="T7" fmla="*/ 45 h 66"/>
                <a:gd name="T8" fmla="*/ 80 w 104"/>
                <a:gd name="T9" fmla="*/ 48 h 66"/>
                <a:gd name="T10" fmla="*/ 95 w 104"/>
                <a:gd name="T11" fmla="*/ 65 h 66"/>
                <a:gd name="T12" fmla="*/ 58 w 104"/>
                <a:gd name="T13" fmla="*/ 66 h 66"/>
                <a:gd name="T14" fmla="*/ 0 w 104"/>
                <a:gd name="T1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66">
                  <a:moveTo>
                    <a:pt x="0" y="0"/>
                  </a:moveTo>
                  <a:cubicBezTo>
                    <a:pt x="22" y="9"/>
                    <a:pt x="57" y="21"/>
                    <a:pt x="75" y="5"/>
                  </a:cubicBezTo>
                  <a:cubicBezTo>
                    <a:pt x="71" y="13"/>
                    <a:pt x="62" y="18"/>
                    <a:pt x="60" y="23"/>
                  </a:cubicBezTo>
                  <a:cubicBezTo>
                    <a:pt x="57" y="31"/>
                    <a:pt x="69" y="41"/>
                    <a:pt x="75" y="45"/>
                  </a:cubicBezTo>
                  <a:cubicBezTo>
                    <a:pt x="75" y="45"/>
                    <a:pt x="78" y="48"/>
                    <a:pt x="80" y="48"/>
                  </a:cubicBezTo>
                  <a:cubicBezTo>
                    <a:pt x="90" y="55"/>
                    <a:pt x="104" y="61"/>
                    <a:pt x="95" y="65"/>
                  </a:cubicBezTo>
                  <a:cubicBezTo>
                    <a:pt x="92" y="66"/>
                    <a:pt x="76" y="66"/>
                    <a:pt x="58" y="66"/>
                  </a:cubicBezTo>
                  <a:cubicBezTo>
                    <a:pt x="30" y="53"/>
                    <a:pt x="8" y="29"/>
                    <a:pt x="0" y="0"/>
                  </a:cubicBezTo>
                  <a:close/>
                </a:path>
              </a:pathLst>
            </a:custGeom>
            <a:solidFill>
              <a:srgbClr val="CE8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iśļîḋè">
              <a:extLst>
                <a:ext uri="{FF2B5EF4-FFF2-40B4-BE49-F238E27FC236}">
                  <a16:creationId xmlns:a16="http://schemas.microsoft.com/office/drawing/2014/main" id="{A4F32525-0377-4C47-8DBB-5340BA36FD62}"/>
                </a:ext>
              </a:extLst>
            </p:cNvPr>
            <p:cNvSpPr/>
            <p:nvPr/>
          </p:nvSpPr>
          <p:spPr bwMode="auto">
            <a:xfrm>
              <a:off x="4849813" y="2628106"/>
              <a:ext cx="290513" cy="517525"/>
            </a:xfrm>
            <a:custGeom>
              <a:avLst/>
              <a:gdLst>
                <a:gd name="T0" fmla="*/ 74 w 88"/>
                <a:gd name="T1" fmla="*/ 51 h 157"/>
                <a:gd name="T2" fmla="*/ 70 w 88"/>
                <a:gd name="T3" fmla="*/ 56 h 157"/>
                <a:gd name="T4" fmla="*/ 63 w 88"/>
                <a:gd name="T5" fmla="*/ 79 h 157"/>
                <a:gd name="T6" fmla="*/ 66 w 88"/>
                <a:gd name="T7" fmla="*/ 110 h 157"/>
                <a:gd name="T8" fmla="*/ 34 w 88"/>
                <a:gd name="T9" fmla="*/ 110 h 157"/>
                <a:gd name="T10" fmla="*/ 69 w 88"/>
                <a:gd name="T11" fmla="*/ 135 h 157"/>
                <a:gd name="T12" fmla="*/ 52 w 88"/>
                <a:gd name="T13" fmla="*/ 153 h 157"/>
                <a:gd name="T14" fmla="*/ 12 w 88"/>
                <a:gd name="T15" fmla="*/ 126 h 157"/>
                <a:gd name="T16" fmla="*/ 16 w 88"/>
                <a:gd name="T17" fmla="*/ 58 h 157"/>
                <a:gd name="T18" fmla="*/ 69 w 88"/>
                <a:gd name="T19" fmla="*/ 0 h 157"/>
                <a:gd name="T20" fmla="*/ 75 w 88"/>
                <a:gd name="T21" fmla="*/ 7 h 157"/>
                <a:gd name="T22" fmla="*/ 86 w 88"/>
                <a:gd name="T23" fmla="*/ 27 h 157"/>
                <a:gd name="T24" fmla="*/ 82 w 88"/>
                <a:gd name="T25" fmla="*/ 44 h 157"/>
                <a:gd name="T26" fmla="*/ 74 w 88"/>
                <a:gd name="T27" fmla="*/ 5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57">
                  <a:moveTo>
                    <a:pt x="74" y="51"/>
                  </a:moveTo>
                  <a:cubicBezTo>
                    <a:pt x="72" y="52"/>
                    <a:pt x="71" y="54"/>
                    <a:pt x="70" y="56"/>
                  </a:cubicBezTo>
                  <a:cubicBezTo>
                    <a:pt x="67" y="63"/>
                    <a:pt x="68" y="72"/>
                    <a:pt x="63" y="79"/>
                  </a:cubicBezTo>
                  <a:cubicBezTo>
                    <a:pt x="55" y="90"/>
                    <a:pt x="66" y="109"/>
                    <a:pt x="66" y="110"/>
                  </a:cubicBezTo>
                  <a:cubicBezTo>
                    <a:pt x="67" y="112"/>
                    <a:pt x="35" y="100"/>
                    <a:pt x="34" y="110"/>
                  </a:cubicBezTo>
                  <a:cubicBezTo>
                    <a:pt x="34" y="121"/>
                    <a:pt x="55" y="145"/>
                    <a:pt x="69" y="135"/>
                  </a:cubicBezTo>
                  <a:cubicBezTo>
                    <a:pt x="69" y="135"/>
                    <a:pt x="57" y="157"/>
                    <a:pt x="52" y="153"/>
                  </a:cubicBezTo>
                  <a:cubicBezTo>
                    <a:pt x="52" y="153"/>
                    <a:pt x="22" y="142"/>
                    <a:pt x="12" y="126"/>
                  </a:cubicBezTo>
                  <a:cubicBezTo>
                    <a:pt x="1" y="110"/>
                    <a:pt x="0" y="79"/>
                    <a:pt x="16" y="58"/>
                  </a:cubicBezTo>
                  <a:cubicBezTo>
                    <a:pt x="33" y="37"/>
                    <a:pt x="73" y="21"/>
                    <a:pt x="69" y="0"/>
                  </a:cubicBezTo>
                  <a:cubicBezTo>
                    <a:pt x="69" y="2"/>
                    <a:pt x="74" y="6"/>
                    <a:pt x="75" y="7"/>
                  </a:cubicBezTo>
                  <a:cubicBezTo>
                    <a:pt x="80" y="13"/>
                    <a:pt x="84" y="19"/>
                    <a:pt x="86" y="27"/>
                  </a:cubicBezTo>
                  <a:cubicBezTo>
                    <a:pt x="88" y="35"/>
                    <a:pt x="88" y="40"/>
                    <a:pt x="82" y="44"/>
                  </a:cubicBezTo>
                  <a:cubicBezTo>
                    <a:pt x="79" y="47"/>
                    <a:pt x="76" y="48"/>
                    <a:pt x="74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ïṣļîḍê">
              <a:extLst>
                <a:ext uri="{FF2B5EF4-FFF2-40B4-BE49-F238E27FC236}">
                  <a16:creationId xmlns:a16="http://schemas.microsoft.com/office/drawing/2014/main" id="{3CD7E958-DD87-4EDE-9055-4F622B99B505}"/>
                </a:ext>
              </a:extLst>
            </p:cNvPr>
            <p:cNvSpPr/>
            <p:nvPr/>
          </p:nvSpPr>
          <p:spPr bwMode="auto">
            <a:xfrm>
              <a:off x="4849813" y="2631281"/>
              <a:ext cx="250825" cy="425450"/>
            </a:xfrm>
            <a:custGeom>
              <a:avLst/>
              <a:gdLst>
                <a:gd name="T0" fmla="*/ 16 w 76"/>
                <a:gd name="T1" fmla="*/ 57 h 129"/>
                <a:gd name="T2" fmla="*/ 69 w 76"/>
                <a:gd name="T3" fmla="*/ 0 h 129"/>
                <a:gd name="T4" fmla="*/ 39 w 76"/>
                <a:gd name="T5" fmla="*/ 56 h 129"/>
                <a:gd name="T6" fmla="*/ 52 w 76"/>
                <a:gd name="T7" fmla="*/ 58 h 129"/>
                <a:gd name="T8" fmla="*/ 23 w 76"/>
                <a:gd name="T9" fmla="*/ 66 h 129"/>
                <a:gd name="T10" fmla="*/ 39 w 76"/>
                <a:gd name="T11" fmla="*/ 66 h 129"/>
                <a:gd name="T12" fmla="*/ 28 w 76"/>
                <a:gd name="T13" fmla="*/ 72 h 129"/>
                <a:gd name="T14" fmla="*/ 37 w 76"/>
                <a:gd name="T15" fmla="*/ 72 h 129"/>
                <a:gd name="T16" fmla="*/ 28 w 76"/>
                <a:gd name="T17" fmla="*/ 74 h 129"/>
                <a:gd name="T18" fmla="*/ 34 w 76"/>
                <a:gd name="T19" fmla="*/ 76 h 129"/>
                <a:gd name="T20" fmla="*/ 34 w 76"/>
                <a:gd name="T21" fmla="*/ 77 h 129"/>
                <a:gd name="T22" fmla="*/ 15 w 76"/>
                <a:gd name="T23" fmla="*/ 129 h 129"/>
                <a:gd name="T24" fmla="*/ 12 w 76"/>
                <a:gd name="T25" fmla="*/ 125 h 129"/>
                <a:gd name="T26" fmla="*/ 16 w 76"/>
                <a:gd name="T27" fmla="*/ 5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29">
                  <a:moveTo>
                    <a:pt x="16" y="57"/>
                  </a:moveTo>
                  <a:cubicBezTo>
                    <a:pt x="33" y="36"/>
                    <a:pt x="72" y="21"/>
                    <a:pt x="69" y="0"/>
                  </a:cubicBezTo>
                  <a:cubicBezTo>
                    <a:pt x="76" y="24"/>
                    <a:pt x="61" y="46"/>
                    <a:pt x="39" y="56"/>
                  </a:cubicBezTo>
                  <a:cubicBezTo>
                    <a:pt x="44" y="59"/>
                    <a:pt x="49" y="53"/>
                    <a:pt x="52" y="58"/>
                  </a:cubicBezTo>
                  <a:cubicBezTo>
                    <a:pt x="41" y="59"/>
                    <a:pt x="31" y="61"/>
                    <a:pt x="23" y="66"/>
                  </a:cubicBezTo>
                  <a:cubicBezTo>
                    <a:pt x="28" y="66"/>
                    <a:pt x="34" y="66"/>
                    <a:pt x="39" y="66"/>
                  </a:cubicBezTo>
                  <a:cubicBezTo>
                    <a:pt x="34" y="66"/>
                    <a:pt x="31" y="69"/>
                    <a:pt x="28" y="72"/>
                  </a:cubicBezTo>
                  <a:cubicBezTo>
                    <a:pt x="32" y="72"/>
                    <a:pt x="34" y="72"/>
                    <a:pt x="37" y="72"/>
                  </a:cubicBezTo>
                  <a:cubicBezTo>
                    <a:pt x="34" y="73"/>
                    <a:pt x="32" y="76"/>
                    <a:pt x="28" y="74"/>
                  </a:cubicBezTo>
                  <a:cubicBezTo>
                    <a:pt x="28" y="79"/>
                    <a:pt x="32" y="78"/>
                    <a:pt x="34" y="76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23" y="90"/>
                    <a:pt x="15" y="111"/>
                    <a:pt x="15" y="129"/>
                  </a:cubicBezTo>
                  <a:cubicBezTo>
                    <a:pt x="14" y="128"/>
                    <a:pt x="13" y="127"/>
                    <a:pt x="12" y="125"/>
                  </a:cubicBezTo>
                  <a:cubicBezTo>
                    <a:pt x="1" y="109"/>
                    <a:pt x="0" y="78"/>
                    <a:pt x="16" y="57"/>
                  </a:cubicBezTo>
                  <a:close/>
                </a:path>
              </a:pathLst>
            </a:custGeom>
            <a:solidFill>
              <a:srgbClr val="331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íšlide">
              <a:extLst>
                <a:ext uri="{FF2B5EF4-FFF2-40B4-BE49-F238E27FC236}">
                  <a16:creationId xmlns:a16="http://schemas.microsoft.com/office/drawing/2014/main" id="{2F1CEFD5-2C10-4441-871C-BC1DC9B66515}"/>
                </a:ext>
              </a:extLst>
            </p:cNvPr>
            <p:cNvSpPr/>
            <p:nvPr/>
          </p:nvSpPr>
          <p:spPr bwMode="auto">
            <a:xfrm>
              <a:off x="5203826" y="2944019"/>
              <a:ext cx="223838" cy="174625"/>
            </a:xfrm>
            <a:custGeom>
              <a:avLst/>
              <a:gdLst>
                <a:gd name="T0" fmla="*/ 47 w 68"/>
                <a:gd name="T1" fmla="*/ 0 h 53"/>
                <a:gd name="T2" fmla="*/ 68 w 68"/>
                <a:gd name="T3" fmla="*/ 28 h 53"/>
                <a:gd name="T4" fmla="*/ 0 w 68"/>
                <a:gd name="T5" fmla="*/ 14 h 53"/>
                <a:gd name="T6" fmla="*/ 47 w 68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53">
                  <a:moveTo>
                    <a:pt x="47" y="0"/>
                  </a:moveTo>
                  <a:cubicBezTo>
                    <a:pt x="60" y="12"/>
                    <a:pt x="66" y="21"/>
                    <a:pt x="68" y="28"/>
                  </a:cubicBezTo>
                  <a:cubicBezTo>
                    <a:pt x="25" y="53"/>
                    <a:pt x="0" y="14"/>
                    <a:pt x="0" y="14"/>
                  </a:cubicBezTo>
                  <a:cubicBezTo>
                    <a:pt x="24" y="2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422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işḷîḍe">
              <a:extLst>
                <a:ext uri="{FF2B5EF4-FFF2-40B4-BE49-F238E27FC236}">
                  <a16:creationId xmlns:a16="http://schemas.microsoft.com/office/drawing/2014/main" id="{F8FAE327-982E-433D-B878-9BEC8049CC1B}"/>
                </a:ext>
              </a:extLst>
            </p:cNvPr>
            <p:cNvSpPr/>
            <p:nvPr/>
          </p:nvSpPr>
          <p:spPr bwMode="auto">
            <a:xfrm>
              <a:off x="5230813" y="2944019"/>
              <a:ext cx="196850" cy="122238"/>
            </a:xfrm>
            <a:custGeom>
              <a:avLst/>
              <a:gdLst>
                <a:gd name="T0" fmla="*/ 56 w 60"/>
                <a:gd name="T1" fmla="*/ 19 h 37"/>
                <a:gd name="T2" fmla="*/ 27 w 60"/>
                <a:gd name="T3" fmla="*/ 36 h 37"/>
                <a:gd name="T4" fmla="*/ 60 w 60"/>
                <a:gd name="T5" fmla="*/ 28 h 37"/>
                <a:gd name="T6" fmla="*/ 56 w 60"/>
                <a:gd name="T7" fmla="*/ 19 h 37"/>
                <a:gd name="T8" fmla="*/ 0 w 60"/>
                <a:gd name="T9" fmla="*/ 15 h 37"/>
                <a:gd name="T10" fmla="*/ 14 w 60"/>
                <a:gd name="T11" fmla="*/ 23 h 37"/>
                <a:gd name="T12" fmla="*/ 50 w 60"/>
                <a:gd name="T13" fmla="*/ 11 h 37"/>
                <a:gd name="T14" fmla="*/ 39 w 60"/>
                <a:gd name="T15" fmla="*/ 0 h 37"/>
                <a:gd name="T16" fmla="*/ 0 w 60"/>
                <a:gd name="T17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7">
                  <a:moveTo>
                    <a:pt x="56" y="19"/>
                  </a:moveTo>
                  <a:cubicBezTo>
                    <a:pt x="49" y="23"/>
                    <a:pt x="34" y="30"/>
                    <a:pt x="27" y="36"/>
                  </a:cubicBezTo>
                  <a:cubicBezTo>
                    <a:pt x="36" y="37"/>
                    <a:pt x="47" y="35"/>
                    <a:pt x="60" y="28"/>
                  </a:cubicBezTo>
                  <a:cubicBezTo>
                    <a:pt x="60" y="25"/>
                    <a:pt x="58" y="23"/>
                    <a:pt x="56" y="19"/>
                  </a:cubicBezTo>
                  <a:close/>
                  <a:moveTo>
                    <a:pt x="0" y="15"/>
                  </a:moveTo>
                  <a:cubicBezTo>
                    <a:pt x="3" y="18"/>
                    <a:pt x="7" y="21"/>
                    <a:pt x="14" y="23"/>
                  </a:cubicBezTo>
                  <a:cubicBezTo>
                    <a:pt x="28" y="25"/>
                    <a:pt x="50" y="11"/>
                    <a:pt x="50" y="11"/>
                  </a:cubicBezTo>
                  <a:cubicBezTo>
                    <a:pt x="47" y="8"/>
                    <a:pt x="43" y="4"/>
                    <a:pt x="39" y="0"/>
                  </a:cubicBezTo>
                  <a:cubicBezTo>
                    <a:pt x="39" y="0"/>
                    <a:pt x="21" y="16"/>
                    <a:pt x="0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î$ļîḓe">
              <a:extLst>
                <a:ext uri="{FF2B5EF4-FFF2-40B4-BE49-F238E27FC236}">
                  <a16:creationId xmlns:a16="http://schemas.microsoft.com/office/drawing/2014/main" id="{33F1A19E-6BAC-4E78-A400-15E4C3604922}"/>
                </a:ext>
              </a:extLst>
            </p:cNvPr>
            <p:cNvSpPr/>
            <p:nvPr/>
          </p:nvSpPr>
          <p:spPr bwMode="auto">
            <a:xfrm>
              <a:off x="5160963" y="2858294"/>
              <a:ext cx="36513" cy="36513"/>
            </a:xfrm>
            <a:custGeom>
              <a:avLst/>
              <a:gdLst>
                <a:gd name="T0" fmla="*/ 0 w 11"/>
                <a:gd name="T1" fmla="*/ 6 h 11"/>
                <a:gd name="T2" fmla="*/ 6 w 11"/>
                <a:gd name="T3" fmla="*/ 11 h 11"/>
                <a:gd name="T4" fmla="*/ 11 w 11"/>
                <a:gd name="T5" fmla="*/ 6 h 11"/>
                <a:gd name="T6" fmla="*/ 6 w 11"/>
                <a:gd name="T7" fmla="*/ 0 h 11"/>
                <a:gd name="T8" fmla="*/ 0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0" y="6"/>
                  </a:moveTo>
                  <a:cubicBezTo>
                    <a:pt x="0" y="9"/>
                    <a:pt x="3" y="11"/>
                    <a:pt x="6" y="11"/>
                  </a:cubicBezTo>
                  <a:cubicBezTo>
                    <a:pt x="9" y="11"/>
                    <a:pt x="11" y="9"/>
                    <a:pt x="11" y="6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ísľïde">
              <a:extLst>
                <a:ext uri="{FF2B5EF4-FFF2-40B4-BE49-F238E27FC236}">
                  <a16:creationId xmlns:a16="http://schemas.microsoft.com/office/drawing/2014/main" id="{EDB8BB5D-20C4-41CF-B526-5B5DDB5B2124}"/>
                </a:ext>
              </a:extLst>
            </p:cNvPr>
            <p:cNvSpPr/>
            <p:nvPr/>
          </p:nvSpPr>
          <p:spPr bwMode="auto">
            <a:xfrm>
              <a:off x="5124451" y="2809081"/>
              <a:ext cx="55563" cy="55563"/>
            </a:xfrm>
            <a:custGeom>
              <a:avLst/>
              <a:gdLst>
                <a:gd name="T0" fmla="*/ 15 w 17"/>
                <a:gd name="T1" fmla="*/ 0 h 17"/>
                <a:gd name="T2" fmla="*/ 0 w 17"/>
                <a:gd name="T3" fmla="*/ 17 h 17"/>
                <a:gd name="T4" fmla="*/ 17 w 17"/>
                <a:gd name="T5" fmla="*/ 3 h 17"/>
                <a:gd name="T6" fmla="*/ 15 w 17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7">
                  <a:moveTo>
                    <a:pt x="15" y="0"/>
                  </a:moveTo>
                  <a:cubicBezTo>
                    <a:pt x="15" y="0"/>
                    <a:pt x="1" y="5"/>
                    <a:pt x="0" y="17"/>
                  </a:cubicBezTo>
                  <a:cubicBezTo>
                    <a:pt x="0" y="17"/>
                    <a:pt x="5" y="7"/>
                    <a:pt x="17" y="3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ïṥḷiďé">
              <a:extLst>
                <a:ext uri="{FF2B5EF4-FFF2-40B4-BE49-F238E27FC236}">
                  <a16:creationId xmlns:a16="http://schemas.microsoft.com/office/drawing/2014/main" id="{727E12C3-DAA9-48EF-B97B-819DF8E9C936}"/>
                </a:ext>
              </a:extLst>
            </p:cNvPr>
            <p:cNvSpPr/>
            <p:nvPr/>
          </p:nvSpPr>
          <p:spPr bwMode="auto">
            <a:xfrm>
              <a:off x="4916488" y="2137569"/>
              <a:ext cx="1506538" cy="1779588"/>
            </a:xfrm>
            <a:custGeom>
              <a:avLst/>
              <a:gdLst>
                <a:gd name="T0" fmla="*/ 452 w 456"/>
                <a:gd name="T1" fmla="*/ 62 h 540"/>
                <a:gd name="T2" fmla="*/ 420 w 456"/>
                <a:gd name="T3" fmla="*/ 67 h 540"/>
                <a:gd name="T4" fmla="*/ 447 w 456"/>
                <a:gd name="T5" fmla="*/ 44 h 540"/>
                <a:gd name="T6" fmla="*/ 404 w 456"/>
                <a:gd name="T7" fmla="*/ 53 h 540"/>
                <a:gd name="T8" fmla="*/ 439 w 456"/>
                <a:gd name="T9" fmla="*/ 27 h 540"/>
                <a:gd name="T10" fmla="*/ 408 w 456"/>
                <a:gd name="T11" fmla="*/ 27 h 540"/>
                <a:gd name="T12" fmla="*/ 393 w 456"/>
                <a:gd name="T13" fmla="*/ 30 h 540"/>
                <a:gd name="T14" fmla="*/ 422 w 456"/>
                <a:gd name="T15" fmla="*/ 7 h 540"/>
                <a:gd name="T16" fmla="*/ 362 w 456"/>
                <a:gd name="T17" fmla="*/ 19 h 540"/>
                <a:gd name="T18" fmla="*/ 355 w 456"/>
                <a:gd name="T19" fmla="*/ 40 h 540"/>
                <a:gd name="T20" fmla="*/ 355 w 456"/>
                <a:gd name="T21" fmla="*/ 84 h 540"/>
                <a:gd name="T22" fmla="*/ 355 w 456"/>
                <a:gd name="T23" fmla="*/ 84 h 540"/>
                <a:gd name="T24" fmla="*/ 355 w 456"/>
                <a:gd name="T25" fmla="*/ 86 h 540"/>
                <a:gd name="T26" fmla="*/ 344 w 456"/>
                <a:gd name="T27" fmla="*/ 110 h 540"/>
                <a:gd name="T28" fmla="*/ 307 w 456"/>
                <a:gd name="T29" fmla="*/ 168 h 540"/>
                <a:gd name="T30" fmla="*/ 181 w 456"/>
                <a:gd name="T31" fmla="*/ 283 h 540"/>
                <a:gd name="T32" fmla="*/ 28 w 456"/>
                <a:gd name="T33" fmla="*/ 464 h 540"/>
                <a:gd name="T34" fmla="*/ 253 w 456"/>
                <a:gd name="T35" fmla="*/ 441 h 540"/>
                <a:gd name="T36" fmla="*/ 410 w 456"/>
                <a:gd name="T37" fmla="*/ 124 h 540"/>
                <a:gd name="T38" fmla="*/ 410 w 456"/>
                <a:gd name="T39" fmla="*/ 124 h 540"/>
                <a:gd name="T40" fmla="*/ 430 w 456"/>
                <a:gd name="T41" fmla="*/ 87 h 540"/>
                <a:gd name="T42" fmla="*/ 452 w 456"/>
                <a:gd name="T43" fmla="*/ 62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6" h="540">
                  <a:moveTo>
                    <a:pt x="452" y="62"/>
                  </a:moveTo>
                  <a:cubicBezTo>
                    <a:pt x="449" y="53"/>
                    <a:pt x="420" y="71"/>
                    <a:pt x="420" y="67"/>
                  </a:cubicBezTo>
                  <a:cubicBezTo>
                    <a:pt x="420" y="62"/>
                    <a:pt x="450" y="51"/>
                    <a:pt x="447" y="44"/>
                  </a:cubicBezTo>
                  <a:cubicBezTo>
                    <a:pt x="444" y="38"/>
                    <a:pt x="405" y="56"/>
                    <a:pt x="404" y="53"/>
                  </a:cubicBezTo>
                  <a:cubicBezTo>
                    <a:pt x="403" y="50"/>
                    <a:pt x="442" y="35"/>
                    <a:pt x="439" y="27"/>
                  </a:cubicBezTo>
                  <a:cubicBezTo>
                    <a:pt x="437" y="20"/>
                    <a:pt x="416" y="24"/>
                    <a:pt x="408" y="27"/>
                  </a:cubicBezTo>
                  <a:cubicBezTo>
                    <a:pt x="399" y="29"/>
                    <a:pt x="390" y="36"/>
                    <a:pt x="393" y="30"/>
                  </a:cubicBezTo>
                  <a:cubicBezTo>
                    <a:pt x="395" y="23"/>
                    <a:pt x="422" y="13"/>
                    <a:pt x="422" y="7"/>
                  </a:cubicBezTo>
                  <a:cubicBezTo>
                    <a:pt x="422" y="0"/>
                    <a:pt x="377" y="12"/>
                    <a:pt x="362" y="19"/>
                  </a:cubicBezTo>
                  <a:cubicBezTo>
                    <a:pt x="352" y="23"/>
                    <a:pt x="352" y="32"/>
                    <a:pt x="355" y="40"/>
                  </a:cubicBezTo>
                  <a:cubicBezTo>
                    <a:pt x="359" y="54"/>
                    <a:pt x="358" y="70"/>
                    <a:pt x="355" y="84"/>
                  </a:cubicBezTo>
                  <a:cubicBezTo>
                    <a:pt x="355" y="84"/>
                    <a:pt x="355" y="84"/>
                    <a:pt x="355" y="84"/>
                  </a:cubicBezTo>
                  <a:cubicBezTo>
                    <a:pt x="355" y="84"/>
                    <a:pt x="355" y="85"/>
                    <a:pt x="355" y="86"/>
                  </a:cubicBezTo>
                  <a:cubicBezTo>
                    <a:pt x="351" y="95"/>
                    <a:pt x="347" y="104"/>
                    <a:pt x="344" y="110"/>
                  </a:cubicBezTo>
                  <a:cubicBezTo>
                    <a:pt x="333" y="130"/>
                    <a:pt x="320" y="150"/>
                    <a:pt x="307" y="168"/>
                  </a:cubicBezTo>
                  <a:cubicBezTo>
                    <a:pt x="273" y="214"/>
                    <a:pt x="232" y="257"/>
                    <a:pt x="181" y="283"/>
                  </a:cubicBezTo>
                  <a:cubicBezTo>
                    <a:pt x="65" y="344"/>
                    <a:pt x="0" y="388"/>
                    <a:pt x="28" y="464"/>
                  </a:cubicBezTo>
                  <a:cubicBezTo>
                    <a:pt x="55" y="540"/>
                    <a:pt x="196" y="507"/>
                    <a:pt x="253" y="441"/>
                  </a:cubicBezTo>
                  <a:cubicBezTo>
                    <a:pt x="309" y="376"/>
                    <a:pt x="401" y="170"/>
                    <a:pt x="410" y="124"/>
                  </a:cubicBezTo>
                  <a:cubicBezTo>
                    <a:pt x="410" y="124"/>
                    <a:pt x="410" y="124"/>
                    <a:pt x="410" y="124"/>
                  </a:cubicBezTo>
                  <a:cubicBezTo>
                    <a:pt x="412" y="114"/>
                    <a:pt x="421" y="92"/>
                    <a:pt x="430" y="87"/>
                  </a:cubicBezTo>
                  <a:cubicBezTo>
                    <a:pt x="440" y="81"/>
                    <a:pt x="456" y="71"/>
                    <a:pt x="452" y="62"/>
                  </a:cubicBezTo>
                  <a:close/>
                </a:path>
              </a:pathLst>
            </a:custGeom>
            <a:solidFill>
              <a:srgbClr val="DDB1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iśḻíḍê">
              <a:extLst>
                <a:ext uri="{FF2B5EF4-FFF2-40B4-BE49-F238E27FC236}">
                  <a16:creationId xmlns:a16="http://schemas.microsoft.com/office/drawing/2014/main" id="{4E8D4A71-E439-4BAC-88F7-8FB026E64EA6}"/>
                </a:ext>
              </a:extLst>
            </p:cNvPr>
            <p:cNvSpPr/>
            <p:nvPr/>
          </p:nvSpPr>
          <p:spPr bwMode="auto">
            <a:xfrm>
              <a:off x="4929188" y="3142456"/>
              <a:ext cx="776288" cy="754063"/>
            </a:xfrm>
            <a:custGeom>
              <a:avLst/>
              <a:gdLst>
                <a:gd name="T0" fmla="*/ 136 w 235"/>
                <a:gd name="T1" fmla="*/ 0 h 229"/>
                <a:gd name="T2" fmla="*/ 24 w 235"/>
                <a:gd name="T3" fmla="*/ 159 h 229"/>
                <a:gd name="T4" fmla="*/ 235 w 235"/>
                <a:gd name="T5" fmla="*/ 150 h 229"/>
                <a:gd name="T6" fmla="*/ 136 w 235"/>
                <a:gd name="T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229">
                  <a:moveTo>
                    <a:pt x="136" y="0"/>
                  </a:moveTo>
                  <a:cubicBezTo>
                    <a:pt x="46" y="50"/>
                    <a:pt x="0" y="93"/>
                    <a:pt x="24" y="159"/>
                  </a:cubicBezTo>
                  <a:cubicBezTo>
                    <a:pt x="49" y="229"/>
                    <a:pt x="172" y="206"/>
                    <a:pt x="235" y="150"/>
                  </a:cubicBezTo>
                  <a:cubicBezTo>
                    <a:pt x="156" y="125"/>
                    <a:pt x="140" y="41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ṧliḍè">
              <a:extLst>
                <a:ext uri="{FF2B5EF4-FFF2-40B4-BE49-F238E27FC236}">
                  <a16:creationId xmlns:a16="http://schemas.microsoft.com/office/drawing/2014/main" id="{2108026E-FFD8-4460-8FDE-97A48935E876}"/>
                </a:ext>
              </a:extLst>
            </p:cNvPr>
            <p:cNvSpPr/>
            <p:nvPr/>
          </p:nvSpPr>
          <p:spPr bwMode="auto">
            <a:xfrm>
              <a:off x="5349876" y="3124994"/>
              <a:ext cx="382588" cy="534988"/>
            </a:xfrm>
            <a:custGeom>
              <a:avLst/>
              <a:gdLst>
                <a:gd name="T0" fmla="*/ 30 w 116"/>
                <a:gd name="T1" fmla="*/ 62 h 162"/>
                <a:gd name="T2" fmla="*/ 18 w 116"/>
                <a:gd name="T3" fmla="*/ 0 h 162"/>
                <a:gd name="T4" fmla="*/ 0 w 116"/>
                <a:gd name="T5" fmla="*/ 10 h 162"/>
                <a:gd name="T6" fmla="*/ 12 w 116"/>
                <a:gd name="T7" fmla="*/ 67 h 162"/>
                <a:gd name="T8" fmla="*/ 100 w 116"/>
                <a:gd name="T9" fmla="*/ 162 h 162"/>
                <a:gd name="T10" fmla="*/ 116 w 116"/>
                <a:gd name="T11" fmla="*/ 148 h 162"/>
                <a:gd name="T12" fmla="*/ 30 w 116"/>
                <a:gd name="T13" fmla="*/ 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62">
                  <a:moveTo>
                    <a:pt x="30" y="62"/>
                  </a:moveTo>
                  <a:cubicBezTo>
                    <a:pt x="22" y="38"/>
                    <a:pt x="19" y="15"/>
                    <a:pt x="18" y="0"/>
                  </a:cubicBezTo>
                  <a:cubicBezTo>
                    <a:pt x="12" y="4"/>
                    <a:pt x="6" y="7"/>
                    <a:pt x="0" y="10"/>
                  </a:cubicBezTo>
                  <a:cubicBezTo>
                    <a:pt x="2" y="26"/>
                    <a:pt x="5" y="46"/>
                    <a:pt x="12" y="67"/>
                  </a:cubicBezTo>
                  <a:cubicBezTo>
                    <a:pt x="29" y="115"/>
                    <a:pt x="59" y="147"/>
                    <a:pt x="100" y="162"/>
                  </a:cubicBezTo>
                  <a:cubicBezTo>
                    <a:pt x="106" y="157"/>
                    <a:pt x="111" y="153"/>
                    <a:pt x="116" y="148"/>
                  </a:cubicBezTo>
                  <a:cubicBezTo>
                    <a:pt x="75" y="137"/>
                    <a:pt x="46" y="108"/>
                    <a:pt x="30" y="6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íṡḻîde">
              <a:extLst>
                <a:ext uri="{FF2B5EF4-FFF2-40B4-BE49-F238E27FC236}">
                  <a16:creationId xmlns:a16="http://schemas.microsoft.com/office/drawing/2014/main" id="{1720B2E8-DA42-46B3-819B-898C8B5FAC04}"/>
                </a:ext>
              </a:extLst>
            </p:cNvPr>
            <p:cNvSpPr/>
            <p:nvPr/>
          </p:nvSpPr>
          <p:spPr bwMode="auto">
            <a:xfrm>
              <a:off x="4995863" y="2391569"/>
              <a:ext cx="1366838" cy="1525588"/>
            </a:xfrm>
            <a:custGeom>
              <a:avLst/>
              <a:gdLst>
                <a:gd name="T0" fmla="*/ 374 w 414"/>
                <a:gd name="T1" fmla="*/ 5 h 463"/>
                <a:gd name="T2" fmla="*/ 345 w 414"/>
                <a:gd name="T3" fmla="*/ 50 h 463"/>
                <a:gd name="T4" fmla="*/ 91 w 414"/>
                <a:gd name="T5" fmla="*/ 367 h 463"/>
                <a:gd name="T6" fmla="*/ 0 w 414"/>
                <a:gd name="T7" fmla="*/ 374 h 463"/>
                <a:gd name="T8" fmla="*/ 4 w 414"/>
                <a:gd name="T9" fmla="*/ 387 h 463"/>
                <a:gd name="T10" fmla="*/ 229 w 414"/>
                <a:gd name="T11" fmla="*/ 364 h 463"/>
                <a:gd name="T12" fmla="*/ 386 w 414"/>
                <a:gd name="T13" fmla="*/ 47 h 463"/>
                <a:gd name="T14" fmla="*/ 386 w 414"/>
                <a:gd name="T15" fmla="*/ 47 h 463"/>
                <a:gd name="T16" fmla="*/ 406 w 414"/>
                <a:gd name="T17" fmla="*/ 10 h 463"/>
                <a:gd name="T18" fmla="*/ 414 w 414"/>
                <a:gd name="T19" fmla="*/ 5 h 463"/>
                <a:gd name="T20" fmla="*/ 374 w 414"/>
                <a:gd name="T21" fmla="*/ 5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4" h="463">
                  <a:moveTo>
                    <a:pt x="374" y="5"/>
                  </a:moveTo>
                  <a:cubicBezTo>
                    <a:pt x="358" y="11"/>
                    <a:pt x="349" y="34"/>
                    <a:pt x="345" y="50"/>
                  </a:cubicBezTo>
                  <a:cubicBezTo>
                    <a:pt x="302" y="185"/>
                    <a:pt x="238" y="332"/>
                    <a:pt x="91" y="367"/>
                  </a:cubicBezTo>
                  <a:cubicBezTo>
                    <a:pt x="60" y="375"/>
                    <a:pt x="30" y="376"/>
                    <a:pt x="0" y="374"/>
                  </a:cubicBezTo>
                  <a:cubicBezTo>
                    <a:pt x="1" y="378"/>
                    <a:pt x="2" y="383"/>
                    <a:pt x="4" y="387"/>
                  </a:cubicBezTo>
                  <a:cubicBezTo>
                    <a:pt x="31" y="463"/>
                    <a:pt x="172" y="430"/>
                    <a:pt x="229" y="364"/>
                  </a:cubicBezTo>
                  <a:cubicBezTo>
                    <a:pt x="285" y="299"/>
                    <a:pt x="377" y="93"/>
                    <a:pt x="386" y="47"/>
                  </a:cubicBezTo>
                  <a:cubicBezTo>
                    <a:pt x="386" y="47"/>
                    <a:pt x="386" y="47"/>
                    <a:pt x="386" y="47"/>
                  </a:cubicBezTo>
                  <a:cubicBezTo>
                    <a:pt x="388" y="37"/>
                    <a:pt x="397" y="15"/>
                    <a:pt x="406" y="10"/>
                  </a:cubicBezTo>
                  <a:cubicBezTo>
                    <a:pt x="409" y="8"/>
                    <a:pt x="411" y="7"/>
                    <a:pt x="414" y="5"/>
                  </a:cubicBezTo>
                  <a:cubicBezTo>
                    <a:pt x="400" y="7"/>
                    <a:pt x="386" y="0"/>
                    <a:pt x="374" y="5"/>
                  </a:cubicBezTo>
                  <a:close/>
                </a:path>
              </a:pathLst>
            </a:custGeom>
            <a:solidFill>
              <a:srgbClr val="CE8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ï$ḻîḋè">
              <a:extLst>
                <a:ext uri="{FF2B5EF4-FFF2-40B4-BE49-F238E27FC236}">
                  <a16:creationId xmlns:a16="http://schemas.microsoft.com/office/drawing/2014/main" id="{A39944DB-9636-49A6-87CA-B6F36A0D7EF1}"/>
                </a:ext>
              </a:extLst>
            </p:cNvPr>
            <p:cNvSpPr/>
            <p:nvPr/>
          </p:nvSpPr>
          <p:spPr bwMode="auto">
            <a:xfrm>
              <a:off x="4995863" y="3513931"/>
              <a:ext cx="709613" cy="382588"/>
            </a:xfrm>
            <a:custGeom>
              <a:avLst/>
              <a:gdLst>
                <a:gd name="T0" fmla="*/ 0 w 215"/>
                <a:gd name="T1" fmla="*/ 33 h 116"/>
                <a:gd name="T2" fmla="*/ 4 w 215"/>
                <a:gd name="T3" fmla="*/ 46 h 116"/>
                <a:gd name="T4" fmla="*/ 215 w 215"/>
                <a:gd name="T5" fmla="*/ 37 h 116"/>
                <a:gd name="T6" fmla="*/ 158 w 215"/>
                <a:gd name="T7" fmla="*/ 0 h 116"/>
                <a:gd name="T8" fmla="*/ 91 w 215"/>
                <a:gd name="T9" fmla="*/ 26 h 116"/>
                <a:gd name="T10" fmla="*/ 0 w 215"/>
                <a:gd name="T11" fmla="*/ 3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16">
                  <a:moveTo>
                    <a:pt x="0" y="33"/>
                  </a:moveTo>
                  <a:cubicBezTo>
                    <a:pt x="1" y="37"/>
                    <a:pt x="2" y="42"/>
                    <a:pt x="4" y="46"/>
                  </a:cubicBezTo>
                  <a:cubicBezTo>
                    <a:pt x="29" y="116"/>
                    <a:pt x="152" y="93"/>
                    <a:pt x="215" y="37"/>
                  </a:cubicBezTo>
                  <a:cubicBezTo>
                    <a:pt x="190" y="29"/>
                    <a:pt x="172" y="16"/>
                    <a:pt x="158" y="0"/>
                  </a:cubicBezTo>
                  <a:cubicBezTo>
                    <a:pt x="138" y="11"/>
                    <a:pt x="115" y="20"/>
                    <a:pt x="91" y="26"/>
                  </a:cubicBezTo>
                  <a:cubicBezTo>
                    <a:pt x="60" y="34"/>
                    <a:pt x="30" y="35"/>
                    <a:pt x="0" y="33"/>
                  </a:cubicBezTo>
                  <a:close/>
                </a:path>
              </a:pathLst>
            </a:custGeom>
            <a:solidFill>
              <a:srgbClr val="EFE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íṩḻiḋé">
              <a:extLst>
                <a:ext uri="{FF2B5EF4-FFF2-40B4-BE49-F238E27FC236}">
                  <a16:creationId xmlns:a16="http://schemas.microsoft.com/office/drawing/2014/main" id="{5D632A7B-A6F6-4E58-A356-E70499C23694}"/>
                </a:ext>
              </a:extLst>
            </p:cNvPr>
            <p:cNvSpPr/>
            <p:nvPr/>
          </p:nvSpPr>
          <p:spPr bwMode="auto">
            <a:xfrm>
              <a:off x="5491163" y="3498056"/>
              <a:ext cx="241300" cy="161925"/>
            </a:xfrm>
            <a:custGeom>
              <a:avLst/>
              <a:gdLst>
                <a:gd name="T0" fmla="*/ 57 w 73"/>
                <a:gd name="T1" fmla="*/ 49 h 49"/>
                <a:gd name="T2" fmla="*/ 73 w 73"/>
                <a:gd name="T3" fmla="*/ 35 h 49"/>
                <a:gd name="T4" fmla="*/ 16 w 73"/>
                <a:gd name="T5" fmla="*/ 0 h 49"/>
                <a:gd name="T6" fmla="*/ 0 w 73"/>
                <a:gd name="T7" fmla="*/ 9 h 49"/>
                <a:gd name="T8" fmla="*/ 57 w 73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9">
                  <a:moveTo>
                    <a:pt x="57" y="49"/>
                  </a:moveTo>
                  <a:cubicBezTo>
                    <a:pt x="63" y="44"/>
                    <a:pt x="68" y="40"/>
                    <a:pt x="73" y="35"/>
                  </a:cubicBezTo>
                  <a:cubicBezTo>
                    <a:pt x="50" y="28"/>
                    <a:pt x="31" y="17"/>
                    <a:pt x="16" y="0"/>
                  </a:cubicBezTo>
                  <a:cubicBezTo>
                    <a:pt x="11" y="3"/>
                    <a:pt x="5" y="6"/>
                    <a:pt x="0" y="9"/>
                  </a:cubicBezTo>
                  <a:cubicBezTo>
                    <a:pt x="15" y="27"/>
                    <a:pt x="34" y="41"/>
                    <a:pt x="57" y="49"/>
                  </a:cubicBezTo>
                  <a:close/>
                </a:path>
              </a:pathLst>
            </a:custGeom>
            <a:solidFill>
              <a:srgbClr val="9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íş1iḑe">
              <a:extLst>
                <a:ext uri="{FF2B5EF4-FFF2-40B4-BE49-F238E27FC236}">
                  <a16:creationId xmlns:a16="http://schemas.microsoft.com/office/drawing/2014/main" id="{6A2055BB-312E-4EA1-9CA8-E53C95903066}"/>
                </a:ext>
              </a:extLst>
            </p:cNvPr>
            <p:cNvSpPr/>
            <p:nvPr/>
          </p:nvSpPr>
          <p:spPr bwMode="auto">
            <a:xfrm>
              <a:off x="5029201" y="3363119"/>
              <a:ext cx="349250" cy="346075"/>
            </a:xfrm>
            <a:custGeom>
              <a:avLst/>
              <a:gdLst>
                <a:gd name="T0" fmla="*/ 98 w 106"/>
                <a:gd name="T1" fmla="*/ 39 h 105"/>
                <a:gd name="T2" fmla="*/ 67 w 106"/>
                <a:gd name="T3" fmla="*/ 97 h 105"/>
                <a:gd name="T4" fmla="*/ 8 w 106"/>
                <a:gd name="T5" fmla="*/ 66 h 105"/>
                <a:gd name="T6" fmla="*/ 40 w 106"/>
                <a:gd name="T7" fmla="*/ 7 h 105"/>
                <a:gd name="T8" fmla="*/ 98 w 106"/>
                <a:gd name="T9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8" y="39"/>
                  </a:moveTo>
                  <a:cubicBezTo>
                    <a:pt x="106" y="64"/>
                    <a:pt x="91" y="90"/>
                    <a:pt x="67" y="97"/>
                  </a:cubicBezTo>
                  <a:cubicBezTo>
                    <a:pt x="42" y="105"/>
                    <a:pt x="15" y="91"/>
                    <a:pt x="8" y="66"/>
                  </a:cubicBezTo>
                  <a:cubicBezTo>
                    <a:pt x="0" y="41"/>
                    <a:pt x="15" y="15"/>
                    <a:pt x="40" y="7"/>
                  </a:cubicBezTo>
                  <a:cubicBezTo>
                    <a:pt x="64" y="0"/>
                    <a:pt x="91" y="14"/>
                    <a:pt x="98" y="3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isḷîḍe">
              <a:extLst>
                <a:ext uri="{FF2B5EF4-FFF2-40B4-BE49-F238E27FC236}">
                  <a16:creationId xmlns:a16="http://schemas.microsoft.com/office/drawing/2014/main" id="{C052DF87-9502-4D70-8140-2FF87FA8B27D}"/>
                </a:ext>
              </a:extLst>
            </p:cNvPr>
            <p:cNvSpPr/>
            <p:nvPr/>
          </p:nvSpPr>
          <p:spPr bwMode="auto">
            <a:xfrm>
              <a:off x="5045076" y="3461544"/>
              <a:ext cx="333375" cy="247650"/>
            </a:xfrm>
            <a:custGeom>
              <a:avLst/>
              <a:gdLst>
                <a:gd name="T0" fmla="*/ 89 w 101"/>
                <a:gd name="T1" fmla="*/ 0 h 75"/>
                <a:gd name="T2" fmla="*/ 59 w 101"/>
                <a:gd name="T3" fmla="*/ 47 h 75"/>
                <a:gd name="T4" fmla="*/ 6 w 101"/>
                <a:gd name="T5" fmla="*/ 18 h 75"/>
                <a:gd name="T6" fmla="*/ 4 w 101"/>
                <a:gd name="T7" fmla="*/ 5 h 75"/>
                <a:gd name="T8" fmla="*/ 3 w 101"/>
                <a:gd name="T9" fmla="*/ 36 h 75"/>
                <a:gd name="T10" fmla="*/ 62 w 101"/>
                <a:gd name="T11" fmla="*/ 67 h 75"/>
                <a:gd name="T12" fmla="*/ 93 w 101"/>
                <a:gd name="T13" fmla="*/ 9 h 75"/>
                <a:gd name="T14" fmla="*/ 89 w 101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75">
                  <a:moveTo>
                    <a:pt x="89" y="0"/>
                  </a:moveTo>
                  <a:cubicBezTo>
                    <a:pt x="92" y="20"/>
                    <a:pt x="80" y="41"/>
                    <a:pt x="59" y="47"/>
                  </a:cubicBezTo>
                  <a:cubicBezTo>
                    <a:pt x="37" y="54"/>
                    <a:pt x="13" y="41"/>
                    <a:pt x="6" y="18"/>
                  </a:cubicBezTo>
                  <a:cubicBezTo>
                    <a:pt x="5" y="14"/>
                    <a:pt x="4" y="9"/>
                    <a:pt x="4" y="5"/>
                  </a:cubicBezTo>
                  <a:cubicBezTo>
                    <a:pt x="1" y="14"/>
                    <a:pt x="0" y="25"/>
                    <a:pt x="3" y="36"/>
                  </a:cubicBezTo>
                  <a:cubicBezTo>
                    <a:pt x="10" y="61"/>
                    <a:pt x="37" y="75"/>
                    <a:pt x="62" y="67"/>
                  </a:cubicBezTo>
                  <a:cubicBezTo>
                    <a:pt x="86" y="60"/>
                    <a:pt x="101" y="34"/>
                    <a:pt x="93" y="9"/>
                  </a:cubicBezTo>
                  <a:cubicBezTo>
                    <a:pt x="92" y="6"/>
                    <a:pt x="91" y="2"/>
                    <a:pt x="8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îśļiḑé">
              <a:extLst>
                <a:ext uri="{FF2B5EF4-FFF2-40B4-BE49-F238E27FC236}">
                  <a16:creationId xmlns:a16="http://schemas.microsoft.com/office/drawing/2014/main" id="{1BA0559B-8E87-4B95-9740-736CF1F41A82}"/>
                </a:ext>
              </a:extLst>
            </p:cNvPr>
            <p:cNvSpPr/>
            <p:nvPr/>
          </p:nvSpPr>
          <p:spPr bwMode="auto">
            <a:xfrm>
              <a:off x="5045076" y="3378994"/>
              <a:ext cx="304800" cy="309563"/>
            </a:xfrm>
            <a:custGeom>
              <a:avLst/>
              <a:gdLst>
                <a:gd name="T0" fmla="*/ 6 w 92"/>
                <a:gd name="T1" fmla="*/ 34 h 94"/>
                <a:gd name="T2" fmla="*/ 3 w 92"/>
                <a:gd name="T3" fmla="*/ 35 h 94"/>
                <a:gd name="T4" fmla="*/ 2 w 92"/>
                <a:gd name="T5" fmla="*/ 55 h 94"/>
                <a:gd name="T6" fmla="*/ 5 w 92"/>
                <a:gd name="T7" fmla="*/ 56 h 94"/>
                <a:gd name="T8" fmla="*/ 14 w 92"/>
                <a:gd name="T9" fmla="*/ 46 h 94"/>
                <a:gd name="T10" fmla="*/ 6 w 92"/>
                <a:gd name="T11" fmla="*/ 34 h 94"/>
                <a:gd name="T12" fmla="*/ 23 w 92"/>
                <a:gd name="T13" fmla="*/ 83 h 94"/>
                <a:gd name="T14" fmla="*/ 23 w 92"/>
                <a:gd name="T15" fmla="*/ 87 h 94"/>
                <a:gd name="T16" fmla="*/ 42 w 92"/>
                <a:gd name="T17" fmla="*/ 94 h 94"/>
                <a:gd name="T18" fmla="*/ 44 w 92"/>
                <a:gd name="T19" fmla="*/ 91 h 94"/>
                <a:gd name="T20" fmla="*/ 37 w 92"/>
                <a:gd name="T21" fmla="*/ 80 h 94"/>
                <a:gd name="T22" fmla="*/ 23 w 92"/>
                <a:gd name="T23" fmla="*/ 83 h 94"/>
                <a:gd name="T24" fmla="*/ 47 w 92"/>
                <a:gd name="T25" fmla="*/ 4 h 94"/>
                <a:gd name="T26" fmla="*/ 44 w 92"/>
                <a:gd name="T27" fmla="*/ 0 h 94"/>
                <a:gd name="T28" fmla="*/ 35 w 92"/>
                <a:gd name="T29" fmla="*/ 2 h 94"/>
                <a:gd name="T30" fmla="*/ 25 w 92"/>
                <a:gd name="T31" fmla="*/ 6 h 94"/>
                <a:gd name="T32" fmla="*/ 25 w 92"/>
                <a:gd name="T33" fmla="*/ 10 h 94"/>
                <a:gd name="T34" fmla="*/ 38 w 92"/>
                <a:gd name="T35" fmla="*/ 15 h 94"/>
                <a:gd name="T36" fmla="*/ 47 w 92"/>
                <a:gd name="T37" fmla="*/ 4 h 94"/>
                <a:gd name="T38" fmla="*/ 77 w 92"/>
                <a:gd name="T39" fmla="*/ 65 h 94"/>
                <a:gd name="T40" fmla="*/ 78 w 92"/>
                <a:gd name="T41" fmla="*/ 79 h 94"/>
                <a:gd name="T42" fmla="*/ 82 w 92"/>
                <a:gd name="T43" fmla="*/ 80 h 94"/>
                <a:gd name="T44" fmla="*/ 92 w 92"/>
                <a:gd name="T45" fmla="*/ 63 h 94"/>
                <a:gd name="T46" fmla="*/ 90 w 92"/>
                <a:gd name="T47" fmla="*/ 60 h 94"/>
                <a:gd name="T48" fmla="*/ 77 w 92"/>
                <a:gd name="T49" fmla="*/ 65 h 94"/>
                <a:gd name="T50" fmla="*/ 77 w 92"/>
                <a:gd name="T51" fmla="*/ 11 h 94"/>
                <a:gd name="T52" fmla="*/ 76 w 92"/>
                <a:gd name="T53" fmla="*/ 11 h 94"/>
                <a:gd name="T54" fmla="*/ 77 w 92"/>
                <a:gd name="T55" fmla="*/ 25 h 94"/>
                <a:gd name="T56" fmla="*/ 90 w 92"/>
                <a:gd name="T57" fmla="*/ 29 h 94"/>
                <a:gd name="T58" fmla="*/ 91 w 92"/>
                <a:gd name="T59" fmla="*/ 28 h 94"/>
                <a:gd name="T60" fmla="*/ 77 w 92"/>
                <a:gd name="T61" fmla="*/ 11 h 94"/>
                <a:gd name="T62" fmla="*/ 41 w 92"/>
                <a:gd name="T63" fmla="*/ 25 h 94"/>
                <a:gd name="T64" fmla="*/ 25 w 92"/>
                <a:gd name="T65" fmla="*/ 47 h 94"/>
                <a:gd name="T66" fmla="*/ 40 w 92"/>
                <a:gd name="T67" fmla="*/ 69 h 94"/>
                <a:gd name="T68" fmla="*/ 66 w 92"/>
                <a:gd name="T69" fmla="*/ 61 h 94"/>
                <a:gd name="T70" fmla="*/ 67 w 92"/>
                <a:gd name="T71" fmla="*/ 34 h 94"/>
                <a:gd name="T72" fmla="*/ 41 w 92"/>
                <a:gd name="T73" fmla="*/ 2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94"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42"/>
                    <a:pt x="0" y="48"/>
                    <a:pt x="2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14" y="46"/>
                    <a:pt x="14" y="46"/>
                    <a:pt x="14" y="46"/>
                  </a:cubicBezTo>
                  <a:lnTo>
                    <a:pt x="6" y="34"/>
                  </a:lnTo>
                  <a:close/>
                  <a:moveTo>
                    <a:pt x="23" y="83"/>
                  </a:moveTo>
                  <a:cubicBezTo>
                    <a:pt x="23" y="87"/>
                    <a:pt x="23" y="87"/>
                    <a:pt x="23" y="87"/>
                  </a:cubicBezTo>
                  <a:cubicBezTo>
                    <a:pt x="29" y="91"/>
                    <a:pt x="35" y="93"/>
                    <a:pt x="42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37" y="80"/>
                    <a:pt x="37" y="80"/>
                    <a:pt x="37" y="80"/>
                  </a:cubicBezTo>
                  <a:lnTo>
                    <a:pt x="23" y="83"/>
                  </a:lnTo>
                  <a:close/>
                  <a:moveTo>
                    <a:pt x="47" y="4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1" y="1"/>
                    <a:pt x="38" y="1"/>
                    <a:pt x="35" y="2"/>
                  </a:cubicBezTo>
                  <a:cubicBezTo>
                    <a:pt x="31" y="3"/>
                    <a:pt x="28" y="5"/>
                    <a:pt x="25" y="6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38" y="15"/>
                    <a:pt x="38" y="15"/>
                    <a:pt x="38" y="15"/>
                  </a:cubicBezTo>
                  <a:lnTo>
                    <a:pt x="47" y="4"/>
                  </a:lnTo>
                  <a:close/>
                  <a:moveTo>
                    <a:pt x="77" y="65"/>
                  </a:moveTo>
                  <a:cubicBezTo>
                    <a:pt x="78" y="79"/>
                    <a:pt x="78" y="79"/>
                    <a:pt x="78" y="79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7" y="75"/>
                    <a:pt x="90" y="69"/>
                    <a:pt x="92" y="63"/>
                  </a:cubicBezTo>
                  <a:cubicBezTo>
                    <a:pt x="90" y="60"/>
                    <a:pt x="90" y="60"/>
                    <a:pt x="90" y="60"/>
                  </a:cubicBezTo>
                  <a:lnTo>
                    <a:pt x="77" y="65"/>
                  </a:lnTo>
                  <a:close/>
                  <a:moveTo>
                    <a:pt x="77" y="11"/>
                  </a:moveTo>
                  <a:cubicBezTo>
                    <a:pt x="76" y="11"/>
                    <a:pt x="76" y="11"/>
                    <a:pt x="76" y="11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88" y="21"/>
                    <a:pt x="83" y="15"/>
                    <a:pt x="77" y="11"/>
                  </a:cubicBezTo>
                  <a:close/>
                  <a:moveTo>
                    <a:pt x="41" y="25"/>
                  </a:moveTo>
                  <a:cubicBezTo>
                    <a:pt x="25" y="47"/>
                    <a:pt x="25" y="47"/>
                    <a:pt x="25" y="47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7" y="34"/>
                    <a:pt x="67" y="34"/>
                    <a:pt x="67" y="34"/>
                  </a:cubicBezTo>
                  <a:lnTo>
                    <a:pt x="41" y="2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íśľïḋé">
              <a:extLst>
                <a:ext uri="{FF2B5EF4-FFF2-40B4-BE49-F238E27FC236}">
                  <a16:creationId xmlns:a16="http://schemas.microsoft.com/office/drawing/2014/main" id="{F3D104F6-F487-4B01-B3C2-68FA28FDEF75}"/>
                </a:ext>
              </a:extLst>
            </p:cNvPr>
            <p:cNvSpPr/>
            <p:nvPr/>
          </p:nvSpPr>
          <p:spPr bwMode="auto">
            <a:xfrm>
              <a:off x="5072063" y="3402806"/>
              <a:ext cx="263525" cy="266700"/>
            </a:xfrm>
            <a:custGeom>
              <a:avLst/>
              <a:gdLst>
                <a:gd name="T0" fmla="*/ 75 w 80"/>
                <a:gd name="T1" fmla="*/ 30 h 81"/>
                <a:gd name="T2" fmla="*/ 50 w 80"/>
                <a:gd name="T3" fmla="*/ 75 h 81"/>
                <a:gd name="T4" fmla="*/ 5 w 80"/>
                <a:gd name="T5" fmla="*/ 51 h 81"/>
                <a:gd name="T6" fmla="*/ 30 w 80"/>
                <a:gd name="T7" fmla="*/ 6 h 81"/>
                <a:gd name="T8" fmla="*/ 75 w 80"/>
                <a:gd name="T9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75" y="30"/>
                  </a:moveTo>
                  <a:cubicBezTo>
                    <a:pt x="80" y="49"/>
                    <a:pt x="70" y="69"/>
                    <a:pt x="50" y="75"/>
                  </a:cubicBezTo>
                  <a:cubicBezTo>
                    <a:pt x="31" y="81"/>
                    <a:pt x="11" y="70"/>
                    <a:pt x="5" y="51"/>
                  </a:cubicBezTo>
                  <a:cubicBezTo>
                    <a:pt x="0" y="32"/>
                    <a:pt x="11" y="11"/>
                    <a:pt x="30" y="6"/>
                  </a:cubicBezTo>
                  <a:cubicBezTo>
                    <a:pt x="49" y="0"/>
                    <a:pt x="69" y="11"/>
                    <a:pt x="75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ïṩḻîďê">
              <a:extLst>
                <a:ext uri="{FF2B5EF4-FFF2-40B4-BE49-F238E27FC236}">
                  <a16:creationId xmlns:a16="http://schemas.microsoft.com/office/drawing/2014/main" id="{12874147-CC74-4ED5-9129-BB7D3836EB0E}"/>
                </a:ext>
              </a:extLst>
            </p:cNvPr>
            <p:cNvSpPr/>
            <p:nvPr/>
          </p:nvSpPr>
          <p:spPr bwMode="auto">
            <a:xfrm>
              <a:off x="5081588" y="3477419"/>
              <a:ext cx="254000" cy="192088"/>
            </a:xfrm>
            <a:custGeom>
              <a:avLst/>
              <a:gdLst>
                <a:gd name="T0" fmla="*/ 69 w 77"/>
                <a:gd name="T1" fmla="*/ 0 h 58"/>
                <a:gd name="T2" fmla="*/ 46 w 77"/>
                <a:gd name="T3" fmla="*/ 36 h 58"/>
                <a:gd name="T4" fmla="*/ 5 w 77"/>
                <a:gd name="T5" fmla="*/ 14 h 58"/>
                <a:gd name="T6" fmla="*/ 4 w 77"/>
                <a:gd name="T7" fmla="*/ 4 h 58"/>
                <a:gd name="T8" fmla="*/ 2 w 77"/>
                <a:gd name="T9" fmla="*/ 28 h 58"/>
                <a:gd name="T10" fmla="*/ 47 w 77"/>
                <a:gd name="T11" fmla="*/ 52 h 58"/>
                <a:gd name="T12" fmla="*/ 72 w 77"/>
                <a:gd name="T13" fmla="*/ 7 h 58"/>
                <a:gd name="T14" fmla="*/ 69 w 7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58">
                  <a:moveTo>
                    <a:pt x="69" y="0"/>
                  </a:moveTo>
                  <a:cubicBezTo>
                    <a:pt x="71" y="16"/>
                    <a:pt x="61" y="31"/>
                    <a:pt x="46" y="36"/>
                  </a:cubicBezTo>
                  <a:cubicBezTo>
                    <a:pt x="28" y="41"/>
                    <a:pt x="10" y="31"/>
                    <a:pt x="5" y="14"/>
                  </a:cubicBezTo>
                  <a:cubicBezTo>
                    <a:pt x="4" y="11"/>
                    <a:pt x="3" y="7"/>
                    <a:pt x="4" y="4"/>
                  </a:cubicBezTo>
                  <a:cubicBezTo>
                    <a:pt x="1" y="11"/>
                    <a:pt x="0" y="20"/>
                    <a:pt x="2" y="28"/>
                  </a:cubicBezTo>
                  <a:cubicBezTo>
                    <a:pt x="8" y="47"/>
                    <a:pt x="28" y="58"/>
                    <a:pt x="47" y="52"/>
                  </a:cubicBezTo>
                  <a:cubicBezTo>
                    <a:pt x="67" y="46"/>
                    <a:pt x="77" y="26"/>
                    <a:pt x="72" y="7"/>
                  </a:cubicBezTo>
                  <a:cubicBezTo>
                    <a:pt x="71" y="4"/>
                    <a:pt x="70" y="2"/>
                    <a:pt x="69" y="0"/>
                  </a:cubicBezTo>
                  <a:close/>
                </a:path>
              </a:pathLst>
            </a:custGeom>
            <a:solidFill>
              <a:srgbClr val="EFE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isľïďè">
              <a:extLst>
                <a:ext uri="{FF2B5EF4-FFF2-40B4-BE49-F238E27FC236}">
                  <a16:creationId xmlns:a16="http://schemas.microsoft.com/office/drawing/2014/main" id="{BDA1DA70-4126-4FCA-9A6E-8579A30AADD4}"/>
                </a:ext>
              </a:extLst>
            </p:cNvPr>
            <p:cNvSpPr/>
            <p:nvPr/>
          </p:nvSpPr>
          <p:spPr bwMode="auto">
            <a:xfrm>
              <a:off x="5081588" y="3415506"/>
              <a:ext cx="234950" cy="236538"/>
            </a:xfrm>
            <a:custGeom>
              <a:avLst/>
              <a:gdLst>
                <a:gd name="T0" fmla="*/ 5 w 71"/>
                <a:gd name="T1" fmla="*/ 26 h 72"/>
                <a:gd name="T2" fmla="*/ 2 w 71"/>
                <a:gd name="T3" fmla="*/ 27 h 72"/>
                <a:gd name="T4" fmla="*/ 1 w 71"/>
                <a:gd name="T5" fmla="*/ 42 h 72"/>
                <a:gd name="T6" fmla="*/ 4 w 71"/>
                <a:gd name="T7" fmla="*/ 43 h 72"/>
                <a:gd name="T8" fmla="*/ 11 w 71"/>
                <a:gd name="T9" fmla="*/ 35 h 72"/>
                <a:gd name="T10" fmla="*/ 5 w 71"/>
                <a:gd name="T11" fmla="*/ 26 h 72"/>
                <a:gd name="T12" fmla="*/ 18 w 71"/>
                <a:gd name="T13" fmla="*/ 64 h 72"/>
                <a:gd name="T14" fmla="*/ 18 w 71"/>
                <a:gd name="T15" fmla="*/ 67 h 72"/>
                <a:gd name="T16" fmla="*/ 32 w 71"/>
                <a:gd name="T17" fmla="*/ 72 h 72"/>
                <a:gd name="T18" fmla="*/ 34 w 71"/>
                <a:gd name="T19" fmla="*/ 70 h 72"/>
                <a:gd name="T20" fmla="*/ 28 w 71"/>
                <a:gd name="T21" fmla="*/ 61 h 72"/>
                <a:gd name="T22" fmla="*/ 18 w 71"/>
                <a:gd name="T23" fmla="*/ 64 h 72"/>
                <a:gd name="T24" fmla="*/ 36 w 71"/>
                <a:gd name="T25" fmla="*/ 3 h 72"/>
                <a:gd name="T26" fmla="*/ 34 w 71"/>
                <a:gd name="T27" fmla="*/ 0 h 72"/>
                <a:gd name="T28" fmla="*/ 27 w 71"/>
                <a:gd name="T29" fmla="*/ 2 h 72"/>
                <a:gd name="T30" fmla="*/ 20 w 71"/>
                <a:gd name="T31" fmla="*/ 5 h 72"/>
                <a:gd name="T32" fmla="*/ 20 w 71"/>
                <a:gd name="T33" fmla="*/ 8 h 72"/>
                <a:gd name="T34" fmla="*/ 29 w 71"/>
                <a:gd name="T35" fmla="*/ 11 h 72"/>
                <a:gd name="T36" fmla="*/ 36 w 71"/>
                <a:gd name="T37" fmla="*/ 3 h 72"/>
                <a:gd name="T38" fmla="*/ 59 w 71"/>
                <a:gd name="T39" fmla="*/ 50 h 72"/>
                <a:gd name="T40" fmla="*/ 60 w 71"/>
                <a:gd name="T41" fmla="*/ 61 h 72"/>
                <a:gd name="T42" fmla="*/ 63 w 71"/>
                <a:gd name="T43" fmla="*/ 61 h 72"/>
                <a:gd name="T44" fmla="*/ 71 w 71"/>
                <a:gd name="T45" fmla="*/ 48 h 72"/>
                <a:gd name="T46" fmla="*/ 69 w 71"/>
                <a:gd name="T47" fmla="*/ 46 h 72"/>
                <a:gd name="T48" fmla="*/ 59 w 71"/>
                <a:gd name="T49" fmla="*/ 50 h 72"/>
                <a:gd name="T50" fmla="*/ 60 w 71"/>
                <a:gd name="T51" fmla="*/ 8 h 72"/>
                <a:gd name="T52" fmla="*/ 59 w 71"/>
                <a:gd name="T53" fmla="*/ 8 h 72"/>
                <a:gd name="T54" fmla="*/ 59 w 71"/>
                <a:gd name="T55" fmla="*/ 19 h 72"/>
                <a:gd name="T56" fmla="*/ 69 w 71"/>
                <a:gd name="T57" fmla="*/ 22 h 72"/>
                <a:gd name="T58" fmla="*/ 70 w 71"/>
                <a:gd name="T59" fmla="*/ 21 h 72"/>
                <a:gd name="T60" fmla="*/ 60 w 71"/>
                <a:gd name="T61" fmla="*/ 8 h 72"/>
                <a:gd name="T62" fmla="*/ 32 w 71"/>
                <a:gd name="T63" fmla="*/ 20 h 72"/>
                <a:gd name="T64" fmla="*/ 20 w 71"/>
                <a:gd name="T65" fmla="*/ 36 h 72"/>
                <a:gd name="T66" fmla="*/ 31 w 71"/>
                <a:gd name="T67" fmla="*/ 53 h 72"/>
                <a:gd name="T68" fmla="*/ 51 w 71"/>
                <a:gd name="T69" fmla="*/ 47 h 72"/>
                <a:gd name="T70" fmla="*/ 51 w 71"/>
                <a:gd name="T71" fmla="*/ 26 h 72"/>
                <a:gd name="T72" fmla="*/ 32 w 71"/>
                <a:gd name="T73" fmla="*/ 2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" h="72">
                  <a:moveTo>
                    <a:pt x="5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32"/>
                    <a:pt x="0" y="37"/>
                    <a:pt x="1" y="42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1" y="35"/>
                    <a:pt x="11" y="35"/>
                    <a:pt x="11" y="35"/>
                  </a:cubicBezTo>
                  <a:lnTo>
                    <a:pt x="5" y="26"/>
                  </a:lnTo>
                  <a:close/>
                  <a:moveTo>
                    <a:pt x="18" y="64"/>
                  </a:moveTo>
                  <a:cubicBezTo>
                    <a:pt x="18" y="67"/>
                    <a:pt x="18" y="67"/>
                    <a:pt x="18" y="67"/>
                  </a:cubicBezTo>
                  <a:cubicBezTo>
                    <a:pt x="22" y="70"/>
                    <a:pt x="27" y="72"/>
                    <a:pt x="32" y="72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28" y="61"/>
                    <a:pt x="28" y="61"/>
                    <a:pt x="28" y="61"/>
                  </a:cubicBezTo>
                  <a:lnTo>
                    <a:pt x="18" y="64"/>
                  </a:lnTo>
                  <a:close/>
                  <a:moveTo>
                    <a:pt x="36" y="3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2" y="1"/>
                    <a:pt x="29" y="1"/>
                    <a:pt x="27" y="2"/>
                  </a:cubicBezTo>
                  <a:cubicBezTo>
                    <a:pt x="24" y="2"/>
                    <a:pt x="22" y="3"/>
                    <a:pt x="20" y="5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9" y="11"/>
                    <a:pt x="29" y="11"/>
                    <a:pt x="29" y="11"/>
                  </a:cubicBezTo>
                  <a:lnTo>
                    <a:pt x="36" y="3"/>
                  </a:lnTo>
                  <a:close/>
                  <a:moveTo>
                    <a:pt x="59" y="50"/>
                  </a:moveTo>
                  <a:cubicBezTo>
                    <a:pt x="60" y="61"/>
                    <a:pt x="60" y="61"/>
                    <a:pt x="60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7" y="58"/>
                    <a:pt x="69" y="53"/>
                    <a:pt x="71" y="48"/>
                  </a:cubicBezTo>
                  <a:cubicBezTo>
                    <a:pt x="69" y="46"/>
                    <a:pt x="69" y="46"/>
                    <a:pt x="69" y="46"/>
                  </a:cubicBezTo>
                  <a:lnTo>
                    <a:pt x="59" y="50"/>
                  </a:lnTo>
                  <a:close/>
                  <a:moveTo>
                    <a:pt x="60" y="8"/>
                  </a:moveTo>
                  <a:cubicBezTo>
                    <a:pt x="59" y="8"/>
                    <a:pt x="59" y="8"/>
                    <a:pt x="59" y="8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67" y="16"/>
                    <a:pt x="64" y="12"/>
                    <a:pt x="60" y="8"/>
                  </a:cubicBezTo>
                  <a:close/>
                  <a:moveTo>
                    <a:pt x="32" y="20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1" y="26"/>
                    <a:pt x="51" y="26"/>
                    <a:pt x="51" y="26"/>
                  </a:cubicBezTo>
                  <a:lnTo>
                    <a:pt x="3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481FB409-11BC-41F8-AAE9-47F36EEC33C1}"/>
              </a:ext>
            </a:extLst>
          </p:cNvPr>
          <p:cNvSpPr/>
          <p:nvPr/>
        </p:nvSpPr>
        <p:spPr>
          <a:xfrm rot="21095868">
            <a:off x="729409" y="2040166"/>
            <a:ext cx="35397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be</a:t>
            </a:r>
            <a:r>
              <a:rPr lang="en-US" altLang="zh-CN" sz="66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au</a:t>
            </a:r>
            <a:r>
              <a:rPr lang="en-US" altLang="zh-CN" sz="6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tif</a:t>
            </a:r>
            <a:r>
              <a:rPr lang="en-US" altLang="zh-CN" sz="54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u</a:t>
            </a:r>
            <a:r>
              <a:rPr lang="en-US" altLang="zh-CN" sz="6000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l</a:t>
            </a:r>
            <a:endParaRPr lang="zh-CN" altLang="en-US" sz="6600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43ADBB-B081-4275-84CF-0D4EC3B86D49}"/>
              </a:ext>
            </a:extLst>
          </p:cNvPr>
          <p:cNvSpPr/>
          <p:nvPr/>
        </p:nvSpPr>
        <p:spPr>
          <a:xfrm rot="770392">
            <a:off x="456137" y="4416390"/>
            <a:ext cx="46712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dirty="0">
                <a:solidFill>
                  <a:srgbClr val="00B050"/>
                </a:solidFill>
                <a:latin typeface="+mn-ea"/>
              </a:rPr>
              <a:t>e</a:t>
            </a:r>
            <a:r>
              <a:rPr lang="en-US" altLang="zh-CN" sz="7200" dirty="0">
                <a:solidFill>
                  <a:srgbClr val="00B050"/>
                </a:solidFill>
                <a:latin typeface="+mn-ea"/>
              </a:rPr>
              <a:t>v</a:t>
            </a:r>
            <a:r>
              <a:rPr lang="en-US" altLang="zh-CN" sz="8800" dirty="0">
                <a:solidFill>
                  <a:srgbClr val="00B050"/>
                </a:solidFill>
                <a:latin typeface="+mn-ea"/>
              </a:rPr>
              <a:t>e</a:t>
            </a:r>
            <a:r>
              <a:rPr lang="en-US" altLang="zh-CN" sz="7200" dirty="0">
                <a:solidFill>
                  <a:srgbClr val="00B050"/>
                </a:solidFill>
                <a:latin typeface="+mn-ea"/>
              </a:rPr>
              <a:t>rgr</a:t>
            </a:r>
            <a:r>
              <a:rPr lang="en-US" altLang="zh-CN" sz="6000" dirty="0">
                <a:solidFill>
                  <a:srgbClr val="00B050"/>
                </a:solidFill>
                <a:latin typeface="+mn-ea"/>
              </a:rPr>
              <a:t>ee</a:t>
            </a:r>
            <a:r>
              <a:rPr lang="en-US" altLang="zh-CN" sz="7200" dirty="0">
                <a:solidFill>
                  <a:srgbClr val="00B050"/>
                </a:solidFill>
                <a:latin typeface="+mn-ea"/>
              </a:rPr>
              <a:t>n</a:t>
            </a:r>
            <a:endParaRPr lang="zh-CN" altLang="en-US" sz="7200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13AE59B-A24F-45A8-B789-0D2EABD70EB4}"/>
              </a:ext>
            </a:extLst>
          </p:cNvPr>
          <p:cNvSpPr/>
          <p:nvPr/>
        </p:nvSpPr>
        <p:spPr>
          <a:xfrm>
            <a:off x="7187226" y="2311416"/>
            <a:ext cx="45736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on 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high</a:t>
            </a:r>
            <a:r>
              <a:rPr lang="en-US" altLang="zh-CN" sz="54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hopes</a:t>
            </a:r>
            <a:endParaRPr lang="zh-CN" altLang="en-US" sz="5400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25C4B0-6829-4322-B3FC-15DA953C714D}"/>
              </a:ext>
            </a:extLst>
          </p:cNvPr>
          <p:cNvSpPr/>
          <p:nvPr/>
        </p:nvSpPr>
        <p:spPr>
          <a:xfrm rot="440499">
            <a:off x="5640021" y="5027737"/>
            <a:ext cx="65948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g</a:t>
            </a:r>
            <a:r>
              <a:rPr lang="en-US" altLang="zh-CN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o</a:t>
            </a:r>
            <a:r>
              <a:rPr lang="en-US" altLang="zh-CN" sz="66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t b</a:t>
            </a:r>
            <a:r>
              <a:rPr lang="en-US" altLang="zh-CN" sz="80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i</a:t>
            </a:r>
            <a:r>
              <a:rPr lang="en-US" altLang="zh-CN" sz="66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g </a:t>
            </a:r>
            <a:r>
              <a:rPr lang="en-US" altLang="zh-CN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dre</a:t>
            </a:r>
            <a:r>
              <a:rPr lang="en-US" altLang="zh-CN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a</a:t>
            </a:r>
            <a:r>
              <a:rPr lang="en-US" altLang="zh-CN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</a:rPr>
              <a:t>ms</a:t>
            </a:r>
            <a:endParaRPr lang="zh-CN" altLang="en-US" sz="6600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861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6" presetClass="emph" presetSubtype="0" fill="hold" nodeType="afterEffect">
                                  <p:stCondLst>
                                    <p:cond delay="2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-0.044016 0.425252 E" pathEditMode="relative" ptsTypes="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016 -0.425252 L 0 0 E" pathEditMode="relative" ptsTypes="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44190" y="143333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from x="69353" y="69767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8" presetClass="emp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 from="0" to="440499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 from="-440499" to="0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4" grpId="2"/>
      <p:bldP spid="4" grpId="3"/>
      <p:bldP spid="5" grpId="0"/>
      <p:bldP spid="5" grpId="1"/>
      <p:bldP spid="5" grpId="2"/>
      <p:bldP spid="5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680F2E6-C129-4B8F-84D4-21E8E01EBB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58" y="2324100"/>
            <a:ext cx="3810000" cy="381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102F-C255-4C44-9EFF-788511423C0C}"/>
              </a:ext>
            </a:extLst>
          </p:cNvPr>
          <p:cNvSpPr/>
          <p:nvPr/>
        </p:nvSpPr>
        <p:spPr>
          <a:xfrm>
            <a:off x="660400" y="1612588"/>
            <a:ext cx="5921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So let them shine</a:t>
            </a:r>
            <a:endParaRPr lang="zh-CN" altLang="en-US" sz="5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5C536F7-8358-4D09-B234-A19C21B32522}"/>
              </a:ext>
            </a:extLst>
          </p:cNvPr>
          <p:cNvSpPr/>
          <p:nvPr/>
        </p:nvSpPr>
        <p:spPr>
          <a:xfrm>
            <a:off x="5919290" y="3768085"/>
            <a:ext cx="55996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/>
              <a:t>we'll </a:t>
            </a:r>
            <a:r>
              <a:rPr lang="en-US" altLang="zh-CN" sz="6600" b="1" dirty="0">
                <a:solidFill>
                  <a:schemeClr val="accent2">
                    <a:lumMod val="75000"/>
                  </a:schemeClr>
                </a:solidFill>
              </a:rPr>
              <a:t>light it up</a:t>
            </a:r>
            <a:endParaRPr lang="zh-CN" altLang="en-US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7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DDBB506-21F8-47FC-BE77-F78CAFA84CFD}"/>
              </a:ext>
            </a:extLst>
          </p:cNvPr>
          <p:cNvSpPr/>
          <p:nvPr/>
        </p:nvSpPr>
        <p:spPr>
          <a:xfrm>
            <a:off x="3922392" y="2573203"/>
            <a:ext cx="8242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/>
              <a:t>'Cause</a:t>
            </a:r>
            <a:r>
              <a:rPr lang="en-US" altLang="zh-CN" sz="3600" dirty="0"/>
              <a:t> now's the time to find your </a:t>
            </a:r>
            <a:r>
              <a:rPr lang="en-US" altLang="zh-CN" sz="3600" b="1" dirty="0"/>
              <a:t>voice</a:t>
            </a:r>
          </a:p>
        </p:txBody>
      </p:sp>
      <p:grpSp>
        <p:nvGrpSpPr>
          <p:cNvPr id="350" name="63438dd7-baff-4228-a282-2766f32b3f8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7187527-366E-4CF0-9889-5B0085EA71B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49313" y="1702831"/>
            <a:ext cx="2986087" cy="5155169"/>
            <a:chOff x="4633913" y="1019175"/>
            <a:chExt cx="3127375" cy="5399088"/>
          </a:xfrm>
        </p:grpSpPr>
        <p:sp>
          <p:nvSpPr>
            <p:cNvPr id="351" name="îšļídè">
              <a:extLst>
                <a:ext uri="{FF2B5EF4-FFF2-40B4-BE49-F238E27FC236}">
                  <a16:creationId xmlns:a16="http://schemas.microsoft.com/office/drawing/2014/main" id="{6EE06839-5B7C-4C67-BF70-AC5C08DF1914}"/>
                </a:ext>
              </a:extLst>
            </p:cNvPr>
            <p:cNvSpPr/>
            <p:nvPr/>
          </p:nvSpPr>
          <p:spPr bwMode="auto">
            <a:xfrm>
              <a:off x="5675313" y="1628775"/>
              <a:ext cx="42862" cy="157163"/>
            </a:xfrm>
            <a:custGeom>
              <a:avLst/>
              <a:gdLst>
                <a:gd name="T0" fmla="*/ 4 w 19"/>
                <a:gd name="T1" fmla="*/ 0 h 69"/>
                <a:gd name="T2" fmla="*/ 0 w 19"/>
                <a:gd name="T3" fmla="*/ 69 h 69"/>
                <a:gd name="T4" fmla="*/ 0 w 19"/>
                <a:gd name="T5" fmla="*/ 69 h 69"/>
                <a:gd name="T6" fmla="*/ 18 w 19"/>
                <a:gd name="T7" fmla="*/ 4 h 69"/>
                <a:gd name="T8" fmla="*/ 4 w 1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9">
                  <a:moveTo>
                    <a:pt x="4" y="0"/>
                  </a:moveTo>
                  <a:cubicBezTo>
                    <a:pt x="5" y="16"/>
                    <a:pt x="4" y="3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7" y="40"/>
                    <a:pt x="19" y="17"/>
                    <a:pt x="18" y="4"/>
                  </a:cubicBezTo>
                  <a:cubicBezTo>
                    <a:pt x="13" y="3"/>
                    <a:pt x="8" y="2"/>
                    <a:pt x="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ïS1îḑe">
              <a:extLst>
                <a:ext uri="{FF2B5EF4-FFF2-40B4-BE49-F238E27FC236}">
                  <a16:creationId xmlns:a16="http://schemas.microsoft.com/office/drawing/2014/main" id="{9CD038F7-30AE-4637-BED9-E2D20C74AE71}"/>
                </a:ext>
              </a:extLst>
            </p:cNvPr>
            <p:cNvSpPr/>
            <p:nvPr/>
          </p:nvSpPr>
          <p:spPr bwMode="auto">
            <a:xfrm>
              <a:off x="5167313" y="1744663"/>
              <a:ext cx="71437" cy="138113"/>
            </a:xfrm>
            <a:custGeom>
              <a:avLst/>
              <a:gdLst>
                <a:gd name="T0" fmla="*/ 0 w 31"/>
                <a:gd name="T1" fmla="*/ 0 h 61"/>
                <a:gd name="T2" fmla="*/ 31 w 31"/>
                <a:gd name="T3" fmla="*/ 61 h 61"/>
                <a:gd name="T4" fmla="*/ 27 w 31"/>
                <a:gd name="T5" fmla="*/ 24 h 61"/>
                <a:gd name="T6" fmla="*/ 26 w 31"/>
                <a:gd name="T7" fmla="*/ 21 h 61"/>
                <a:gd name="T8" fmla="*/ 25 w 31"/>
                <a:gd name="T9" fmla="*/ 12 h 61"/>
                <a:gd name="T10" fmla="*/ 0 w 31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61">
                  <a:moveTo>
                    <a:pt x="0" y="0"/>
                  </a:moveTo>
                  <a:cubicBezTo>
                    <a:pt x="6" y="21"/>
                    <a:pt x="17" y="47"/>
                    <a:pt x="31" y="61"/>
                  </a:cubicBezTo>
                  <a:cubicBezTo>
                    <a:pt x="28" y="40"/>
                    <a:pt x="27" y="25"/>
                    <a:pt x="27" y="24"/>
                  </a:cubicBezTo>
                  <a:cubicBezTo>
                    <a:pt x="27" y="23"/>
                    <a:pt x="27" y="22"/>
                    <a:pt x="26" y="2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8" y="10"/>
                    <a:pt x="8" y="7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îŝľîḍé">
              <a:extLst>
                <a:ext uri="{FF2B5EF4-FFF2-40B4-BE49-F238E27FC236}">
                  <a16:creationId xmlns:a16="http://schemas.microsoft.com/office/drawing/2014/main" id="{3940D1D7-B2B7-4315-88DE-8D68D2725507}"/>
                </a:ext>
              </a:extLst>
            </p:cNvPr>
            <p:cNvSpPr/>
            <p:nvPr/>
          </p:nvSpPr>
          <p:spPr bwMode="auto">
            <a:xfrm>
              <a:off x="4945063" y="6127750"/>
              <a:ext cx="538162" cy="238125"/>
            </a:xfrm>
            <a:custGeom>
              <a:avLst/>
              <a:gdLst>
                <a:gd name="T0" fmla="*/ 0 w 237"/>
                <a:gd name="T1" fmla="*/ 105 h 105"/>
                <a:gd name="T2" fmla="*/ 0 w 237"/>
                <a:gd name="T3" fmla="*/ 104 h 105"/>
                <a:gd name="T4" fmla="*/ 0 w 237"/>
                <a:gd name="T5" fmla="*/ 104 h 105"/>
                <a:gd name="T6" fmla="*/ 0 w 237"/>
                <a:gd name="T7" fmla="*/ 104 h 105"/>
                <a:gd name="T8" fmla="*/ 0 w 237"/>
                <a:gd name="T9" fmla="*/ 104 h 105"/>
                <a:gd name="T10" fmla="*/ 0 w 237"/>
                <a:gd name="T11" fmla="*/ 104 h 105"/>
                <a:gd name="T12" fmla="*/ 0 w 237"/>
                <a:gd name="T13" fmla="*/ 104 h 105"/>
                <a:gd name="T14" fmla="*/ 0 w 237"/>
                <a:gd name="T15" fmla="*/ 104 h 105"/>
                <a:gd name="T16" fmla="*/ 0 w 237"/>
                <a:gd name="T17" fmla="*/ 104 h 105"/>
                <a:gd name="T18" fmla="*/ 0 w 237"/>
                <a:gd name="T19" fmla="*/ 104 h 105"/>
                <a:gd name="T20" fmla="*/ 0 w 237"/>
                <a:gd name="T21" fmla="*/ 104 h 105"/>
                <a:gd name="T22" fmla="*/ 0 w 237"/>
                <a:gd name="T23" fmla="*/ 104 h 105"/>
                <a:gd name="T24" fmla="*/ 0 w 237"/>
                <a:gd name="T25" fmla="*/ 104 h 105"/>
                <a:gd name="T26" fmla="*/ 0 w 237"/>
                <a:gd name="T27" fmla="*/ 104 h 105"/>
                <a:gd name="T28" fmla="*/ 0 w 237"/>
                <a:gd name="T29" fmla="*/ 104 h 105"/>
                <a:gd name="T30" fmla="*/ 0 w 237"/>
                <a:gd name="T31" fmla="*/ 73 h 105"/>
                <a:gd name="T32" fmla="*/ 0 w 237"/>
                <a:gd name="T33" fmla="*/ 73 h 105"/>
                <a:gd name="T34" fmla="*/ 29 w 237"/>
                <a:gd name="T35" fmla="*/ 24 h 105"/>
                <a:gd name="T36" fmla="*/ 137 w 237"/>
                <a:gd name="T37" fmla="*/ 76 h 105"/>
                <a:gd name="T38" fmla="*/ 184 w 237"/>
                <a:gd name="T39" fmla="*/ 41 h 105"/>
                <a:gd name="T40" fmla="*/ 205 w 237"/>
                <a:gd name="T41" fmla="*/ 28 h 105"/>
                <a:gd name="T42" fmla="*/ 137 w 237"/>
                <a:gd name="T43" fmla="*/ 23 h 105"/>
                <a:gd name="T44" fmla="*/ 136 w 237"/>
                <a:gd name="T45" fmla="*/ 25 h 105"/>
                <a:gd name="T46" fmla="*/ 133 w 237"/>
                <a:gd name="T47" fmla="*/ 26 h 105"/>
                <a:gd name="T48" fmla="*/ 130 w 237"/>
                <a:gd name="T49" fmla="*/ 25 h 105"/>
                <a:gd name="T50" fmla="*/ 130 w 237"/>
                <a:gd name="T51" fmla="*/ 25 h 105"/>
                <a:gd name="T52" fmla="*/ 56 w 237"/>
                <a:gd name="T53" fmla="*/ 4 h 105"/>
                <a:gd name="T54" fmla="*/ 54 w 237"/>
                <a:gd name="T55" fmla="*/ 5 h 105"/>
                <a:gd name="T56" fmla="*/ 235 w 237"/>
                <a:gd name="T57" fmla="*/ 0 h 105"/>
                <a:gd name="T58" fmla="*/ 236 w 237"/>
                <a:gd name="T59" fmla="*/ 17 h 105"/>
                <a:gd name="T60" fmla="*/ 236 w 237"/>
                <a:gd name="T61" fmla="*/ 17 h 105"/>
                <a:gd name="T62" fmla="*/ 236 w 237"/>
                <a:gd name="T63" fmla="*/ 35 h 105"/>
                <a:gd name="T64" fmla="*/ 229 w 237"/>
                <a:gd name="T65" fmla="*/ 44 h 105"/>
                <a:gd name="T66" fmla="*/ 235 w 237"/>
                <a:gd name="T6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7" h="105">
                  <a:moveTo>
                    <a:pt x="0" y="105"/>
                  </a:moveTo>
                  <a:cubicBezTo>
                    <a:pt x="0" y="105"/>
                    <a:pt x="0" y="105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104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moveTo>
                    <a:pt x="0" y="73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moveTo>
                    <a:pt x="52" y="4"/>
                  </a:moveTo>
                  <a:cubicBezTo>
                    <a:pt x="43" y="12"/>
                    <a:pt x="35" y="19"/>
                    <a:pt x="29" y="24"/>
                  </a:cubicBezTo>
                  <a:cubicBezTo>
                    <a:pt x="33" y="24"/>
                    <a:pt x="37" y="23"/>
                    <a:pt x="41" y="23"/>
                  </a:cubicBezTo>
                  <a:cubicBezTo>
                    <a:pt x="70" y="23"/>
                    <a:pt x="109" y="33"/>
                    <a:pt x="137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58" y="63"/>
                    <a:pt x="169" y="47"/>
                    <a:pt x="184" y="41"/>
                  </a:cubicBezTo>
                  <a:cubicBezTo>
                    <a:pt x="194" y="36"/>
                    <a:pt x="205" y="32"/>
                    <a:pt x="215" y="28"/>
                  </a:cubicBezTo>
                  <a:cubicBezTo>
                    <a:pt x="212" y="28"/>
                    <a:pt x="208" y="28"/>
                    <a:pt x="205" y="28"/>
                  </a:cubicBezTo>
                  <a:cubicBezTo>
                    <a:pt x="182" y="28"/>
                    <a:pt x="160" y="25"/>
                    <a:pt x="139" y="19"/>
                  </a:cubicBezTo>
                  <a:cubicBezTo>
                    <a:pt x="138" y="21"/>
                    <a:pt x="137" y="22"/>
                    <a:pt x="137" y="23"/>
                  </a:cubicBezTo>
                  <a:cubicBezTo>
                    <a:pt x="137" y="23"/>
                    <a:pt x="136" y="24"/>
                    <a:pt x="136" y="25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5" y="25"/>
                    <a:pt x="134" y="26"/>
                    <a:pt x="133" y="26"/>
                  </a:cubicBezTo>
                  <a:cubicBezTo>
                    <a:pt x="132" y="26"/>
                    <a:pt x="131" y="25"/>
                    <a:pt x="130" y="25"/>
                  </a:cubicBezTo>
                  <a:cubicBezTo>
                    <a:pt x="130" y="25"/>
                    <a:pt x="130" y="25"/>
                    <a:pt x="130" y="25"/>
                  </a:cubicBezTo>
                  <a:cubicBezTo>
                    <a:pt x="130" y="25"/>
                    <a:pt x="130" y="25"/>
                    <a:pt x="130" y="25"/>
                  </a:cubicBezTo>
                  <a:cubicBezTo>
                    <a:pt x="130" y="25"/>
                    <a:pt x="130" y="25"/>
                    <a:pt x="130" y="25"/>
                  </a:cubicBezTo>
                  <a:cubicBezTo>
                    <a:pt x="128" y="23"/>
                    <a:pt x="127" y="21"/>
                    <a:pt x="125" y="20"/>
                  </a:cubicBezTo>
                  <a:cubicBezTo>
                    <a:pt x="92" y="8"/>
                    <a:pt x="66" y="5"/>
                    <a:pt x="56" y="4"/>
                  </a:cubicBezTo>
                  <a:cubicBezTo>
                    <a:pt x="56" y="4"/>
                    <a:pt x="55" y="4"/>
                    <a:pt x="55" y="4"/>
                  </a:cubicBezTo>
                  <a:cubicBezTo>
                    <a:pt x="55" y="5"/>
                    <a:pt x="54" y="5"/>
                    <a:pt x="54" y="5"/>
                  </a:cubicBezTo>
                  <a:cubicBezTo>
                    <a:pt x="53" y="5"/>
                    <a:pt x="52" y="4"/>
                    <a:pt x="52" y="4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6" y="5"/>
                    <a:pt x="236" y="12"/>
                    <a:pt x="236" y="17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18"/>
                    <a:pt x="236" y="18"/>
                    <a:pt x="236" y="18"/>
                  </a:cubicBezTo>
                  <a:cubicBezTo>
                    <a:pt x="236" y="26"/>
                    <a:pt x="236" y="32"/>
                    <a:pt x="236" y="35"/>
                  </a:cubicBezTo>
                  <a:cubicBezTo>
                    <a:pt x="236" y="39"/>
                    <a:pt x="233" y="42"/>
                    <a:pt x="229" y="44"/>
                  </a:cubicBezTo>
                  <a:cubicBezTo>
                    <a:pt x="229" y="44"/>
                    <a:pt x="229" y="44"/>
                    <a:pt x="229" y="44"/>
                  </a:cubicBezTo>
                  <a:cubicBezTo>
                    <a:pt x="233" y="42"/>
                    <a:pt x="236" y="39"/>
                    <a:pt x="236" y="35"/>
                  </a:cubicBezTo>
                  <a:cubicBezTo>
                    <a:pt x="237" y="29"/>
                    <a:pt x="236" y="13"/>
                    <a:pt x="23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ïṧḷîḋè">
              <a:extLst>
                <a:ext uri="{FF2B5EF4-FFF2-40B4-BE49-F238E27FC236}">
                  <a16:creationId xmlns:a16="http://schemas.microsoft.com/office/drawing/2014/main" id="{841A3E5C-40A0-4AE6-ADB4-905E6623F618}"/>
                </a:ext>
              </a:extLst>
            </p:cNvPr>
            <p:cNvSpPr/>
            <p:nvPr/>
          </p:nvSpPr>
          <p:spPr bwMode="auto">
            <a:xfrm>
              <a:off x="5072063" y="6100763"/>
              <a:ext cx="188912" cy="79375"/>
            </a:xfrm>
            <a:custGeom>
              <a:avLst/>
              <a:gdLst>
                <a:gd name="T0" fmla="*/ 80 w 83"/>
                <a:gd name="T1" fmla="*/ 31 h 35"/>
                <a:gd name="T2" fmla="*/ 80 w 83"/>
                <a:gd name="T3" fmla="*/ 31 h 35"/>
                <a:gd name="T4" fmla="*/ 80 w 83"/>
                <a:gd name="T5" fmla="*/ 31 h 35"/>
                <a:gd name="T6" fmla="*/ 80 w 83"/>
                <a:gd name="T7" fmla="*/ 31 h 35"/>
                <a:gd name="T8" fmla="*/ 81 w 83"/>
                <a:gd name="T9" fmla="*/ 35 h 35"/>
                <a:gd name="T10" fmla="*/ 83 w 83"/>
                <a:gd name="T11" fmla="*/ 31 h 35"/>
                <a:gd name="T12" fmla="*/ 80 w 83"/>
                <a:gd name="T13" fmla="*/ 31 h 35"/>
                <a:gd name="T14" fmla="*/ 18 w 83"/>
                <a:gd name="T15" fmla="*/ 14 h 35"/>
                <a:gd name="T16" fmla="*/ 0 w 83"/>
                <a:gd name="T17" fmla="*/ 16 h 35"/>
                <a:gd name="T18" fmla="*/ 69 w 83"/>
                <a:gd name="T19" fmla="*/ 32 h 35"/>
                <a:gd name="T20" fmla="*/ 64 w 83"/>
                <a:gd name="T21" fmla="*/ 28 h 35"/>
                <a:gd name="T22" fmla="*/ 64 w 83"/>
                <a:gd name="T23" fmla="*/ 28 h 35"/>
                <a:gd name="T24" fmla="*/ 57 w 83"/>
                <a:gd name="T25" fmla="*/ 24 h 35"/>
                <a:gd name="T26" fmla="*/ 33 w 83"/>
                <a:gd name="T27" fmla="*/ 15 h 35"/>
                <a:gd name="T28" fmla="*/ 18 w 83"/>
                <a:gd name="T29" fmla="*/ 14 h 35"/>
                <a:gd name="T30" fmla="*/ 9 w 83"/>
                <a:gd name="T31" fmla="*/ 0 h 35"/>
                <a:gd name="T32" fmla="*/ 2 w 83"/>
                <a:gd name="T33" fmla="*/ 7 h 35"/>
                <a:gd name="T34" fmla="*/ 11 w 83"/>
                <a:gd name="T35" fmla="*/ 6 h 35"/>
                <a:gd name="T36" fmla="*/ 7 w 83"/>
                <a:gd name="T37" fmla="*/ 5 h 35"/>
                <a:gd name="T38" fmla="*/ 7 w 83"/>
                <a:gd name="T39" fmla="*/ 5 h 35"/>
                <a:gd name="T40" fmla="*/ 5 w 83"/>
                <a:gd name="T41" fmla="*/ 4 h 35"/>
                <a:gd name="T42" fmla="*/ 9 w 83"/>
                <a:gd name="T43" fmla="*/ 0 h 35"/>
                <a:gd name="T44" fmla="*/ 9 w 83"/>
                <a:gd name="T4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3" h="35">
                  <a:moveTo>
                    <a:pt x="80" y="31"/>
                  </a:moveTo>
                  <a:cubicBezTo>
                    <a:pt x="80" y="31"/>
                    <a:pt x="80" y="31"/>
                    <a:pt x="80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81" y="32"/>
                    <a:pt x="81" y="34"/>
                    <a:pt x="81" y="35"/>
                  </a:cubicBezTo>
                  <a:cubicBezTo>
                    <a:pt x="81" y="34"/>
                    <a:pt x="82" y="33"/>
                    <a:pt x="83" y="31"/>
                  </a:cubicBezTo>
                  <a:cubicBezTo>
                    <a:pt x="82" y="31"/>
                    <a:pt x="81" y="31"/>
                    <a:pt x="80" y="31"/>
                  </a:cubicBezTo>
                  <a:moveTo>
                    <a:pt x="18" y="14"/>
                  </a:moveTo>
                  <a:cubicBezTo>
                    <a:pt x="9" y="14"/>
                    <a:pt x="3" y="15"/>
                    <a:pt x="0" y="16"/>
                  </a:cubicBezTo>
                  <a:cubicBezTo>
                    <a:pt x="10" y="17"/>
                    <a:pt x="36" y="20"/>
                    <a:pt x="69" y="32"/>
                  </a:cubicBezTo>
                  <a:cubicBezTo>
                    <a:pt x="67" y="31"/>
                    <a:pt x="66" y="30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1" y="27"/>
                    <a:pt x="59" y="25"/>
                    <a:pt x="57" y="24"/>
                  </a:cubicBezTo>
                  <a:cubicBezTo>
                    <a:pt x="48" y="21"/>
                    <a:pt x="40" y="18"/>
                    <a:pt x="33" y="15"/>
                  </a:cubicBezTo>
                  <a:cubicBezTo>
                    <a:pt x="28" y="14"/>
                    <a:pt x="23" y="14"/>
                    <a:pt x="18" y="14"/>
                  </a:cubicBezTo>
                  <a:moveTo>
                    <a:pt x="9" y="0"/>
                  </a:moveTo>
                  <a:cubicBezTo>
                    <a:pt x="7" y="2"/>
                    <a:pt x="4" y="5"/>
                    <a:pt x="2" y="7"/>
                  </a:cubicBezTo>
                  <a:cubicBezTo>
                    <a:pt x="5" y="7"/>
                    <a:pt x="7" y="6"/>
                    <a:pt x="11" y="6"/>
                  </a:cubicBezTo>
                  <a:cubicBezTo>
                    <a:pt x="10" y="6"/>
                    <a:pt x="8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7" y="2"/>
                    <a:pt x="8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iśḻïďè">
              <a:extLst>
                <a:ext uri="{FF2B5EF4-FFF2-40B4-BE49-F238E27FC236}">
                  <a16:creationId xmlns:a16="http://schemas.microsoft.com/office/drawing/2014/main" id="{59D1A5A5-0985-4B3C-9FA7-3ECEF4BBA536}"/>
                </a:ext>
              </a:extLst>
            </p:cNvPr>
            <p:cNvSpPr/>
            <p:nvPr/>
          </p:nvSpPr>
          <p:spPr bwMode="auto">
            <a:xfrm>
              <a:off x="5087938" y="6111875"/>
              <a:ext cx="393700" cy="79375"/>
            </a:xfrm>
            <a:custGeom>
              <a:avLst/>
              <a:gdLst>
                <a:gd name="T0" fmla="*/ 26 w 173"/>
                <a:gd name="T1" fmla="*/ 10 h 35"/>
                <a:gd name="T2" fmla="*/ 50 w 173"/>
                <a:gd name="T3" fmla="*/ 19 h 35"/>
                <a:gd name="T4" fmla="*/ 50 w 173"/>
                <a:gd name="T5" fmla="*/ 19 h 35"/>
                <a:gd name="T6" fmla="*/ 26 w 173"/>
                <a:gd name="T7" fmla="*/ 10 h 35"/>
                <a:gd name="T8" fmla="*/ 26 w 173"/>
                <a:gd name="T9" fmla="*/ 10 h 35"/>
                <a:gd name="T10" fmla="*/ 172 w 173"/>
                <a:gd name="T11" fmla="*/ 7 h 35"/>
                <a:gd name="T12" fmla="*/ 172 w 173"/>
                <a:gd name="T13" fmla="*/ 7 h 35"/>
                <a:gd name="T14" fmla="*/ 140 w 173"/>
                <a:gd name="T15" fmla="*/ 13 h 35"/>
                <a:gd name="T16" fmla="*/ 140 w 173"/>
                <a:gd name="T17" fmla="*/ 13 h 35"/>
                <a:gd name="T18" fmla="*/ 140 w 173"/>
                <a:gd name="T19" fmla="*/ 13 h 35"/>
                <a:gd name="T20" fmla="*/ 90 w 173"/>
                <a:gd name="T21" fmla="*/ 7 h 35"/>
                <a:gd name="T22" fmla="*/ 87 w 173"/>
                <a:gd name="T23" fmla="*/ 10 h 35"/>
                <a:gd name="T24" fmla="*/ 87 w 173"/>
                <a:gd name="T25" fmla="*/ 16 h 35"/>
                <a:gd name="T26" fmla="*/ 84 w 173"/>
                <a:gd name="T27" fmla="*/ 17 h 35"/>
                <a:gd name="T28" fmla="*/ 83 w 173"/>
                <a:gd name="T29" fmla="*/ 17 h 35"/>
                <a:gd name="T30" fmla="*/ 76 w 173"/>
                <a:gd name="T31" fmla="*/ 26 h 35"/>
                <a:gd name="T32" fmla="*/ 73 w 173"/>
                <a:gd name="T33" fmla="*/ 26 h 35"/>
                <a:gd name="T34" fmla="*/ 73 w 173"/>
                <a:gd name="T35" fmla="*/ 26 h 35"/>
                <a:gd name="T36" fmla="*/ 76 w 173"/>
                <a:gd name="T37" fmla="*/ 26 h 35"/>
                <a:gd name="T38" fmla="*/ 142 w 173"/>
                <a:gd name="T39" fmla="*/ 35 h 35"/>
                <a:gd name="T40" fmla="*/ 152 w 173"/>
                <a:gd name="T41" fmla="*/ 35 h 35"/>
                <a:gd name="T42" fmla="*/ 155 w 173"/>
                <a:gd name="T43" fmla="*/ 34 h 35"/>
                <a:gd name="T44" fmla="*/ 155 w 173"/>
                <a:gd name="T45" fmla="*/ 34 h 35"/>
                <a:gd name="T46" fmla="*/ 169 w 173"/>
                <a:gd name="T47" fmla="*/ 26 h 35"/>
                <a:gd name="T48" fmla="*/ 169 w 173"/>
                <a:gd name="T49" fmla="*/ 26 h 35"/>
                <a:gd name="T50" fmla="*/ 170 w 173"/>
                <a:gd name="T51" fmla="*/ 26 h 35"/>
                <a:gd name="T52" fmla="*/ 170 w 173"/>
                <a:gd name="T53" fmla="*/ 26 h 35"/>
                <a:gd name="T54" fmla="*/ 170 w 173"/>
                <a:gd name="T55" fmla="*/ 26 h 35"/>
                <a:gd name="T56" fmla="*/ 173 w 173"/>
                <a:gd name="T57" fmla="*/ 24 h 35"/>
                <a:gd name="T58" fmla="*/ 173 w 173"/>
                <a:gd name="T59" fmla="*/ 24 h 35"/>
                <a:gd name="T60" fmla="*/ 173 w 173"/>
                <a:gd name="T61" fmla="*/ 24 h 35"/>
                <a:gd name="T62" fmla="*/ 172 w 173"/>
                <a:gd name="T63" fmla="*/ 7 h 35"/>
                <a:gd name="T64" fmla="*/ 0 w 173"/>
                <a:gd name="T65" fmla="*/ 0 h 35"/>
                <a:gd name="T66" fmla="*/ 0 w 173"/>
                <a:gd name="T67" fmla="*/ 0 h 35"/>
                <a:gd name="T68" fmla="*/ 4 w 173"/>
                <a:gd name="T69" fmla="*/ 1 h 35"/>
                <a:gd name="T70" fmla="*/ 4 w 173"/>
                <a:gd name="T71" fmla="*/ 1 h 35"/>
                <a:gd name="T72" fmla="*/ 0 w 173"/>
                <a:gd name="T7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3" h="35">
                  <a:moveTo>
                    <a:pt x="26" y="10"/>
                  </a:moveTo>
                  <a:cubicBezTo>
                    <a:pt x="33" y="13"/>
                    <a:pt x="41" y="16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1" y="16"/>
                    <a:pt x="33" y="13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moveTo>
                    <a:pt x="172" y="7"/>
                  </a:moveTo>
                  <a:cubicBezTo>
                    <a:pt x="172" y="7"/>
                    <a:pt x="172" y="7"/>
                    <a:pt x="172" y="7"/>
                  </a:cubicBezTo>
                  <a:cubicBezTo>
                    <a:pt x="163" y="12"/>
                    <a:pt x="152" y="13"/>
                    <a:pt x="140" y="13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25" y="13"/>
                    <a:pt x="107" y="10"/>
                    <a:pt x="90" y="7"/>
                  </a:cubicBezTo>
                  <a:cubicBezTo>
                    <a:pt x="89" y="8"/>
                    <a:pt x="88" y="9"/>
                    <a:pt x="87" y="10"/>
                  </a:cubicBezTo>
                  <a:cubicBezTo>
                    <a:pt x="89" y="12"/>
                    <a:pt x="88" y="14"/>
                    <a:pt x="87" y="16"/>
                  </a:cubicBezTo>
                  <a:cubicBezTo>
                    <a:pt x="86" y="16"/>
                    <a:pt x="85" y="17"/>
                    <a:pt x="84" y="17"/>
                  </a:cubicBezTo>
                  <a:cubicBezTo>
                    <a:pt x="84" y="17"/>
                    <a:pt x="83" y="17"/>
                    <a:pt x="83" y="17"/>
                  </a:cubicBezTo>
                  <a:cubicBezTo>
                    <a:pt x="80" y="20"/>
                    <a:pt x="78" y="24"/>
                    <a:pt x="76" y="26"/>
                  </a:cubicBezTo>
                  <a:cubicBezTo>
                    <a:pt x="75" y="26"/>
                    <a:pt x="74" y="26"/>
                    <a:pt x="73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6"/>
                    <a:pt x="75" y="26"/>
                    <a:pt x="76" y="26"/>
                  </a:cubicBezTo>
                  <a:cubicBezTo>
                    <a:pt x="97" y="32"/>
                    <a:pt x="119" y="35"/>
                    <a:pt x="142" y="35"/>
                  </a:cubicBezTo>
                  <a:cubicBezTo>
                    <a:pt x="145" y="35"/>
                    <a:pt x="149" y="35"/>
                    <a:pt x="152" y="35"/>
                  </a:cubicBezTo>
                  <a:cubicBezTo>
                    <a:pt x="153" y="35"/>
                    <a:pt x="154" y="34"/>
                    <a:pt x="155" y="34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60" y="31"/>
                    <a:pt x="165" y="29"/>
                    <a:pt x="169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1" y="26"/>
                    <a:pt x="172" y="25"/>
                    <a:pt x="173" y="24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73" y="19"/>
                    <a:pt x="173" y="12"/>
                    <a:pt x="172" y="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ïŝlîḓè">
              <a:extLst>
                <a:ext uri="{FF2B5EF4-FFF2-40B4-BE49-F238E27FC236}">
                  <a16:creationId xmlns:a16="http://schemas.microsoft.com/office/drawing/2014/main" id="{9E8A6835-DF5A-47BA-919F-3169DB45DE62}"/>
                </a:ext>
              </a:extLst>
            </p:cNvPr>
            <p:cNvSpPr/>
            <p:nvPr/>
          </p:nvSpPr>
          <p:spPr bwMode="auto">
            <a:xfrm>
              <a:off x="5083175" y="6096000"/>
              <a:ext cx="209550" cy="74613"/>
            </a:xfrm>
            <a:custGeom>
              <a:avLst/>
              <a:gdLst>
                <a:gd name="T0" fmla="*/ 28 w 92"/>
                <a:gd name="T1" fmla="*/ 17 h 33"/>
                <a:gd name="T2" fmla="*/ 52 w 92"/>
                <a:gd name="T3" fmla="*/ 26 h 33"/>
                <a:gd name="T4" fmla="*/ 28 w 92"/>
                <a:gd name="T5" fmla="*/ 17 h 33"/>
                <a:gd name="T6" fmla="*/ 84 w 92"/>
                <a:gd name="T7" fmla="*/ 12 h 33"/>
                <a:gd name="T8" fmla="*/ 89 w 92"/>
                <a:gd name="T9" fmla="*/ 17 h 33"/>
                <a:gd name="T10" fmla="*/ 89 w 92"/>
                <a:gd name="T11" fmla="*/ 17 h 33"/>
                <a:gd name="T12" fmla="*/ 92 w 92"/>
                <a:gd name="T13" fmla="*/ 14 h 33"/>
                <a:gd name="T14" fmla="*/ 91 w 92"/>
                <a:gd name="T15" fmla="*/ 14 h 33"/>
                <a:gd name="T16" fmla="*/ 84 w 92"/>
                <a:gd name="T17" fmla="*/ 12 h 33"/>
                <a:gd name="T18" fmla="*/ 27 w 92"/>
                <a:gd name="T19" fmla="*/ 0 h 33"/>
                <a:gd name="T20" fmla="*/ 8 w 92"/>
                <a:gd name="T21" fmla="*/ 2 h 33"/>
                <a:gd name="T22" fmla="*/ 7 w 92"/>
                <a:gd name="T23" fmla="*/ 3 h 33"/>
                <a:gd name="T24" fmla="*/ 4 w 92"/>
                <a:gd name="T25" fmla="*/ 2 h 33"/>
                <a:gd name="T26" fmla="*/ 0 w 92"/>
                <a:gd name="T27" fmla="*/ 6 h 33"/>
                <a:gd name="T28" fmla="*/ 2 w 92"/>
                <a:gd name="T29" fmla="*/ 7 h 33"/>
                <a:gd name="T30" fmla="*/ 6 w 92"/>
                <a:gd name="T31" fmla="*/ 8 h 33"/>
                <a:gd name="T32" fmla="*/ 13 w 92"/>
                <a:gd name="T33" fmla="*/ 8 h 33"/>
                <a:gd name="T34" fmla="*/ 75 w 92"/>
                <a:gd name="T35" fmla="*/ 33 h 33"/>
                <a:gd name="T36" fmla="*/ 78 w 92"/>
                <a:gd name="T37" fmla="*/ 33 h 33"/>
                <a:gd name="T38" fmla="*/ 85 w 92"/>
                <a:gd name="T39" fmla="*/ 24 h 33"/>
                <a:gd name="T40" fmla="*/ 83 w 92"/>
                <a:gd name="T41" fmla="*/ 23 h 33"/>
                <a:gd name="T42" fmla="*/ 59 w 92"/>
                <a:gd name="T43" fmla="*/ 6 h 33"/>
                <a:gd name="T44" fmla="*/ 28 w 92"/>
                <a:gd name="T45" fmla="*/ 0 h 33"/>
                <a:gd name="T46" fmla="*/ 27 w 92"/>
                <a:gd name="T4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" h="33">
                  <a:moveTo>
                    <a:pt x="28" y="17"/>
                  </a:moveTo>
                  <a:cubicBezTo>
                    <a:pt x="35" y="20"/>
                    <a:pt x="43" y="23"/>
                    <a:pt x="52" y="26"/>
                  </a:cubicBezTo>
                  <a:cubicBezTo>
                    <a:pt x="43" y="21"/>
                    <a:pt x="35" y="19"/>
                    <a:pt x="28" y="17"/>
                  </a:cubicBezTo>
                  <a:moveTo>
                    <a:pt x="84" y="12"/>
                  </a:moveTo>
                  <a:cubicBezTo>
                    <a:pt x="85" y="14"/>
                    <a:pt x="87" y="15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6"/>
                    <a:pt x="91" y="15"/>
                    <a:pt x="92" y="14"/>
                  </a:cubicBezTo>
                  <a:cubicBezTo>
                    <a:pt x="92" y="14"/>
                    <a:pt x="92" y="14"/>
                    <a:pt x="91" y="14"/>
                  </a:cubicBezTo>
                  <a:cubicBezTo>
                    <a:pt x="89" y="13"/>
                    <a:pt x="86" y="13"/>
                    <a:pt x="84" y="12"/>
                  </a:cubicBezTo>
                  <a:moveTo>
                    <a:pt x="27" y="0"/>
                  </a:moveTo>
                  <a:cubicBezTo>
                    <a:pt x="16" y="0"/>
                    <a:pt x="9" y="2"/>
                    <a:pt x="8" y="2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3" y="3"/>
                    <a:pt x="2" y="4"/>
                    <a:pt x="0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3" y="7"/>
                    <a:pt x="5" y="8"/>
                    <a:pt x="6" y="8"/>
                  </a:cubicBezTo>
                  <a:cubicBezTo>
                    <a:pt x="8" y="8"/>
                    <a:pt x="11" y="8"/>
                    <a:pt x="13" y="8"/>
                  </a:cubicBezTo>
                  <a:cubicBezTo>
                    <a:pt x="30" y="8"/>
                    <a:pt x="53" y="12"/>
                    <a:pt x="75" y="33"/>
                  </a:cubicBezTo>
                  <a:cubicBezTo>
                    <a:pt x="76" y="33"/>
                    <a:pt x="77" y="33"/>
                    <a:pt x="78" y="33"/>
                  </a:cubicBezTo>
                  <a:cubicBezTo>
                    <a:pt x="80" y="31"/>
                    <a:pt x="82" y="27"/>
                    <a:pt x="85" y="24"/>
                  </a:cubicBezTo>
                  <a:cubicBezTo>
                    <a:pt x="84" y="23"/>
                    <a:pt x="84" y="23"/>
                    <a:pt x="83" y="23"/>
                  </a:cubicBezTo>
                  <a:cubicBezTo>
                    <a:pt x="75" y="15"/>
                    <a:pt x="67" y="10"/>
                    <a:pt x="59" y="6"/>
                  </a:cubicBezTo>
                  <a:cubicBezTo>
                    <a:pt x="48" y="4"/>
                    <a:pt x="38" y="2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î$ḷîdé">
              <a:extLst>
                <a:ext uri="{FF2B5EF4-FFF2-40B4-BE49-F238E27FC236}">
                  <a16:creationId xmlns:a16="http://schemas.microsoft.com/office/drawing/2014/main" id="{96F0D299-B5EF-456E-83AE-7D7AFA8D4FAA}"/>
                </a:ext>
              </a:extLst>
            </p:cNvPr>
            <p:cNvSpPr/>
            <p:nvPr/>
          </p:nvSpPr>
          <p:spPr bwMode="auto">
            <a:xfrm>
              <a:off x="5091113" y="6089650"/>
              <a:ext cx="200025" cy="60325"/>
            </a:xfrm>
            <a:custGeom>
              <a:avLst/>
              <a:gdLst>
                <a:gd name="T0" fmla="*/ 56 w 88"/>
                <a:gd name="T1" fmla="*/ 9 h 27"/>
                <a:gd name="T2" fmla="*/ 80 w 88"/>
                <a:gd name="T3" fmla="*/ 26 h 27"/>
                <a:gd name="T4" fmla="*/ 82 w 88"/>
                <a:gd name="T5" fmla="*/ 27 h 27"/>
                <a:gd name="T6" fmla="*/ 83 w 88"/>
                <a:gd name="T7" fmla="*/ 27 h 27"/>
                <a:gd name="T8" fmla="*/ 86 w 88"/>
                <a:gd name="T9" fmla="*/ 26 h 27"/>
                <a:gd name="T10" fmla="*/ 86 w 88"/>
                <a:gd name="T11" fmla="*/ 20 h 27"/>
                <a:gd name="T12" fmla="*/ 86 w 88"/>
                <a:gd name="T13" fmla="*/ 20 h 27"/>
                <a:gd name="T14" fmla="*/ 81 w 88"/>
                <a:gd name="T15" fmla="*/ 15 h 27"/>
                <a:gd name="T16" fmla="*/ 56 w 88"/>
                <a:gd name="T17" fmla="*/ 9 h 27"/>
                <a:gd name="T18" fmla="*/ 0 w 88"/>
                <a:gd name="T19" fmla="*/ 0 h 27"/>
                <a:gd name="T20" fmla="*/ 0 w 88"/>
                <a:gd name="T21" fmla="*/ 3 h 27"/>
                <a:gd name="T22" fmla="*/ 1 w 88"/>
                <a:gd name="T23" fmla="*/ 5 h 27"/>
                <a:gd name="T24" fmla="*/ 1 w 88"/>
                <a:gd name="T25" fmla="*/ 5 h 27"/>
                <a:gd name="T26" fmla="*/ 4 w 88"/>
                <a:gd name="T27" fmla="*/ 6 h 27"/>
                <a:gd name="T28" fmla="*/ 5 w 88"/>
                <a:gd name="T29" fmla="*/ 5 h 27"/>
                <a:gd name="T30" fmla="*/ 24 w 88"/>
                <a:gd name="T31" fmla="*/ 3 h 27"/>
                <a:gd name="T32" fmla="*/ 25 w 88"/>
                <a:gd name="T33" fmla="*/ 3 h 27"/>
                <a:gd name="T34" fmla="*/ 0 w 88"/>
                <a:gd name="T3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27">
                  <a:moveTo>
                    <a:pt x="56" y="9"/>
                  </a:moveTo>
                  <a:cubicBezTo>
                    <a:pt x="64" y="13"/>
                    <a:pt x="72" y="18"/>
                    <a:pt x="80" y="26"/>
                  </a:cubicBezTo>
                  <a:cubicBezTo>
                    <a:pt x="81" y="26"/>
                    <a:pt x="81" y="26"/>
                    <a:pt x="82" y="27"/>
                  </a:cubicBezTo>
                  <a:cubicBezTo>
                    <a:pt x="82" y="27"/>
                    <a:pt x="83" y="27"/>
                    <a:pt x="83" y="27"/>
                  </a:cubicBezTo>
                  <a:cubicBezTo>
                    <a:pt x="84" y="27"/>
                    <a:pt x="85" y="26"/>
                    <a:pt x="86" y="26"/>
                  </a:cubicBezTo>
                  <a:cubicBezTo>
                    <a:pt x="87" y="24"/>
                    <a:pt x="88" y="22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4" y="18"/>
                    <a:pt x="82" y="17"/>
                    <a:pt x="81" y="15"/>
                  </a:cubicBezTo>
                  <a:cubicBezTo>
                    <a:pt x="72" y="13"/>
                    <a:pt x="64" y="11"/>
                    <a:pt x="56" y="9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6" y="5"/>
                    <a:pt x="13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6" y="1"/>
                    <a:pt x="8" y="0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ŝlíḑe">
              <a:extLst>
                <a:ext uri="{FF2B5EF4-FFF2-40B4-BE49-F238E27FC236}">
                  <a16:creationId xmlns:a16="http://schemas.microsoft.com/office/drawing/2014/main" id="{1394EA80-8FC8-4AF3-BA8B-94215EC17965}"/>
                </a:ext>
              </a:extLst>
            </p:cNvPr>
            <p:cNvSpPr/>
            <p:nvPr/>
          </p:nvSpPr>
          <p:spPr bwMode="auto">
            <a:xfrm>
              <a:off x="4945063" y="6180138"/>
              <a:ext cx="311150" cy="160338"/>
            </a:xfrm>
            <a:custGeom>
              <a:avLst/>
              <a:gdLst>
                <a:gd name="T0" fmla="*/ 41 w 137"/>
                <a:gd name="T1" fmla="*/ 0 h 71"/>
                <a:gd name="T2" fmla="*/ 29 w 137"/>
                <a:gd name="T3" fmla="*/ 1 h 71"/>
                <a:gd name="T4" fmla="*/ 29 w 137"/>
                <a:gd name="T5" fmla="*/ 1 h 71"/>
                <a:gd name="T6" fmla="*/ 25 w 137"/>
                <a:gd name="T7" fmla="*/ 4 h 71"/>
                <a:gd name="T8" fmla="*/ 0 w 137"/>
                <a:gd name="T9" fmla="*/ 50 h 71"/>
                <a:gd name="T10" fmla="*/ 0 w 137"/>
                <a:gd name="T11" fmla="*/ 46 h 71"/>
                <a:gd name="T12" fmla="*/ 71 w 137"/>
                <a:gd name="T13" fmla="*/ 71 h 71"/>
                <a:gd name="T14" fmla="*/ 133 w 137"/>
                <a:gd name="T15" fmla="*/ 47 h 71"/>
                <a:gd name="T16" fmla="*/ 137 w 137"/>
                <a:gd name="T17" fmla="*/ 53 h 71"/>
                <a:gd name="T18" fmla="*/ 137 w 137"/>
                <a:gd name="T19" fmla="*/ 53 h 71"/>
                <a:gd name="T20" fmla="*/ 137 w 137"/>
                <a:gd name="T21" fmla="*/ 53 h 71"/>
                <a:gd name="T22" fmla="*/ 137 w 137"/>
                <a:gd name="T23" fmla="*/ 53 h 71"/>
                <a:gd name="T24" fmla="*/ 41 w 137"/>
                <a:gd name="T2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71">
                  <a:moveTo>
                    <a:pt x="41" y="0"/>
                  </a:moveTo>
                  <a:cubicBezTo>
                    <a:pt x="37" y="0"/>
                    <a:pt x="33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2"/>
                    <a:pt x="26" y="3"/>
                    <a:pt x="25" y="4"/>
                  </a:cubicBezTo>
                  <a:cubicBezTo>
                    <a:pt x="13" y="12"/>
                    <a:pt x="0" y="30"/>
                    <a:pt x="0" y="50"/>
                  </a:cubicBezTo>
                  <a:cubicBezTo>
                    <a:pt x="0" y="49"/>
                    <a:pt x="0" y="47"/>
                    <a:pt x="0" y="46"/>
                  </a:cubicBezTo>
                  <a:cubicBezTo>
                    <a:pt x="12" y="55"/>
                    <a:pt x="39" y="71"/>
                    <a:pt x="71" y="71"/>
                  </a:cubicBezTo>
                  <a:cubicBezTo>
                    <a:pt x="91" y="71"/>
                    <a:pt x="112" y="65"/>
                    <a:pt x="133" y="47"/>
                  </a:cubicBezTo>
                  <a:cubicBezTo>
                    <a:pt x="134" y="49"/>
                    <a:pt x="136" y="51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37" y="53"/>
                    <a:pt x="137" y="53"/>
                    <a:pt x="137" y="53"/>
                  </a:cubicBezTo>
                  <a:cubicBezTo>
                    <a:pt x="109" y="10"/>
                    <a:pt x="70" y="0"/>
                    <a:pt x="4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îŝľiďé">
              <a:extLst>
                <a:ext uri="{FF2B5EF4-FFF2-40B4-BE49-F238E27FC236}">
                  <a16:creationId xmlns:a16="http://schemas.microsoft.com/office/drawing/2014/main" id="{41B13FEA-9E0E-4A07-A176-453951019978}"/>
                </a:ext>
              </a:extLst>
            </p:cNvPr>
            <p:cNvSpPr/>
            <p:nvPr/>
          </p:nvSpPr>
          <p:spPr bwMode="auto">
            <a:xfrm>
              <a:off x="6035675" y="5991225"/>
              <a:ext cx="720725" cy="254000"/>
            </a:xfrm>
            <a:custGeom>
              <a:avLst/>
              <a:gdLst>
                <a:gd name="T0" fmla="*/ 310 w 317"/>
                <a:gd name="T1" fmla="*/ 112 h 112"/>
                <a:gd name="T2" fmla="*/ 304 w 317"/>
                <a:gd name="T3" fmla="*/ 42 h 112"/>
                <a:gd name="T4" fmla="*/ 304 w 317"/>
                <a:gd name="T5" fmla="*/ 42 h 112"/>
                <a:gd name="T6" fmla="*/ 304 w 317"/>
                <a:gd name="T7" fmla="*/ 41 h 112"/>
                <a:gd name="T8" fmla="*/ 304 w 317"/>
                <a:gd name="T9" fmla="*/ 41 h 112"/>
                <a:gd name="T10" fmla="*/ 295 w 317"/>
                <a:gd name="T11" fmla="*/ 32 h 112"/>
                <a:gd name="T12" fmla="*/ 295 w 317"/>
                <a:gd name="T13" fmla="*/ 32 h 112"/>
                <a:gd name="T14" fmla="*/ 295 w 317"/>
                <a:gd name="T15" fmla="*/ 32 h 112"/>
                <a:gd name="T16" fmla="*/ 295 w 317"/>
                <a:gd name="T17" fmla="*/ 32 h 112"/>
                <a:gd name="T18" fmla="*/ 295 w 317"/>
                <a:gd name="T19" fmla="*/ 32 h 112"/>
                <a:gd name="T20" fmla="*/ 295 w 317"/>
                <a:gd name="T21" fmla="*/ 32 h 112"/>
                <a:gd name="T22" fmla="*/ 295 w 317"/>
                <a:gd name="T23" fmla="*/ 32 h 112"/>
                <a:gd name="T24" fmla="*/ 283 w 317"/>
                <a:gd name="T25" fmla="*/ 26 h 112"/>
                <a:gd name="T26" fmla="*/ 282 w 317"/>
                <a:gd name="T27" fmla="*/ 25 h 112"/>
                <a:gd name="T28" fmla="*/ 282 w 317"/>
                <a:gd name="T29" fmla="*/ 25 h 112"/>
                <a:gd name="T30" fmla="*/ 282 w 317"/>
                <a:gd name="T31" fmla="*/ 25 h 112"/>
                <a:gd name="T32" fmla="*/ 282 w 317"/>
                <a:gd name="T33" fmla="*/ 25 h 112"/>
                <a:gd name="T34" fmla="*/ 282 w 317"/>
                <a:gd name="T35" fmla="*/ 25 h 112"/>
                <a:gd name="T36" fmla="*/ 281 w 317"/>
                <a:gd name="T37" fmla="*/ 25 h 112"/>
                <a:gd name="T38" fmla="*/ 281 w 317"/>
                <a:gd name="T39" fmla="*/ 25 h 112"/>
                <a:gd name="T40" fmla="*/ 281 w 317"/>
                <a:gd name="T41" fmla="*/ 25 h 112"/>
                <a:gd name="T42" fmla="*/ 281 w 317"/>
                <a:gd name="T43" fmla="*/ 25 h 112"/>
                <a:gd name="T44" fmla="*/ 281 w 317"/>
                <a:gd name="T45" fmla="*/ 25 h 112"/>
                <a:gd name="T46" fmla="*/ 281 w 317"/>
                <a:gd name="T47" fmla="*/ 25 h 112"/>
                <a:gd name="T48" fmla="*/ 281 w 317"/>
                <a:gd name="T49" fmla="*/ 25 h 112"/>
                <a:gd name="T50" fmla="*/ 280 w 317"/>
                <a:gd name="T51" fmla="*/ 25 h 112"/>
                <a:gd name="T52" fmla="*/ 280 w 317"/>
                <a:gd name="T53" fmla="*/ 25 h 112"/>
                <a:gd name="T54" fmla="*/ 280 w 317"/>
                <a:gd name="T55" fmla="*/ 24 h 112"/>
                <a:gd name="T56" fmla="*/ 237 w 317"/>
                <a:gd name="T57" fmla="*/ 9 h 112"/>
                <a:gd name="T58" fmla="*/ 237 w 317"/>
                <a:gd name="T59" fmla="*/ 9 h 112"/>
                <a:gd name="T60" fmla="*/ 234 w 317"/>
                <a:gd name="T61" fmla="*/ 11 h 112"/>
                <a:gd name="T62" fmla="*/ 234 w 317"/>
                <a:gd name="T63" fmla="*/ 11 h 112"/>
                <a:gd name="T64" fmla="*/ 207 w 317"/>
                <a:gd name="T65" fmla="*/ 27 h 112"/>
                <a:gd name="T66" fmla="*/ 202 w 317"/>
                <a:gd name="T67" fmla="*/ 33 h 112"/>
                <a:gd name="T68" fmla="*/ 199 w 317"/>
                <a:gd name="T69" fmla="*/ 32 h 112"/>
                <a:gd name="T70" fmla="*/ 1 w 317"/>
                <a:gd name="T71" fmla="*/ 45 h 112"/>
                <a:gd name="T72" fmla="*/ 7 w 317"/>
                <a:gd name="T73" fmla="*/ 112 h 112"/>
                <a:gd name="T74" fmla="*/ 310 w 317"/>
                <a:gd name="T75" fmla="*/ 112 h 112"/>
                <a:gd name="T76" fmla="*/ 7 w 317"/>
                <a:gd name="T77" fmla="*/ 112 h 112"/>
                <a:gd name="T78" fmla="*/ 6 w 317"/>
                <a:gd name="T79" fmla="*/ 112 h 112"/>
                <a:gd name="T80" fmla="*/ 2 w 317"/>
                <a:gd name="T81" fmla="*/ 86 h 112"/>
                <a:gd name="T82" fmla="*/ 310 w 317"/>
                <a:gd name="T83" fmla="*/ 112 h 112"/>
                <a:gd name="T84" fmla="*/ 304 w 317"/>
                <a:gd name="T85" fmla="*/ 42 h 112"/>
                <a:gd name="T86" fmla="*/ 312 w 317"/>
                <a:gd name="T87" fmla="*/ 86 h 112"/>
                <a:gd name="T88" fmla="*/ 238 w 317"/>
                <a:gd name="T89" fmla="*/ 9 h 112"/>
                <a:gd name="T90" fmla="*/ 216 w 317"/>
                <a:gd name="T9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7" h="112">
                  <a:moveTo>
                    <a:pt x="310" y="112"/>
                  </a:move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moveTo>
                    <a:pt x="304" y="42"/>
                  </a:moveTo>
                  <a:cubicBezTo>
                    <a:pt x="304" y="42"/>
                    <a:pt x="304" y="42"/>
                    <a:pt x="304" y="42"/>
                  </a:cubicBezTo>
                  <a:cubicBezTo>
                    <a:pt x="304" y="42"/>
                    <a:pt x="304" y="42"/>
                    <a:pt x="304" y="42"/>
                  </a:cubicBezTo>
                  <a:moveTo>
                    <a:pt x="304" y="41"/>
                  </a:moveTo>
                  <a:cubicBezTo>
                    <a:pt x="304" y="41"/>
                    <a:pt x="304" y="41"/>
                    <a:pt x="304" y="42"/>
                  </a:cubicBezTo>
                  <a:cubicBezTo>
                    <a:pt x="304" y="41"/>
                    <a:pt x="304" y="41"/>
                    <a:pt x="304" y="41"/>
                  </a:cubicBezTo>
                  <a:moveTo>
                    <a:pt x="304" y="41"/>
                  </a:moveTo>
                  <a:cubicBezTo>
                    <a:pt x="304" y="41"/>
                    <a:pt x="304" y="41"/>
                    <a:pt x="304" y="41"/>
                  </a:cubicBezTo>
                  <a:cubicBezTo>
                    <a:pt x="304" y="41"/>
                    <a:pt x="304" y="41"/>
                    <a:pt x="304" y="41"/>
                  </a:cubicBezTo>
                  <a:moveTo>
                    <a:pt x="304" y="41"/>
                  </a:moveTo>
                  <a:cubicBezTo>
                    <a:pt x="304" y="41"/>
                    <a:pt x="304" y="41"/>
                    <a:pt x="304" y="41"/>
                  </a:cubicBezTo>
                  <a:cubicBezTo>
                    <a:pt x="304" y="41"/>
                    <a:pt x="304" y="41"/>
                    <a:pt x="304" y="41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95" y="32"/>
                  </a:move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moveTo>
                    <a:pt x="282" y="26"/>
                  </a:moveTo>
                  <a:cubicBezTo>
                    <a:pt x="282" y="26"/>
                    <a:pt x="282" y="26"/>
                    <a:pt x="283" y="26"/>
                  </a:cubicBezTo>
                  <a:cubicBezTo>
                    <a:pt x="282" y="26"/>
                    <a:pt x="282" y="26"/>
                    <a:pt x="282" y="26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2" y="25"/>
                  </a:moveTo>
                  <a:cubicBezTo>
                    <a:pt x="282" y="25"/>
                    <a:pt x="282" y="25"/>
                    <a:pt x="282" y="25"/>
                  </a:cubicBezTo>
                  <a:cubicBezTo>
                    <a:pt x="282" y="25"/>
                    <a:pt x="282" y="25"/>
                    <a:pt x="282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1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1" y="25"/>
                    <a:pt x="281" y="25"/>
                  </a:cubicBezTo>
                  <a:moveTo>
                    <a:pt x="280" y="25"/>
                  </a:moveTo>
                  <a:cubicBezTo>
                    <a:pt x="281" y="25"/>
                    <a:pt x="281" y="25"/>
                    <a:pt x="281" y="25"/>
                  </a:cubicBezTo>
                  <a:cubicBezTo>
                    <a:pt x="281" y="25"/>
                    <a:pt x="280" y="25"/>
                    <a:pt x="280" y="25"/>
                  </a:cubicBezTo>
                  <a:moveTo>
                    <a:pt x="280" y="25"/>
                  </a:moveTo>
                  <a:cubicBezTo>
                    <a:pt x="280" y="25"/>
                    <a:pt x="280" y="25"/>
                    <a:pt x="280" y="25"/>
                  </a:cubicBezTo>
                  <a:cubicBezTo>
                    <a:pt x="280" y="25"/>
                    <a:pt x="280" y="25"/>
                    <a:pt x="280" y="25"/>
                  </a:cubicBezTo>
                  <a:moveTo>
                    <a:pt x="280" y="25"/>
                  </a:moveTo>
                  <a:cubicBezTo>
                    <a:pt x="280" y="25"/>
                    <a:pt x="280" y="25"/>
                    <a:pt x="280" y="25"/>
                  </a:cubicBezTo>
                  <a:cubicBezTo>
                    <a:pt x="280" y="25"/>
                    <a:pt x="280" y="25"/>
                    <a:pt x="280" y="25"/>
                  </a:cubicBezTo>
                  <a:moveTo>
                    <a:pt x="280" y="24"/>
                  </a:moveTo>
                  <a:cubicBezTo>
                    <a:pt x="280" y="24"/>
                    <a:pt x="280" y="24"/>
                    <a:pt x="280" y="24"/>
                  </a:cubicBezTo>
                  <a:cubicBezTo>
                    <a:pt x="280" y="24"/>
                    <a:pt x="280" y="24"/>
                    <a:pt x="280" y="24"/>
                  </a:cubicBezTo>
                  <a:moveTo>
                    <a:pt x="238" y="9"/>
                  </a:moveTo>
                  <a:cubicBezTo>
                    <a:pt x="238" y="9"/>
                    <a:pt x="238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37" y="10"/>
                    <a:pt x="235" y="11"/>
                    <a:pt x="234" y="11"/>
                  </a:cubicBezTo>
                  <a:cubicBezTo>
                    <a:pt x="234" y="11"/>
                    <a:pt x="234" y="11"/>
                    <a:pt x="234" y="11"/>
                  </a:cubicBezTo>
                  <a:cubicBezTo>
                    <a:pt x="234" y="11"/>
                    <a:pt x="234" y="11"/>
                    <a:pt x="234" y="11"/>
                  </a:cubicBezTo>
                  <a:cubicBezTo>
                    <a:pt x="234" y="11"/>
                    <a:pt x="234" y="11"/>
                    <a:pt x="234" y="11"/>
                  </a:cubicBezTo>
                  <a:cubicBezTo>
                    <a:pt x="234" y="11"/>
                    <a:pt x="234" y="11"/>
                    <a:pt x="234" y="11"/>
                  </a:cubicBezTo>
                  <a:cubicBezTo>
                    <a:pt x="234" y="11"/>
                    <a:pt x="233" y="11"/>
                    <a:pt x="233" y="11"/>
                  </a:cubicBezTo>
                  <a:cubicBezTo>
                    <a:pt x="227" y="13"/>
                    <a:pt x="217" y="17"/>
                    <a:pt x="207" y="27"/>
                  </a:cubicBezTo>
                  <a:cubicBezTo>
                    <a:pt x="206" y="28"/>
                    <a:pt x="206" y="29"/>
                    <a:pt x="205" y="30"/>
                  </a:cubicBezTo>
                  <a:cubicBezTo>
                    <a:pt x="205" y="32"/>
                    <a:pt x="203" y="33"/>
                    <a:pt x="202" y="33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1" y="33"/>
                    <a:pt x="201" y="33"/>
                    <a:pt x="200" y="33"/>
                  </a:cubicBezTo>
                  <a:cubicBezTo>
                    <a:pt x="200" y="33"/>
                    <a:pt x="200" y="33"/>
                    <a:pt x="199" y="32"/>
                  </a:cubicBezTo>
                  <a:cubicBezTo>
                    <a:pt x="196" y="31"/>
                    <a:pt x="187" y="29"/>
                    <a:pt x="177" y="26"/>
                  </a:cubicBezTo>
                  <a:cubicBezTo>
                    <a:pt x="137" y="43"/>
                    <a:pt x="90" y="48"/>
                    <a:pt x="51" y="48"/>
                  </a:cubicBezTo>
                  <a:cubicBezTo>
                    <a:pt x="32" y="48"/>
                    <a:pt x="14" y="46"/>
                    <a:pt x="1" y="45"/>
                  </a:cubicBezTo>
                  <a:cubicBezTo>
                    <a:pt x="2" y="39"/>
                    <a:pt x="2" y="32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55"/>
                    <a:pt x="1" y="102"/>
                    <a:pt x="7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4" y="108"/>
                    <a:pt x="3" y="98"/>
                    <a:pt x="2" y="86"/>
                  </a:cubicBezTo>
                  <a:cubicBezTo>
                    <a:pt x="312" y="86"/>
                    <a:pt x="312" y="86"/>
                    <a:pt x="312" y="86"/>
                  </a:cubicBezTo>
                  <a:cubicBezTo>
                    <a:pt x="312" y="86"/>
                    <a:pt x="312" y="86"/>
                    <a:pt x="312" y="86"/>
                  </a:cubicBezTo>
                  <a:cubicBezTo>
                    <a:pt x="312" y="100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0" y="112"/>
                    <a:pt x="310" y="112"/>
                  </a:cubicBezTo>
                  <a:cubicBezTo>
                    <a:pt x="310" y="112"/>
                    <a:pt x="317" y="65"/>
                    <a:pt x="304" y="42"/>
                  </a:cubicBezTo>
                  <a:cubicBezTo>
                    <a:pt x="311" y="53"/>
                    <a:pt x="312" y="70"/>
                    <a:pt x="312" y="85"/>
                  </a:cubicBezTo>
                  <a:cubicBezTo>
                    <a:pt x="312" y="85"/>
                    <a:pt x="312" y="86"/>
                    <a:pt x="312" y="86"/>
                  </a:cubicBezTo>
                  <a:cubicBezTo>
                    <a:pt x="312" y="86"/>
                    <a:pt x="312" y="86"/>
                    <a:pt x="312" y="86"/>
                  </a:cubicBezTo>
                  <a:cubicBezTo>
                    <a:pt x="227" y="86"/>
                    <a:pt x="227" y="86"/>
                    <a:pt x="227" y="86"/>
                  </a:cubicBezTo>
                  <a:cubicBezTo>
                    <a:pt x="238" y="27"/>
                    <a:pt x="272" y="21"/>
                    <a:pt x="272" y="21"/>
                  </a:cubicBezTo>
                  <a:cubicBezTo>
                    <a:pt x="262" y="17"/>
                    <a:pt x="250" y="13"/>
                    <a:pt x="238" y="9"/>
                  </a:cubicBezTo>
                  <a:moveTo>
                    <a:pt x="209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211" y="1"/>
                    <a:pt x="213" y="1"/>
                    <a:pt x="216" y="2"/>
                  </a:cubicBezTo>
                  <a:cubicBezTo>
                    <a:pt x="216" y="2"/>
                    <a:pt x="216" y="2"/>
                    <a:pt x="216" y="2"/>
                  </a:cubicBezTo>
                  <a:cubicBezTo>
                    <a:pt x="213" y="1"/>
                    <a:pt x="211" y="1"/>
                    <a:pt x="20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îşļiḋê">
              <a:extLst>
                <a:ext uri="{FF2B5EF4-FFF2-40B4-BE49-F238E27FC236}">
                  <a16:creationId xmlns:a16="http://schemas.microsoft.com/office/drawing/2014/main" id="{8F334CF0-5C0F-47FA-AD5F-263F1874DAA3}"/>
                </a:ext>
              </a:extLst>
            </p:cNvPr>
            <p:cNvSpPr/>
            <p:nvPr/>
          </p:nvSpPr>
          <p:spPr bwMode="auto">
            <a:xfrm>
              <a:off x="6438900" y="5991225"/>
              <a:ext cx="127000" cy="73025"/>
            </a:xfrm>
            <a:custGeom>
              <a:avLst/>
              <a:gdLst>
                <a:gd name="T0" fmla="*/ 31 w 56"/>
                <a:gd name="T1" fmla="*/ 9 h 32"/>
                <a:gd name="T2" fmla="*/ 23 w 56"/>
                <a:gd name="T3" fmla="*/ 14 h 32"/>
                <a:gd name="T4" fmla="*/ 23 w 56"/>
                <a:gd name="T5" fmla="*/ 14 h 32"/>
                <a:gd name="T6" fmla="*/ 22 w 56"/>
                <a:gd name="T7" fmla="*/ 14 h 32"/>
                <a:gd name="T8" fmla="*/ 22 w 56"/>
                <a:gd name="T9" fmla="*/ 14 h 32"/>
                <a:gd name="T10" fmla="*/ 22 w 56"/>
                <a:gd name="T11" fmla="*/ 15 h 32"/>
                <a:gd name="T12" fmla="*/ 22 w 56"/>
                <a:gd name="T13" fmla="*/ 15 h 32"/>
                <a:gd name="T14" fmla="*/ 22 w 56"/>
                <a:gd name="T15" fmla="*/ 15 h 32"/>
                <a:gd name="T16" fmla="*/ 22 w 56"/>
                <a:gd name="T17" fmla="*/ 15 h 32"/>
                <a:gd name="T18" fmla="*/ 22 w 56"/>
                <a:gd name="T19" fmla="*/ 15 h 32"/>
                <a:gd name="T20" fmla="*/ 0 w 56"/>
                <a:gd name="T21" fmla="*/ 26 h 32"/>
                <a:gd name="T22" fmla="*/ 22 w 56"/>
                <a:gd name="T23" fmla="*/ 32 h 32"/>
                <a:gd name="T24" fmla="*/ 21 w 56"/>
                <a:gd name="T25" fmla="*/ 28 h 32"/>
                <a:gd name="T26" fmla="*/ 31 w 56"/>
                <a:gd name="T27" fmla="*/ 9 h 32"/>
                <a:gd name="T28" fmla="*/ 48 w 56"/>
                <a:gd name="T29" fmla="*/ 8 h 32"/>
                <a:gd name="T30" fmla="*/ 48 w 56"/>
                <a:gd name="T31" fmla="*/ 8 h 32"/>
                <a:gd name="T32" fmla="*/ 46 w 56"/>
                <a:gd name="T33" fmla="*/ 8 h 32"/>
                <a:gd name="T34" fmla="*/ 46 w 56"/>
                <a:gd name="T35" fmla="*/ 8 h 32"/>
                <a:gd name="T36" fmla="*/ 45 w 56"/>
                <a:gd name="T37" fmla="*/ 8 h 32"/>
                <a:gd name="T38" fmla="*/ 41 w 56"/>
                <a:gd name="T39" fmla="*/ 11 h 32"/>
                <a:gd name="T40" fmla="*/ 40 w 56"/>
                <a:gd name="T41" fmla="*/ 11 h 32"/>
                <a:gd name="T42" fmla="*/ 30 w 56"/>
                <a:gd name="T43" fmla="*/ 27 h 32"/>
                <a:gd name="T44" fmla="*/ 56 w 56"/>
                <a:gd name="T45" fmla="*/ 11 h 32"/>
                <a:gd name="T46" fmla="*/ 55 w 56"/>
                <a:gd name="T47" fmla="*/ 10 h 32"/>
                <a:gd name="T48" fmla="*/ 55 w 56"/>
                <a:gd name="T49" fmla="*/ 10 h 32"/>
                <a:gd name="T50" fmla="*/ 55 w 56"/>
                <a:gd name="T51" fmla="*/ 10 h 32"/>
                <a:gd name="T52" fmla="*/ 48 w 56"/>
                <a:gd name="T53" fmla="*/ 8 h 32"/>
                <a:gd name="T54" fmla="*/ 48 w 56"/>
                <a:gd name="T55" fmla="*/ 8 h 32"/>
                <a:gd name="T56" fmla="*/ 32 w 56"/>
                <a:gd name="T57" fmla="*/ 0 h 32"/>
                <a:gd name="T58" fmla="*/ 32 w 56"/>
                <a:gd name="T59" fmla="*/ 0 h 32"/>
                <a:gd name="T60" fmla="*/ 39 w 56"/>
                <a:gd name="T61" fmla="*/ 2 h 32"/>
                <a:gd name="T62" fmla="*/ 39 w 56"/>
                <a:gd name="T63" fmla="*/ 2 h 32"/>
                <a:gd name="T64" fmla="*/ 32 w 56"/>
                <a:gd name="T6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32">
                  <a:moveTo>
                    <a:pt x="31" y="9"/>
                  </a:moveTo>
                  <a:cubicBezTo>
                    <a:pt x="28" y="11"/>
                    <a:pt x="26" y="12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5" y="19"/>
                    <a:pt x="8" y="22"/>
                    <a:pt x="0" y="26"/>
                  </a:cubicBezTo>
                  <a:cubicBezTo>
                    <a:pt x="10" y="29"/>
                    <a:pt x="19" y="31"/>
                    <a:pt x="22" y="32"/>
                  </a:cubicBezTo>
                  <a:cubicBezTo>
                    <a:pt x="21" y="31"/>
                    <a:pt x="20" y="29"/>
                    <a:pt x="21" y="28"/>
                  </a:cubicBezTo>
                  <a:cubicBezTo>
                    <a:pt x="24" y="20"/>
                    <a:pt x="27" y="13"/>
                    <a:pt x="31" y="9"/>
                  </a:cubicBezTo>
                  <a:moveTo>
                    <a:pt x="48" y="8"/>
                  </a:moveTo>
                  <a:cubicBezTo>
                    <a:pt x="48" y="8"/>
                    <a:pt x="48" y="8"/>
                    <a:pt x="48" y="8"/>
                  </a:cubicBezTo>
                  <a:cubicBezTo>
                    <a:pt x="47" y="8"/>
                    <a:pt x="47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5" y="8"/>
                  </a:cubicBezTo>
                  <a:cubicBezTo>
                    <a:pt x="44" y="9"/>
                    <a:pt x="42" y="9"/>
                    <a:pt x="41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7" y="14"/>
                    <a:pt x="33" y="19"/>
                    <a:pt x="30" y="27"/>
                  </a:cubicBezTo>
                  <a:cubicBezTo>
                    <a:pt x="40" y="17"/>
                    <a:pt x="50" y="13"/>
                    <a:pt x="56" y="11"/>
                  </a:cubicBezTo>
                  <a:cubicBezTo>
                    <a:pt x="56" y="10"/>
                    <a:pt x="55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4" y="10"/>
                    <a:pt x="52" y="8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4" y="1"/>
                    <a:pt x="36" y="1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6" y="1"/>
                    <a:pt x="34" y="1"/>
                    <a:pt x="3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íş1îḓê">
              <a:extLst>
                <a:ext uri="{FF2B5EF4-FFF2-40B4-BE49-F238E27FC236}">
                  <a16:creationId xmlns:a16="http://schemas.microsoft.com/office/drawing/2014/main" id="{6D3DAD75-9F33-41EB-BE86-200F5AB1C9E3}"/>
                </a:ext>
              </a:extLst>
            </p:cNvPr>
            <p:cNvSpPr/>
            <p:nvPr/>
          </p:nvSpPr>
          <p:spPr bwMode="auto">
            <a:xfrm>
              <a:off x="6038850" y="5991225"/>
              <a:ext cx="487362" cy="109538"/>
            </a:xfrm>
            <a:custGeom>
              <a:avLst/>
              <a:gdLst>
                <a:gd name="T0" fmla="*/ 198 w 215"/>
                <a:gd name="T1" fmla="*/ 15 h 48"/>
                <a:gd name="T2" fmla="*/ 198 w 215"/>
                <a:gd name="T3" fmla="*/ 15 h 48"/>
                <a:gd name="T4" fmla="*/ 198 w 215"/>
                <a:gd name="T5" fmla="*/ 15 h 48"/>
                <a:gd name="T6" fmla="*/ 198 w 215"/>
                <a:gd name="T7" fmla="*/ 15 h 48"/>
                <a:gd name="T8" fmla="*/ 198 w 215"/>
                <a:gd name="T9" fmla="*/ 15 h 48"/>
                <a:gd name="T10" fmla="*/ 198 w 215"/>
                <a:gd name="T11" fmla="*/ 15 h 48"/>
                <a:gd name="T12" fmla="*/ 198 w 215"/>
                <a:gd name="T13" fmla="*/ 14 h 48"/>
                <a:gd name="T14" fmla="*/ 198 w 215"/>
                <a:gd name="T15" fmla="*/ 14 h 48"/>
                <a:gd name="T16" fmla="*/ 198 w 215"/>
                <a:gd name="T17" fmla="*/ 14 h 48"/>
                <a:gd name="T18" fmla="*/ 145 w 215"/>
                <a:gd name="T19" fmla="*/ 14 h 48"/>
                <a:gd name="T20" fmla="*/ 139 w 215"/>
                <a:gd name="T21" fmla="*/ 16 h 48"/>
                <a:gd name="T22" fmla="*/ 36 w 215"/>
                <a:gd name="T23" fmla="*/ 35 h 48"/>
                <a:gd name="T24" fmla="*/ 35 w 215"/>
                <a:gd name="T25" fmla="*/ 35 h 48"/>
                <a:gd name="T26" fmla="*/ 33 w 215"/>
                <a:gd name="T27" fmla="*/ 35 h 48"/>
                <a:gd name="T28" fmla="*/ 33 w 215"/>
                <a:gd name="T29" fmla="*/ 35 h 48"/>
                <a:gd name="T30" fmla="*/ 33 w 215"/>
                <a:gd name="T31" fmla="*/ 35 h 48"/>
                <a:gd name="T32" fmla="*/ 33 w 215"/>
                <a:gd name="T33" fmla="*/ 35 h 48"/>
                <a:gd name="T34" fmla="*/ 12 w 215"/>
                <a:gd name="T35" fmla="*/ 32 h 48"/>
                <a:gd name="T36" fmla="*/ 12 w 215"/>
                <a:gd name="T37" fmla="*/ 32 h 48"/>
                <a:gd name="T38" fmla="*/ 12 w 215"/>
                <a:gd name="T39" fmla="*/ 32 h 48"/>
                <a:gd name="T40" fmla="*/ 2 w 215"/>
                <a:gd name="T41" fmla="*/ 27 h 48"/>
                <a:gd name="T42" fmla="*/ 0 w 215"/>
                <a:gd name="T43" fmla="*/ 45 h 48"/>
                <a:gd name="T44" fmla="*/ 50 w 215"/>
                <a:gd name="T45" fmla="*/ 48 h 48"/>
                <a:gd name="T46" fmla="*/ 176 w 215"/>
                <a:gd name="T47" fmla="*/ 26 h 48"/>
                <a:gd name="T48" fmla="*/ 198 w 215"/>
                <a:gd name="T49" fmla="*/ 15 h 48"/>
                <a:gd name="T50" fmla="*/ 176 w 215"/>
                <a:gd name="T51" fmla="*/ 26 h 48"/>
                <a:gd name="T52" fmla="*/ 174 w 215"/>
                <a:gd name="T53" fmla="*/ 25 h 48"/>
                <a:gd name="T54" fmla="*/ 171 w 215"/>
                <a:gd name="T55" fmla="*/ 25 h 48"/>
                <a:gd name="T56" fmla="*/ 170 w 215"/>
                <a:gd name="T57" fmla="*/ 25 h 48"/>
                <a:gd name="T58" fmla="*/ 168 w 215"/>
                <a:gd name="T59" fmla="*/ 23 h 48"/>
                <a:gd name="T60" fmla="*/ 145 w 215"/>
                <a:gd name="T61" fmla="*/ 14 h 48"/>
                <a:gd name="T62" fmla="*/ 199 w 215"/>
                <a:gd name="T63" fmla="*/ 14 h 48"/>
                <a:gd name="T64" fmla="*/ 199 w 215"/>
                <a:gd name="T65" fmla="*/ 14 h 48"/>
                <a:gd name="T66" fmla="*/ 199 w 215"/>
                <a:gd name="T67" fmla="*/ 14 h 48"/>
                <a:gd name="T68" fmla="*/ 208 w 215"/>
                <a:gd name="T69" fmla="*/ 0 h 48"/>
                <a:gd name="T70" fmla="*/ 208 w 215"/>
                <a:gd name="T71" fmla="*/ 0 h 48"/>
                <a:gd name="T72" fmla="*/ 208 w 215"/>
                <a:gd name="T73" fmla="*/ 0 h 48"/>
                <a:gd name="T74" fmla="*/ 215 w 215"/>
                <a:gd name="T75" fmla="*/ 2 h 48"/>
                <a:gd name="T76" fmla="*/ 215 w 215"/>
                <a:gd name="T77" fmla="*/ 2 h 48"/>
                <a:gd name="T78" fmla="*/ 208 w 215"/>
                <a:gd name="T7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5" h="48">
                  <a:moveTo>
                    <a:pt x="198" y="15"/>
                  </a:moveTo>
                  <a:cubicBezTo>
                    <a:pt x="198" y="15"/>
                    <a:pt x="198" y="15"/>
                    <a:pt x="198" y="15"/>
                  </a:cubicBezTo>
                  <a:cubicBezTo>
                    <a:pt x="198" y="15"/>
                    <a:pt x="198" y="15"/>
                    <a:pt x="198" y="15"/>
                  </a:cubicBezTo>
                  <a:moveTo>
                    <a:pt x="198" y="15"/>
                  </a:moveTo>
                  <a:cubicBezTo>
                    <a:pt x="198" y="15"/>
                    <a:pt x="198" y="15"/>
                    <a:pt x="198" y="15"/>
                  </a:cubicBezTo>
                  <a:cubicBezTo>
                    <a:pt x="198" y="15"/>
                    <a:pt x="198" y="15"/>
                    <a:pt x="198" y="15"/>
                  </a:cubicBezTo>
                  <a:moveTo>
                    <a:pt x="198" y="14"/>
                  </a:moveTo>
                  <a:cubicBezTo>
                    <a:pt x="198" y="14"/>
                    <a:pt x="198" y="14"/>
                    <a:pt x="198" y="14"/>
                  </a:cubicBezTo>
                  <a:cubicBezTo>
                    <a:pt x="198" y="14"/>
                    <a:pt x="198" y="14"/>
                    <a:pt x="198" y="14"/>
                  </a:cubicBezTo>
                  <a:moveTo>
                    <a:pt x="145" y="14"/>
                  </a:moveTo>
                  <a:cubicBezTo>
                    <a:pt x="143" y="15"/>
                    <a:pt x="141" y="16"/>
                    <a:pt x="139" y="16"/>
                  </a:cubicBezTo>
                  <a:cubicBezTo>
                    <a:pt x="107" y="25"/>
                    <a:pt x="65" y="34"/>
                    <a:pt x="36" y="35"/>
                  </a:cubicBezTo>
                  <a:cubicBezTo>
                    <a:pt x="36" y="35"/>
                    <a:pt x="35" y="35"/>
                    <a:pt x="35" y="35"/>
                  </a:cubicBezTo>
                  <a:cubicBezTo>
                    <a:pt x="35" y="35"/>
                    <a:pt x="34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25" y="35"/>
                    <a:pt x="18" y="34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30"/>
                    <a:pt x="5" y="28"/>
                    <a:pt x="2" y="27"/>
                  </a:cubicBezTo>
                  <a:cubicBezTo>
                    <a:pt x="1" y="32"/>
                    <a:pt x="1" y="39"/>
                    <a:pt x="0" y="45"/>
                  </a:cubicBezTo>
                  <a:cubicBezTo>
                    <a:pt x="13" y="46"/>
                    <a:pt x="31" y="48"/>
                    <a:pt x="50" y="48"/>
                  </a:cubicBezTo>
                  <a:cubicBezTo>
                    <a:pt x="89" y="48"/>
                    <a:pt x="136" y="43"/>
                    <a:pt x="176" y="26"/>
                  </a:cubicBezTo>
                  <a:cubicBezTo>
                    <a:pt x="184" y="22"/>
                    <a:pt x="191" y="19"/>
                    <a:pt x="198" y="15"/>
                  </a:cubicBezTo>
                  <a:cubicBezTo>
                    <a:pt x="191" y="19"/>
                    <a:pt x="184" y="22"/>
                    <a:pt x="176" y="26"/>
                  </a:cubicBezTo>
                  <a:cubicBezTo>
                    <a:pt x="175" y="25"/>
                    <a:pt x="175" y="25"/>
                    <a:pt x="174" y="25"/>
                  </a:cubicBezTo>
                  <a:cubicBezTo>
                    <a:pt x="173" y="25"/>
                    <a:pt x="172" y="25"/>
                    <a:pt x="171" y="25"/>
                  </a:cubicBezTo>
                  <a:cubicBezTo>
                    <a:pt x="171" y="25"/>
                    <a:pt x="170" y="25"/>
                    <a:pt x="170" y="25"/>
                  </a:cubicBezTo>
                  <a:cubicBezTo>
                    <a:pt x="169" y="25"/>
                    <a:pt x="168" y="24"/>
                    <a:pt x="168" y="23"/>
                  </a:cubicBezTo>
                  <a:cubicBezTo>
                    <a:pt x="160" y="20"/>
                    <a:pt x="152" y="17"/>
                    <a:pt x="145" y="14"/>
                  </a:cubicBezTo>
                  <a:moveTo>
                    <a:pt x="199" y="14"/>
                  </a:moveTo>
                  <a:cubicBezTo>
                    <a:pt x="199" y="14"/>
                    <a:pt x="199" y="14"/>
                    <a:pt x="199" y="14"/>
                  </a:cubicBezTo>
                  <a:cubicBezTo>
                    <a:pt x="199" y="14"/>
                    <a:pt x="199" y="14"/>
                    <a:pt x="199" y="14"/>
                  </a:cubicBezTo>
                  <a:moveTo>
                    <a:pt x="208" y="0"/>
                  </a:move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0" y="1"/>
                    <a:pt x="213" y="1"/>
                    <a:pt x="215" y="2"/>
                  </a:cubicBezTo>
                  <a:cubicBezTo>
                    <a:pt x="215" y="2"/>
                    <a:pt x="215" y="2"/>
                    <a:pt x="215" y="2"/>
                  </a:cubicBezTo>
                  <a:cubicBezTo>
                    <a:pt x="212" y="1"/>
                    <a:pt x="210" y="1"/>
                    <a:pt x="20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ïšḻiďe">
              <a:extLst>
                <a:ext uri="{FF2B5EF4-FFF2-40B4-BE49-F238E27FC236}">
                  <a16:creationId xmlns:a16="http://schemas.microsoft.com/office/drawing/2014/main" id="{D5CD0862-2B7B-481C-AB44-EA273179A1B1}"/>
                </a:ext>
              </a:extLst>
            </p:cNvPr>
            <p:cNvSpPr/>
            <p:nvPr/>
          </p:nvSpPr>
          <p:spPr bwMode="auto">
            <a:xfrm>
              <a:off x="5086350" y="4011613"/>
              <a:ext cx="1268412" cy="2128838"/>
            </a:xfrm>
            <a:custGeom>
              <a:avLst/>
              <a:gdLst>
                <a:gd name="T0" fmla="*/ 91 w 558"/>
                <a:gd name="T1" fmla="*/ 934 h 940"/>
                <a:gd name="T2" fmla="*/ 141 w 558"/>
                <a:gd name="T3" fmla="*/ 940 h 940"/>
                <a:gd name="T4" fmla="*/ 454 w 558"/>
                <a:gd name="T5" fmla="*/ 909 h 940"/>
                <a:gd name="T6" fmla="*/ 454 w 558"/>
                <a:gd name="T7" fmla="*/ 909 h 940"/>
                <a:gd name="T8" fmla="*/ 452 w 558"/>
                <a:gd name="T9" fmla="*/ 909 h 940"/>
                <a:gd name="T10" fmla="*/ 431 w 558"/>
                <a:gd name="T11" fmla="*/ 906 h 940"/>
                <a:gd name="T12" fmla="*/ 455 w 558"/>
                <a:gd name="T13" fmla="*/ 909 h 940"/>
                <a:gd name="T14" fmla="*/ 397 w 558"/>
                <a:gd name="T15" fmla="*/ 867 h 940"/>
                <a:gd name="T16" fmla="*/ 421 w 558"/>
                <a:gd name="T17" fmla="*/ 901 h 940"/>
                <a:gd name="T18" fmla="*/ 431 w 558"/>
                <a:gd name="T19" fmla="*/ 906 h 940"/>
                <a:gd name="T20" fmla="*/ 431 w 558"/>
                <a:gd name="T21" fmla="*/ 906 h 940"/>
                <a:gd name="T22" fmla="*/ 397 w 558"/>
                <a:gd name="T23" fmla="*/ 867 h 940"/>
                <a:gd name="T24" fmla="*/ 397 w 558"/>
                <a:gd name="T25" fmla="*/ 867 h 940"/>
                <a:gd name="T26" fmla="*/ 397 w 558"/>
                <a:gd name="T27" fmla="*/ 867 h 940"/>
                <a:gd name="T28" fmla="*/ 397 w 558"/>
                <a:gd name="T29" fmla="*/ 867 h 940"/>
                <a:gd name="T30" fmla="*/ 397 w 558"/>
                <a:gd name="T31" fmla="*/ 867 h 940"/>
                <a:gd name="T32" fmla="*/ 397 w 558"/>
                <a:gd name="T33" fmla="*/ 867 h 940"/>
                <a:gd name="T34" fmla="*/ 397 w 558"/>
                <a:gd name="T35" fmla="*/ 867 h 940"/>
                <a:gd name="T36" fmla="*/ 397 w 558"/>
                <a:gd name="T37" fmla="*/ 867 h 940"/>
                <a:gd name="T38" fmla="*/ 397 w 558"/>
                <a:gd name="T39" fmla="*/ 867 h 940"/>
                <a:gd name="T40" fmla="*/ 397 w 558"/>
                <a:gd name="T41" fmla="*/ 867 h 940"/>
                <a:gd name="T42" fmla="*/ 397 w 558"/>
                <a:gd name="T43" fmla="*/ 867 h 940"/>
                <a:gd name="T44" fmla="*/ 397 w 558"/>
                <a:gd name="T45" fmla="*/ 867 h 940"/>
                <a:gd name="T46" fmla="*/ 397 w 558"/>
                <a:gd name="T47" fmla="*/ 867 h 940"/>
                <a:gd name="T48" fmla="*/ 397 w 558"/>
                <a:gd name="T49" fmla="*/ 867 h 940"/>
                <a:gd name="T50" fmla="*/ 397 w 558"/>
                <a:gd name="T51" fmla="*/ 867 h 940"/>
                <a:gd name="T52" fmla="*/ 397 w 558"/>
                <a:gd name="T53" fmla="*/ 867 h 940"/>
                <a:gd name="T54" fmla="*/ 397 w 558"/>
                <a:gd name="T55" fmla="*/ 867 h 940"/>
                <a:gd name="T56" fmla="*/ 18 w 558"/>
                <a:gd name="T57" fmla="*/ 68 h 940"/>
                <a:gd name="T58" fmla="*/ 316 w 558"/>
                <a:gd name="T59" fmla="*/ 16 h 940"/>
                <a:gd name="T60" fmla="*/ 18 w 558"/>
                <a:gd name="T61" fmla="*/ 68 h 940"/>
                <a:gd name="T62" fmla="*/ 9 w 558"/>
                <a:gd name="T63" fmla="*/ 615 h 940"/>
                <a:gd name="T64" fmla="*/ 2 w 558"/>
                <a:gd name="T65" fmla="*/ 879 h 940"/>
                <a:gd name="T66" fmla="*/ 3 w 558"/>
                <a:gd name="T67" fmla="*/ 860 h 940"/>
                <a:gd name="T68" fmla="*/ 101 w 558"/>
                <a:gd name="T69" fmla="*/ 855 h 940"/>
                <a:gd name="T70" fmla="*/ 181 w 558"/>
                <a:gd name="T71" fmla="*/ 438 h 940"/>
                <a:gd name="T72" fmla="*/ 267 w 558"/>
                <a:gd name="T73" fmla="*/ 143 h 940"/>
                <a:gd name="T74" fmla="*/ 225 w 558"/>
                <a:gd name="T75" fmla="*/ 445 h 940"/>
                <a:gd name="T76" fmla="*/ 267 w 558"/>
                <a:gd name="T77" fmla="*/ 143 h 940"/>
                <a:gd name="T78" fmla="*/ 352 w 558"/>
                <a:gd name="T79" fmla="*/ 404 h 940"/>
                <a:gd name="T80" fmla="*/ 402 w 558"/>
                <a:gd name="T81" fmla="*/ 707 h 940"/>
                <a:gd name="T82" fmla="*/ 398 w 558"/>
                <a:gd name="T83" fmla="*/ 830 h 940"/>
                <a:gd name="T84" fmla="*/ 470 w 558"/>
                <a:gd name="T85" fmla="*/ 362 h 940"/>
                <a:gd name="T86" fmla="*/ 316 w 558"/>
                <a:gd name="T87" fmla="*/ 16 h 940"/>
                <a:gd name="T88" fmla="*/ 505 w 558"/>
                <a:gd name="T89" fmla="*/ 89 h 940"/>
                <a:gd name="T90" fmla="*/ 505 w 558"/>
                <a:gd name="T91" fmla="*/ 8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58" h="940">
                  <a:moveTo>
                    <a:pt x="90" y="934"/>
                  </a:moveTo>
                  <a:cubicBezTo>
                    <a:pt x="91" y="934"/>
                    <a:pt x="91" y="934"/>
                    <a:pt x="91" y="934"/>
                  </a:cubicBezTo>
                  <a:cubicBezTo>
                    <a:pt x="108" y="937"/>
                    <a:pt x="126" y="940"/>
                    <a:pt x="141" y="940"/>
                  </a:cubicBezTo>
                  <a:cubicBezTo>
                    <a:pt x="141" y="940"/>
                    <a:pt x="141" y="940"/>
                    <a:pt x="141" y="940"/>
                  </a:cubicBezTo>
                  <a:cubicBezTo>
                    <a:pt x="126" y="940"/>
                    <a:pt x="108" y="937"/>
                    <a:pt x="90" y="934"/>
                  </a:cubicBezTo>
                  <a:moveTo>
                    <a:pt x="454" y="909"/>
                  </a:moveTo>
                  <a:cubicBezTo>
                    <a:pt x="454" y="909"/>
                    <a:pt x="453" y="909"/>
                    <a:pt x="452" y="909"/>
                  </a:cubicBezTo>
                  <a:cubicBezTo>
                    <a:pt x="453" y="909"/>
                    <a:pt x="454" y="909"/>
                    <a:pt x="454" y="909"/>
                  </a:cubicBezTo>
                  <a:moveTo>
                    <a:pt x="431" y="906"/>
                  </a:moveTo>
                  <a:cubicBezTo>
                    <a:pt x="437" y="908"/>
                    <a:pt x="444" y="909"/>
                    <a:pt x="452" y="909"/>
                  </a:cubicBezTo>
                  <a:cubicBezTo>
                    <a:pt x="452" y="909"/>
                    <a:pt x="452" y="909"/>
                    <a:pt x="452" y="909"/>
                  </a:cubicBezTo>
                  <a:cubicBezTo>
                    <a:pt x="444" y="909"/>
                    <a:pt x="437" y="908"/>
                    <a:pt x="431" y="906"/>
                  </a:cubicBezTo>
                  <a:moveTo>
                    <a:pt x="558" y="890"/>
                  </a:moveTo>
                  <a:cubicBezTo>
                    <a:pt x="526" y="899"/>
                    <a:pt x="484" y="908"/>
                    <a:pt x="455" y="909"/>
                  </a:cubicBezTo>
                  <a:cubicBezTo>
                    <a:pt x="484" y="908"/>
                    <a:pt x="526" y="899"/>
                    <a:pt x="558" y="890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87"/>
                    <a:pt x="421" y="901"/>
                  </a:cubicBezTo>
                  <a:cubicBezTo>
                    <a:pt x="421" y="901"/>
                    <a:pt x="421" y="901"/>
                    <a:pt x="421" y="901"/>
                  </a:cubicBezTo>
                  <a:cubicBezTo>
                    <a:pt x="424" y="902"/>
                    <a:pt x="427" y="904"/>
                    <a:pt x="431" y="906"/>
                  </a:cubicBezTo>
                  <a:cubicBezTo>
                    <a:pt x="431" y="906"/>
                    <a:pt x="431" y="906"/>
                    <a:pt x="431" y="906"/>
                  </a:cubicBezTo>
                  <a:cubicBezTo>
                    <a:pt x="431" y="906"/>
                    <a:pt x="431" y="906"/>
                    <a:pt x="431" y="906"/>
                  </a:cubicBezTo>
                  <a:cubicBezTo>
                    <a:pt x="397" y="892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397" y="867"/>
                  </a:moveTo>
                  <a:cubicBezTo>
                    <a:pt x="397" y="867"/>
                    <a:pt x="397" y="867"/>
                    <a:pt x="397" y="867"/>
                  </a:cubicBezTo>
                  <a:cubicBezTo>
                    <a:pt x="397" y="867"/>
                    <a:pt x="397" y="867"/>
                    <a:pt x="397" y="867"/>
                  </a:cubicBezTo>
                  <a:moveTo>
                    <a:pt x="18" y="67"/>
                  </a:move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8"/>
                    <a:pt x="18" y="67"/>
                  </a:cubicBezTo>
                  <a:moveTo>
                    <a:pt x="316" y="16"/>
                  </a:moveTo>
                  <a:cubicBezTo>
                    <a:pt x="245" y="61"/>
                    <a:pt x="108" y="98"/>
                    <a:pt x="20" y="119"/>
                  </a:cubicBezTo>
                  <a:cubicBezTo>
                    <a:pt x="19" y="101"/>
                    <a:pt x="18" y="84"/>
                    <a:pt x="18" y="68"/>
                  </a:cubicBezTo>
                  <a:cubicBezTo>
                    <a:pt x="21" y="185"/>
                    <a:pt x="31" y="365"/>
                    <a:pt x="31" y="365"/>
                  </a:cubicBezTo>
                  <a:cubicBezTo>
                    <a:pt x="31" y="365"/>
                    <a:pt x="15" y="504"/>
                    <a:pt x="9" y="615"/>
                  </a:cubicBezTo>
                  <a:cubicBezTo>
                    <a:pt x="2" y="727"/>
                    <a:pt x="9" y="832"/>
                    <a:pt x="9" y="832"/>
                  </a:cubicBezTo>
                  <a:cubicBezTo>
                    <a:pt x="0" y="847"/>
                    <a:pt x="2" y="879"/>
                    <a:pt x="2" y="879"/>
                  </a:cubicBezTo>
                  <a:cubicBezTo>
                    <a:pt x="2" y="879"/>
                    <a:pt x="2" y="879"/>
                    <a:pt x="2" y="879"/>
                  </a:cubicBezTo>
                  <a:cubicBezTo>
                    <a:pt x="2" y="879"/>
                    <a:pt x="2" y="870"/>
                    <a:pt x="3" y="860"/>
                  </a:cubicBezTo>
                  <a:cubicBezTo>
                    <a:pt x="15" y="865"/>
                    <a:pt x="28" y="867"/>
                    <a:pt x="40" y="867"/>
                  </a:cubicBezTo>
                  <a:cubicBezTo>
                    <a:pt x="63" y="867"/>
                    <a:pt x="84" y="861"/>
                    <a:pt x="101" y="855"/>
                  </a:cubicBezTo>
                  <a:cubicBezTo>
                    <a:pt x="131" y="844"/>
                    <a:pt x="168" y="589"/>
                    <a:pt x="181" y="534"/>
                  </a:cubicBezTo>
                  <a:cubicBezTo>
                    <a:pt x="194" y="479"/>
                    <a:pt x="181" y="438"/>
                    <a:pt x="181" y="438"/>
                  </a:cubicBezTo>
                  <a:cubicBezTo>
                    <a:pt x="210" y="397"/>
                    <a:pt x="267" y="143"/>
                    <a:pt x="267" y="143"/>
                  </a:cubicBezTo>
                  <a:cubicBezTo>
                    <a:pt x="267" y="143"/>
                    <a:pt x="267" y="143"/>
                    <a:pt x="267" y="143"/>
                  </a:cubicBezTo>
                  <a:cubicBezTo>
                    <a:pt x="267" y="143"/>
                    <a:pt x="267" y="143"/>
                    <a:pt x="267" y="143"/>
                  </a:cubicBezTo>
                  <a:cubicBezTo>
                    <a:pt x="267" y="143"/>
                    <a:pt x="233" y="425"/>
                    <a:pt x="225" y="445"/>
                  </a:cubicBezTo>
                  <a:cubicBezTo>
                    <a:pt x="225" y="445"/>
                    <a:pt x="225" y="445"/>
                    <a:pt x="225" y="445"/>
                  </a:cubicBezTo>
                  <a:cubicBezTo>
                    <a:pt x="233" y="425"/>
                    <a:pt x="267" y="143"/>
                    <a:pt x="267" y="143"/>
                  </a:cubicBezTo>
                  <a:cubicBezTo>
                    <a:pt x="274" y="135"/>
                    <a:pt x="278" y="125"/>
                    <a:pt x="278" y="125"/>
                  </a:cubicBezTo>
                  <a:cubicBezTo>
                    <a:pt x="296" y="149"/>
                    <a:pt x="352" y="404"/>
                    <a:pt x="352" y="404"/>
                  </a:cubicBezTo>
                  <a:cubicBezTo>
                    <a:pt x="343" y="419"/>
                    <a:pt x="365" y="434"/>
                    <a:pt x="365" y="434"/>
                  </a:cubicBezTo>
                  <a:cubicBezTo>
                    <a:pt x="365" y="471"/>
                    <a:pt x="402" y="707"/>
                    <a:pt x="402" y="707"/>
                  </a:cubicBezTo>
                  <a:cubicBezTo>
                    <a:pt x="389" y="732"/>
                    <a:pt x="395" y="731"/>
                    <a:pt x="397" y="756"/>
                  </a:cubicBezTo>
                  <a:cubicBezTo>
                    <a:pt x="398" y="770"/>
                    <a:pt x="398" y="803"/>
                    <a:pt x="398" y="830"/>
                  </a:cubicBezTo>
                  <a:cubicBezTo>
                    <a:pt x="398" y="828"/>
                    <a:pt x="398" y="827"/>
                    <a:pt x="398" y="825"/>
                  </a:cubicBezTo>
                  <a:cubicBezTo>
                    <a:pt x="549" y="712"/>
                    <a:pt x="477" y="393"/>
                    <a:pt x="470" y="362"/>
                  </a:cubicBezTo>
                  <a:cubicBezTo>
                    <a:pt x="463" y="329"/>
                    <a:pt x="481" y="293"/>
                    <a:pt x="481" y="293"/>
                  </a:cubicBezTo>
                  <a:cubicBezTo>
                    <a:pt x="462" y="186"/>
                    <a:pt x="316" y="16"/>
                    <a:pt x="316" y="16"/>
                  </a:cubicBezTo>
                  <a:moveTo>
                    <a:pt x="490" y="0"/>
                  </a:moveTo>
                  <a:cubicBezTo>
                    <a:pt x="491" y="4"/>
                    <a:pt x="502" y="52"/>
                    <a:pt x="505" y="89"/>
                  </a:cubicBezTo>
                  <a:cubicBezTo>
                    <a:pt x="508" y="124"/>
                    <a:pt x="541" y="280"/>
                    <a:pt x="552" y="352"/>
                  </a:cubicBezTo>
                  <a:cubicBezTo>
                    <a:pt x="541" y="280"/>
                    <a:pt x="508" y="124"/>
                    <a:pt x="505" y="89"/>
                  </a:cubicBezTo>
                  <a:cubicBezTo>
                    <a:pt x="502" y="52"/>
                    <a:pt x="491" y="4"/>
                    <a:pt x="49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îśḷiďé">
              <a:extLst>
                <a:ext uri="{FF2B5EF4-FFF2-40B4-BE49-F238E27FC236}">
                  <a16:creationId xmlns:a16="http://schemas.microsoft.com/office/drawing/2014/main" id="{06F5A786-E955-48CC-AE3E-21C9046BF18D}"/>
                </a:ext>
              </a:extLst>
            </p:cNvPr>
            <p:cNvSpPr/>
            <p:nvPr/>
          </p:nvSpPr>
          <p:spPr bwMode="auto">
            <a:xfrm>
              <a:off x="5997575" y="2736850"/>
              <a:ext cx="114300" cy="182563"/>
            </a:xfrm>
            <a:custGeom>
              <a:avLst/>
              <a:gdLst>
                <a:gd name="T0" fmla="*/ 34 w 50"/>
                <a:gd name="T1" fmla="*/ 0 h 80"/>
                <a:gd name="T2" fmla="*/ 0 w 50"/>
                <a:gd name="T3" fmla="*/ 80 h 80"/>
                <a:gd name="T4" fmla="*/ 30 w 50"/>
                <a:gd name="T5" fmla="*/ 75 h 80"/>
                <a:gd name="T6" fmla="*/ 50 w 50"/>
                <a:gd name="T7" fmla="*/ 78 h 80"/>
                <a:gd name="T8" fmla="*/ 50 w 50"/>
                <a:gd name="T9" fmla="*/ 78 h 80"/>
                <a:gd name="T10" fmla="*/ 34 w 50"/>
                <a:gd name="T1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80">
                  <a:moveTo>
                    <a:pt x="34" y="0"/>
                  </a:moveTo>
                  <a:cubicBezTo>
                    <a:pt x="21" y="21"/>
                    <a:pt x="5" y="51"/>
                    <a:pt x="0" y="80"/>
                  </a:cubicBezTo>
                  <a:cubicBezTo>
                    <a:pt x="9" y="77"/>
                    <a:pt x="19" y="75"/>
                    <a:pt x="30" y="75"/>
                  </a:cubicBezTo>
                  <a:cubicBezTo>
                    <a:pt x="36" y="75"/>
                    <a:pt x="43" y="76"/>
                    <a:pt x="50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45" y="52"/>
                    <a:pt x="39" y="24"/>
                    <a:pt x="3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iŝḷïḋè">
              <a:extLst>
                <a:ext uri="{FF2B5EF4-FFF2-40B4-BE49-F238E27FC236}">
                  <a16:creationId xmlns:a16="http://schemas.microsoft.com/office/drawing/2014/main" id="{E9C5AB98-76C4-40AC-893A-F8D5B918E15E}"/>
                </a:ext>
              </a:extLst>
            </p:cNvPr>
            <p:cNvSpPr/>
            <p:nvPr/>
          </p:nvSpPr>
          <p:spPr bwMode="auto">
            <a:xfrm>
              <a:off x="5919788" y="2665413"/>
              <a:ext cx="155575" cy="269875"/>
            </a:xfrm>
            <a:custGeom>
              <a:avLst/>
              <a:gdLst>
                <a:gd name="T0" fmla="*/ 60 w 68"/>
                <a:gd name="T1" fmla="*/ 0 h 119"/>
                <a:gd name="T2" fmla="*/ 0 w 68"/>
                <a:gd name="T3" fmla="*/ 13 h 119"/>
                <a:gd name="T4" fmla="*/ 9 w 68"/>
                <a:gd name="T5" fmla="*/ 80 h 119"/>
                <a:gd name="T6" fmla="*/ 10 w 68"/>
                <a:gd name="T7" fmla="*/ 85 h 119"/>
                <a:gd name="T8" fmla="*/ 11 w 68"/>
                <a:gd name="T9" fmla="*/ 91 h 119"/>
                <a:gd name="T10" fmla="*/ 12 w 68"/>
                <a:gd name="T11" fmla="*/ 93 h 119"/>
                <a:gd name="T12" fmla="*/ 12 w 68"/>
                <a:gd name="T13" fmla="*/ 94 h 119"/>
                <a:gd name="T14" fmla="*/ 13 w 68"/>
                <a:gd name="T15" fmla="*/ 100 h 119"/>
                <a:gd name="T16" fmla="*/ 13 w 68"/>
                <a:gd name="T17" fmla="*/ 102 h 119"/>
                <a:gd name="T18" fmla="*/ 13 w 68"/>
                <a:gd name="T19" fmla="*/ 104 h 119"/>
                <a:gd name="T20" fmla="*/ 14 w 68"/>
                <a:gd name="T21" fmla="*/ 106 h 119"/>
                <a:gd name="T22" fmla="*/ 14 w 68"/>
                <a:gd name="T23" fmla="*/ 108 h 119"/>
                <a:gd name="T24" fmla="*/ 16 w 68"/>
                <a:gd name="T25" fmla="*/ 119 h 119"/>
                <a:gd name="T26" fmla="*/ 34 w 68"/>
                <a:gd name="T27" fmla="*/ 112 h 119"/>
                <a:gd name="T28" fmla="*/ 68 w 68"/>
                <a:gd name="T29" fmla="*/ 32 h 119"/>
                <a:gd name="T30" fmla="*/ 68 w 68"/>
                <a:gd name="T31" fmla="*/ 32 h 119"/>
                <a:gd name="T32" fmla="*/ 60 w 68"/>
                <a:gd name="T3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19">
                  <a:moveTo>
                    <a:pt x="60" y="0"/>
                  </a:moveTo>
                  <a:cubicBezTo>
                    <a:pt x="46" y="5"/>
                    <a:pt x="22" y="12"/>
                    <a:pt x="0" y="13"/>
                  </a:cubicBezTo>
                  <a:cubicBezTo>
                    <a:pt x="3" y="37"/>
                    <a:pt x="6" y="60"/>
                    <a:pt x="9" y="80"/>
                  </a:cubicBezTo>
                  <a:cubicBezTo>
                    <a:pt x="10" y="81"/>
                    <a:pt x="10" y="83"/>
                    <a:pt x="10" y="85"/>
                  </a:cubicBezTo>
                  <a:cubicBezTo>
                    <a:pt x="11" y="87"/>
                    <a:pt x="11" y="89"/>
                    <a:pt x="11" y="91"/>
                  </a:cubicBezTo>
                  <a:cubicBezTo>
                    <a:pt x="11" y="92"/>
                    <a:pt x="11" y="93"/>
                    <a:pt x="12" y="93"/>
                  </a:cubicBezTo>
                  <a:cubicBezTo>
                    <a:pt x="12" y="93"/>
                    <a:pt x="12" y="94"/>
                    <a:pt x="12" y="94"/>
                  </a:cubicBezTo>
                  <a:cubicBezTo>
                    <a:pt x="12" y="96"/>
                    <a:pt x="12" y="98"/>
                    <a:pt x="13" y="100"/>
                  </a:cubicBezTo>
                  <a:cubicBezTo>
                    <a:pt x="13" y="101"/>
                    <a:pt x="13" y="101"/>
                    <a:pt x="13" y="102"/>
                  </a:cubicBezTo>
                  <a:cubicBezTo>
                    <a:pt x="13" y="103"/>
                    <a:pt x="13" y="104"/>
                    <a:pt x="13" y="104"/>
                  </a:cubicBezTo>
                  <a:cubicBezTo>
                    <a:pt x="14" y="105"/>
                    <a:pt x="14" y="105"/>
                    <a:pt x="14" y="106"/>
                  </a:cubicBezTo>
                  <a:cubicBezTo>
                    <a:pt x="14" y="107"/>
                    <a:pt x="14" y="108"/>
                    <a:pt x="14" y="108"/>
                  </a:cubicBezTo>
                  <a:cubicBezTo>
                    <a:pt x="15" y="112"/>
                    <a:pt x="16" y="115"/>
                    <a:pt x="16" y="119"/>
                  </a:cubicBezTo>
                  <a:cubicBezTo>
                    <a:pt x="21" y="116"/>
                    <a:pt x="27" y="114"/>
                    <a:pt x="34" y="112"/>
                  </a:cubicBezTo>
                  <a:cubicBezTo>
                    <a:pt x="39" y="83"/>
                    <a:pt x="55" y="53"/>
                    <a:pt x="68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5" y="20"/>
                    <a:pt x="63" y="9"/>
                    <a:pt x="6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ïṧḷîdê">
              <a:extLst>
                <a:ext uri="{FF2B5EF4-FFF2-40B4-BE49-F238E27FC236}">
                  <a16:creationId xmlns:a16="http://schemas.microsoft.com/office/drawing/2014/main" id="{58F25309-25CE-4782-87B7-EC37260A730D}"/>
                </a:ext>
              </a:extLst>
            </p:cNvPr>
            <p:cNvSpPr/>
            <p:nvPr/>
          </p:nvSpPr>
          <p:spPr bwMode="auto">
            <a:xfrm>
              <a:off x="5819775" y="2141538"/>
              <a:ext cx="273050" cy="552450"/>
            </a:xfrm>
            <a:custGeom>
              <a:avLst/>
              <a:gdLst>
                <a:gd name="T0" fmla="*/ 9 w 120"/>
                <a:gd name="T1" fmla="*/ 0 h 244"/>
                <a:gd name="T2" fmla="*/ 0 w 120"/>
                <a:gd name="T3" fmla="*/ 1 h 244"/>
                <a:gd name="T4" fmla="*/ 0 w 120"/>
                <a:gd name="T5" fmla="*/ 1 h 244"/>
                <a:gd name="T6" fmla="*/ 2 w 120"/>
                <a:gd name="T7" fmla="*/ 1 h 244"/>
                <a:gd name="T8" fmla="*/ 27 w 120"/>
                <a:gd name="T9" fmla="*/ 94 h 244"/>
                <a:gd name="T10" fmla="*/ 27 w 120"/>
                <a:gd name="T11" fmla="*/ 94 h 244"/>
                <a:gd name="T12" fmla="*/ 44 w 120"/>
                <a:gd name="T13" fmla="*/ 244 h 244"/>
                <a:gd name="T14" fmla="*/ 104 w 120"/>
                <a:gd name="T15" fmla="*/ 231 h 244"/>
                <a:gd name="T16" fmla="*/ 120 w 120"/>
                <a:gd name="T17" fmla="*/ 226 h 244"/>
                <a:gd name="T18" fmla="*/ 107 w 120"/>
                <a:gd name="T19" fmla="*/ 195 h 244"/>
                <a:gd name="T20" fmla="*/ 89 w 120"/>
                <a:gd name="T21" fmla="*/ 117 h 244"/>
                <a:gd name="T22" fmla="*/ 28 w 120"/>
                <a:gd name="T23" fmla="*/ 4 h 244"/>
                <a:gd name="T24" fmla="*/ 9 w 120"/>
                <a:gd name="T25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244">
                  <a:moveTo>
                    <a:pt x="9" y="0"/>
                  </a:moveTo>
                  <a:cubicBezTo>
                    <a:pt x="4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9" y="13"/>
                    <a:pt x="23" y="64"/>
                    <a:pt x="27" y="94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9" y="114"/>
                    <a:pt x="36" y="181"/>
                    <a:pt x="44" y="244"/>
                  </a:cubicBezTo>
                  <a:cubicBezTo>
                    <a:pt x="66" y="243"/>
                    <a:pt x="90" y="236"/>
                    <a:pt x="104" y="231"/>
                  </a:cubicBezTo>
                  <a:cubicBezTo>
                    <a:pt x="114" y="228"/>
                    <a:pt x="120" y="226"/>
                    <a:pt x="120" y="226"/>
                  </a:cubicBezTo>
                  <a:cubicBezTo>
                    <a:pt x="114" y="210"/>
                    <a:pt x="107" y="195"/>
                    <a:pt x="107" y="195"/>
                  </a:cubicBezTo>
                  <a:cubicBezTo>
                    <a:pt x="107" y="195"/>
                    <a:pt x="106" y="173"/>
                    <a:pt x="89" y="117"/>
                  </a:cubicBezTo>
                  <a:cubicBezTo>
                    <a:pt x="71" y="61"/>
                    <a:pt x="41" y="10"/>
                    <a:pt x="28" y="4"/>
                  </a:cubicBezTo>
                  <a:cubicBezTo>
                    <a:pt x="21" y="1"/>
                    <a:pt x="14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îṥḻiḋe">
              <a:extLst>
                <a:ext uri="{FF2B5EF4-FFF2-40B4-BE49-F238E27FC236}">
                  <a16:creationId xmlns:a16="http://schemas.microsoft.com/office/drawing/2014/main" id="{79EE559C-3876-4E39-A16E-91F1FABBC22E}"/>
                </a:ext>
              </a:extLst>
            </p:cNvPr>
            <p:cNvSpPr/>
            <p:nvPr/>
          </p:nvSpPr>
          <p:spPr bwMode="auto">
            <a:xfrm>
              <a:off x="5956300" y="2906713"/>
              <a:ext cx="590550" cy="385763"/>
            </a:xfrm>
            <a:custGeom>
              <a:avLst/>
              <a:gdLst>
                <a:gd name="T0" fmla="*/ 260 w 260"/>
                <a:gd name="T1" fmla="*/ 170 h 170"/>
                <a:gd name="T2" fmla="*/ 260 w 260"/>
                <a:gd name="T3" fmla="*/ 170 h 170"/>
                <a:gd name="T4" fmla="*/ 260 w 260"/>
                <a:gd name="T5" fmla="*/ 170 h 170"/>
                <a:gd name="T6" fmla="*/ 260 w 260"/>
                <a:gd name="T7" fmla="*/ 170 h 170"/>
                <a:gd name="T8" fmla="*/ 260 w 260"/>
                <a:gd name="T9" fmla="*/ 170 h 170"/>
                <a:gd name="T10" fmla="*/ 260 w 260"/>
                <a:gd name="T11" fmla="*/ 170 h 170"/>
                <a:gd name="T12" fmla="*/ 260 w 260"/>
                <a:gd name="T13" fmla="*/ 170 h 170"/>
                <a:gd name="T14" fmla="*/ 259 w 260"/>
                <a:gd name="T15" fmla="*/ 170 h 170"/>
                <a:gd name="T16" fmla="*/ 259 w 260"/>
                <a:gd name="T17" fmla="*/ 170 h 170"/>
                <a:gd name="T18" fmla="*/ 259 w 260"/>
                <a:gd name="T19" fmla="*/ 170 h 170"/>
                <a:gd name="T20" fmla="*/ 259 w 260"/>
                <a:gd name="T21" fmla="*/ 169 h 170"/>
                <a:gd name="T22" fmla="*/ 259 w 260"/>
                <a:gd name="T23" fmla="*/ 169 h 170"/>
                <a:gd name="T24" fmla="*/ 259 w 260"/>
                <a:gd name="T25" fmla="*/ 169 h 170"/>
                <a:gd name="T26" fmla="*/ 253 w 260"/>
                <a:gd name="T27" fmla="*/ 168 h 170"/>
                <a:gd name="T28" fmla="*/ 253 w 260"/>
                <a:gd name="T29" fmla="*/ 168 h 170"/>
                <a:gd name="T30" fmla="*/ 192 w 260"/>
                <a:gd name="T31" fmla="*/ 156 h 170"/>
                <a:gd name="T32" fmla="*/ 223 w 260"/>
                <a:gd name="T33" fmla="*/ 148 h 170"/>
                <a:gd name="T34" fmla="*/ 181 w 260"/>
                <a:gd name="T35" fmla="*/ 150 h 170"/>
                <a:gd name="T36" fmla="*/ 173 w 260"/>
                <a:gd name="T37" fmla="*/ 152 h 170"/>
                <a:gd name="T38" fmla="*/ 207 w 260"/>
                <a:gd name="T39" fmla="*/ 144 h 170"/>
                <a:gd name="T40" fmla="*/ 233 w 260"/>
                <a:gd name="T41" fmla="*/ 137 h 170"/>
                <a:gd name="T42" fmla="*/ 207 w 260"/>
                <a:gd name="T43" fmla="*/ 144 h 170"/>
                <a:gd name="T44" fmla="*/ 233 w 260"/>
                <a:gd name="T45" fmla="*/ 137 h 170"/>
                <a:gd name="T46" fmla="*/ 70 w 260"/>
                <a:gd name="T47" fmla="*/ 122 h 170"/>
                <a:gd name="T48" fmla="*/ 52 w 260"/>
                <a:gd name="T49" fmla="*/ 115 h 170"/>
                <a:gd name="T50" fmla="*/ 51 w 260"/>
                <a:gd name="T51" fmla="*/ 115 h 170"/>
                <a:gd name="T52" fmla="*/ 48 w 260"/>
                <a:gd name="T53" fmla="*/ 0 h 170"/>
                <a:gd name="T54" fmla="*/ 0 w 260"/>
                <a:gd name="T55" fmla="*/ 12 h 170"/>
                <a:gd name="T56" fmla="*/ 18 w 260"/>
                <a:gd name="T57" fmla="*/ 5 h 170"/>
                <a:gd name="T58" fmla="*/ 18 w 260"/>
                <a:gd name="T59" fmla="*/ 5 h 170"/>
                <a:gd name="T60" fmla="*/ 86 w 260"/>
                <a:gd name="T61" fmla="*/ 119 h 170"/>
                <a:gd name="T62" fmla="*/ 88 w 260"/>
                <a:gd name="T63" fmla="*/ 118 h 170"/>
                <a:gd name="T64" fmla="*/ 109 w 260"/>
                <a:gd name="T65" fmla="*/ 114 h 170"/>
                <a:gd name="T66" fmla="*/ 135 w 260"/>
                <a:gd name="T67" fmla="*/ 108 h 170"/>
                <a:gd name="T68" fmla="*/ 139 w 260"/>
                <a:gd name="T69" fmla="*/ 107 h 170"/>
                <a:gd name="T70" fmla="*/ 166 w 260"/>
                <a:gd name="T71" fmla="*/ 101 h 170"/>
                <a:gd name="T72" fmla="*/ 194 w 260"/>
                <a:gd name="T73" fmla="*/ 95 h 170"/>
                <a:gd name="T74" fmla="*/ 221 w 260"/>
                <a:gd name="T75" fmla="*/ 89 h 170"/>
                <a:gd name="T76" fmla="*/ 230 w 260"/>
                <a:gd name="T77" fmla="*/ 87 h 170"/>
                <a:gd name="T78" fmla="*/ 68 w 260"/>
                <a:gd name="T79" fmla="*/ 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0" h="170">
                  <a:moveTo>
                    <a:pt x="260" y="170"/>
                  </a:move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moveTo>
                    <a:pt x="260" y="170"/>
                  </a:move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moveTo>
                    <a:pt x="260" y="170"/>
                  </a:move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moveTo>
                    <a:pt x="260" y="170"/>
                  </a:moveTo>
                  <a:cubicBezTo>
                    <a:pt x="260" y="170"/>
                    <a:pt x="260" y="170"/>
                    <a:pt x="260" y="170"/>
                  </a:cubicBezTo>
                  <a:cubicBezTo>
                    <a:pt x="260" y="170"/>
                    <a:pt x="260" y="170"/>
                    <a:pt x="260" y="170"/>
                  </a:cubicBezTo>
                  <a:moveTo>
                    <a:pt x="259" y="170"/>
                  </a:moveTo>
                  <a:cubicBezTo>
                    <a:pt x="259" y="170"/>
                    <a:pt x="259" y="170"/>
                    <a:pt x="259" y="170"/>
                  </a:cubicBezTo>
                  <a:cubicBezTo>
                    <a:pt x="259" y="170"/>
                    <a:pt x="259" y="170"/>
                    <a:pt x="259" y="170"/>
                  </a:cubicBezTo>
                  <a:moveTo>
                    <a:pt x="259" y="170"/>
                  </a:moveTo>
                  <a:cubicBezTo>
                    <a:pt x="259" y="170"/>
                    <a:pt x="259" y="170"/>
                    <a:pt x="259" y="170"/>
                  </a:cubicBezTo>
                  <a:cubicBezTo>
                    <a:pt x="259" y="170"/>
                    <a:pt x="259" y="170"/>
                    <a:pt x="259" y="170"/>
                  </a:cubicBezTo>
                  <a:moveTo>
                    <a:pt x="259" y="169"/>
                  </a:moveTo>
                  <a:cubicBezTo>
                    <a:pt x="259" y="170"/>
                    <a:pt x="259" y="170"/>
                    <a:pt x="259" y="170"/>
                  </a:cubicBezTo>
                  <a:cubicBezTo>
                    <a:pt x="259" y="170"/>
                    <a:pt x="259" y="170"/>
                    <a:pt x="259" y="169"/>
                  </a:cubicBezTo>
                  <a:moveTo>
                    <a:pt x="253" y="168"/>
                  </a:moveTo>
                  <a:cubicBezTo>
                    <a:pt x="256" y="169"/>
                    <a:pt x="259" y="169"/>
                    <a:pt x="259" y="169"/>
                  </a:cubicBezTo>
                  <a:cubicBezTo>
                    <a:pt x="259" y="169"/>
                    <a:pt x="256" y="169"/>
                    <a:pt x="253" y="168"/>
                  </a:cubicBezTo>
                  <a:moveTo>
                    <a:pt x="253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3" y="168"/>
                    <a:pt x="253" y="168"/>
                    <a:pt x="253" y="168"/>
                  </a:cubicBezTo>
                  <a:moveTo>
                    <a:pt x="223" y="148"/>
                  </a:moveTo>
                  <a:cubicBezTo>
                    <a:pt x="212" y="151"/>
                    <a:pt x="202" y="153"/>
                    <a:pt x="192" y="156"/>
                  </a:cubicBezTo>
                  <a:cubicBezTo>
                    <a:pt x="200" y="158"/>
                    <a:pt x="208" y="160"/>
                    <a:pt x="215" y="161"/>
                  </a:cubicBezTo>
                  <a:cubicBezTo>
                    <a:pt x="217" y="157"/>
                    <a:pt x="220" y="152"/>
                    <a:pt x="223" y="148"/>
                  </a:cubicBezTo>
                  <a:moveTo>
                    <a:pt x="207" y="144"/>
                  </a:moveTo>
                  <a:cubicBezTo>
                    <a:pt x="181" y="150"/>
                    <a:pt x="181" y="150"/>
                    <a:pt x="181" y="150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207" y="144"/>
                    <a:pt x="207" y="144"/>
                    <a:pt x="207" y="144"/>
                  </a:cubicBezTo>
                  <a:cubicBezTo>
                    <a:pt x="207" y="144"/>
                    <a:pt x="207" y="144"/>
                    <a:pt x="207" y="144"/>
                  </a:cubicBezTo>
                  <a:moveTo>
                    <a:pt x="233" y="137"/>
                  </a:moveTo>
                  <a:cubicBezTo>
                    <a:pt x="209" y="143"/>
                    <a:pt x="209" y="143"/>
                    <a:pt x="209" y="143"/>
                  </a:cubicBezTo>
                  <a:cubicBezTo>
                    <a:pt x="207" y="144"/>
                    <a:pt x="207" y="144"/>
                    <a:pt x="207" y="144"/>
                  </a:cubicBezTo>
                  <a:cubicBezTo>
                    <a:pt x="233" y="137"/>
                    <a:pt x="233" y="137"/>
                    <a:pt x="233" y="137"/>
                  </a:cubicBezTo>
                  <a:cubicBezTo>
                    <a:pt x="233" y="137"/>
                    <a:pt x="233" y="137"/>
                    <a:pt x="233" y="137"/>
                  </a:cubicBezTo>
                  <a:moveTo>
                    <a:pt x="52" y="115"/>
                  </a:moveTo>
                  <a:cubicBezTo>
                    <a:pt x="57" y="118"/>
                    <a:pt x="64" y="120"/>
                    <a:pt x="70" y="122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64" y="120"/>
                    <a:pt x="57" y="118"/>
                    <a:pt x="52" y="115"/>
                  </a:cubicBezTo>
                  <a:moveTo>
                    <a:pt x="51" y="115"/>
                  </a:move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moveTo>
                    <a:pt x="48" y="0"/>
                  </a:moveTo>
                  <a:cubicBezTo>
                    <a:pt x="37" y="0"/>
                    <a:pt x="27" y="2"/>
                    <a:pt x="18" y="5"/>
                  </a:cubicBezTo>
                  <a:cubicBezTo>
                    <a:pt x="11" y="7"/>
                    <a:pt x="5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9"/>
                    <a:pt x="11" y="7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4" y="49"/>
                    <a:pt x="44" y="93"/>
                    <a:pt x="84" y="119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8" y="118"/>
                    <a:pt x="88" y="118"/>
                    <a:pt x="88" y="118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6" y="101"/>
                    <a:pt x="166" y="101"/>
                    <a:pt x="166" y="101"/>
                  </a:cubicBezTo>
                  <a:cubicBezTo>
                    <a:pt x="166" y="101"/>
                    <a:pt x="166" y="101"/>
                    <a:pt x="166" y="101"/>
                  </a:cubicBezTo>
                  <a:cubicBezTo>
                    <a:pt x="194" y="95"/>
                    <a:pt x="194" y="95"/>
                    <a:pt x="194" y="95"/>
                  </a:cubicBezTo>
                  <a:cubicBezTo>
                    <a:pt x="194" y="95"/>
                    <a:pt x="194" y="95"/>
                    <a:pt x="194" y="95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24" y="88"/>
                    <a:pt x="224" y="88"/>
                    <a:pt x="224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168" y="56"/>
                    <a:pt x="105" y="12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1" y="1"/>
                    <a:pt x="54" y="0"/>
                    <a:pt x="4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îs1íḑé">
              <a:extLst>
                <a:ext uri="{FF2B5EF4-FFF2-40B4-BE49-F238E27FC236}">
                  <a16:creationId xmlns:a16="http://schemas.microsoft.com/office/drawing/2014/main" id="{0725299E-90EF-48B0-A76C-9A27447DB9AA}"/>
                </a:ext>
              </a:extLst>
            </p:cNvPr>
            <p:cNvSpPr/>
            <p:nvPr/>
          </p:nvSpPr>
          <p:spPr bwMode="auto">
            <a:xfrm>
              <a:off x="6367463" y="5991225"/>
              <a:ext cx="158750" cy="58738"/>
            </a:xfrm>
            <a:custGeom>
              <a:avLst/>
              <a:gdLst>
                <a:gd name="T0" fmla="*/ 29 w 70"/>
                <a:gd name="T1" fmla="*/ 6 h 26"/>
                <a:gd name="T2" fmla="*/ 0 w 70"/>
                <a:gd name="T3" fmla="*/ 14 h 26"/>
                <a:gd name="T4" fmla="*/ 23 w 70"/>
                <a:gd name="T5" fmla="*/ 23 h 26"/>
                <a:gd name="T6" fmla="*/ 23 w 70"/>
                <a:gd name="T7" fmla="*/ 20 h 26"/>
                <a:gd name="T8" fmla="*/ 29 w 70"/>
                <a:gd name="T9" fmla="*/ 6 h 26"/>
                <a:gd name="T10" fmla="*/ 50 w 70"/>
                <a:gd name="T11" fmla="*/ 0 h 26"/>
                <a:gd name="T12" fmla="*/ 47 w 70"/>
                <a:gd name="T13" fmla="*/ 0 h 26"/>
                <a:gd name="T14" fmla="*/ 30 w 70"/>
                <a:gd name="T15" fmla="*/ 23 h 26"/>
                <a:gd name="T16" fmla="*/ 29 w 70"/>
                <a:gd name="T17" fmla="*/ 25 h 26"/>
                <a:gd name="T18" fmla="*/ 31 w 70"/>
                <a:gd name="T19" fmla="*/ 26 h 26"/>
                <a:gd name="T20" fmla="*/ 53 w 70"/>
                <a:gd name="T21" fmla="*/ 15 h 26"/>
                <a:gd name="T22" fmla="*/ 53 w 70"/>
                <a:gd name="T23" fmla="*/ 15 h 26"/>
                <a:gd name="T24" fmla="*/ 53 w 70"/>
                <a:gd name="T25" fmla="*/ 15 h 26"/>
                <a:gd name="T26" fmla="*/ 53 w 70"/>
                <a:gd name="T27" fmla="*/ 15 h 26"/>
                <a:gd name="T28" fmla="*/ 53 w 70"/>
                <a:gd name="T29" fmla="*/ 15 h 26"/>
                <a:gd name="T30" fmla="*/ 53 w 70"/>
                <a:gd name="T31" fmla="*/ 14 h 26"/>
                <a:gd name="T32" fmla="*/ 53 w 70"/>
                <a:gd name="T33" fmla="*/ 14 h 26"/>
                <a:gd name="T34" fmla="*/ 54 w 70"/>
                <a:gd name="T35" fmla="*/ 14 h 26"/>
                <a:gd name="T36" fmla="*/ 54 w 70"/>
                <a:gd name="T37" fmla="*/ 14 h 26"/>
                <a:gd name="T38" fmla="*/ 62 w 70"/>
                <a:gd name="T39" fmla="*/ 9 h 26"/>
                <a:gd name="T40" fmla="*/ 70 w 70"/>
                <a:gd name="T41" fmla="*/ 2 h 26"/>
                <a:gd name="T42" fmla="*/ 63 w 70"/>
                <a:gd name="T43" fmla="*/ 0 h 26"/>
                <a:gd name="T44" fmla="*/ 63 w 70"/>
                <a:gd name="T45" fmla="*/ 0 h 26"/>
                <a:gd name="T46" fmla="*/ 62 w 70"/>
                <a:gd name="T47" fmla="*/ 1 h 26"/>
                <a:gd name="T48" fmla="*/ 59 w 70"/>
                <a:gd name="T49" fmla="*/ 3 h 26"/>
                <a:gd name="T50" fmla="*/ 56 w 70"/>
                <a:gd name="T51" fmla="*/ 2 h 26"/>
                <a:gd name="T52" fmla="*/ 50 w 70"/>
                <a:gd name="T5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26">
                  <a:moveTo>
                    <a:pt x="29" y="6"/>
                  </a:moveTo>
                  <a:cubicBezTo>
                    <a:pt x="22" y="8"/>
                    <a:pt x="12" y="11"/>
                    <a:pt x="0" y="14"/>
                  </a:cubicBezTo>
                  <a:cubicBezTo>
                    <a:pt x="7" y="17"/>
                    <a:pt x="15" y="20"/>
                    <a:pt x="23" y="23"/>
                  </a:cubicBezTo>
                  <a:cubicBezTo>
                    <a:pt x="22" y="22"/>
                    <a:pt x="22" y="21"/>
                    <a:pt x="23" y="20"/>
                  </a:cubicBezTo>
                  <a:cubicBezTo>
                    <a:pt x="25" y="14"/>
                    <a:pt x="27" y="10"/>
                    <a:pt x="29" y="6"/>
                  </a:cubicBezTo>
                  <a:moveTo>
                    <a:pt x="50" y="0"/>
                  </a:moveTo>
                  <a:cubicBezTo>
                    <a:pt x="49" y="0"/>
                    <a:pt x="48" y="0"/>
                    <a:pt x="47" y="0"/>
                  </a:cubicBezTo>
                  <a:cubicBezTo>
                    <a:pt x="43" y="1"/>
                    <a:pt x="36" y="6"/>
                    <a:pt x="30" y="23"/>
                  </a:cubicBezTo>
                  <a:cubicBezTo>
                    <a:pt x="30" y="24"/>
                    <a:pt x="29" y="24"/>
                    <a:pt x="29" y="25"/>
                  </a:cubicBezTo>
                  <a:cubicBezTo>
                    <a:pt x="30" y="25"/>
                    <a:pt x="30" y="25"/>
                    <a:pt x="31" y="26"/>
                  </a:cubicBezTo>
                  <a:cubicBezTo>
                    <a:pt x="39" y="22"/>
                    <a:pt x="46" y="19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5"/>
                    <a:pt x="53" y="14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4" y="14"/>
                    <a:pt x="54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7" y="12"/>
                    <a:pt x="59" y="11"/>
                    <a:pt x="62" y="9"/>
                  </a:cubicBezTo>
                  <a:cubicBezTo>
                    <a:pt x="65" y="6"/>
                    <a:pt x="67" y="4"/>
                    <a:pt x="70" y="2"/>
                  </a:cubicBezTo>
                  <a:cubicBezTo>
                    <a:pt x="68" y="1"/>
                    <a:pt x="65" y="1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1"/>
                    <a:pt x="63" y="1"/>
                    <a:pt x="62" y="1"/>
                  </a:cubicBezTo>
                  <a:cubicBezTo>
                    <a:pt x="61" y="2"/>
                    <a:pt x="60" y="3"/>
                    <a:pt x="59" y="3"/>
                  </a:cubicBezTo>
                  <a:cubicBezTo>
                    <a:pt x="58" y="3"/>
                    <a:pt x="57" y="3"/>
                    <a:pt x="56" y="2"/>
                  </a:cubicBezTo>
                  <a:cubicBezTo>
                    <a:pt x="56" y="2"/>
                    <a:pt x="54" y="0"/>
                    <a:pt x="5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íṥḷiḍé">
              <a:extLst>
                <a:ext uri="{FF2B5EF4-FFF2-40B4-BE49-F238E27FC236}">
                  <a16:creationId xmlns:a16="http://schemas.microsoft.com/office/drawing/2014/main" id="{44B123E3-6648-4325-A819-882CD1844DA1}"/>
                </a:ext>
              </a:extLst>
            </p:cNvPr>
            <p:cNvSpPr/>
            <p:nvPr/>
          </p:nvSpPr>
          <p:spPr bwMode="auto">
            <a:xfrm>
              <a:off x="5956300" y="2919413"/>
              <a:ext cx="190500" cy="265113"/>
            </a:xfrm>
            <a:custGeom>
              <a:avLst/>
              <a:gdLst>
                <a:gd name="T0" fmla="*/ 18 w 84"/>
                <a:gd name="T1" fmla="*/ 0 h 117"/>
                <a:gd name="T2" fmla="*/ 0 w 84"/>
                <a:gd name="T3" fmla="*/ 7 h 117"/>
                <a:gd name="T4" fmla="*/ 13 w 84"/>
                <a:gd name="T5" fmla="*/ 68 h 117"/>
                <a:gd name="T6" fmla="*/ 16 w 84"/>
                <a:gd name="T7" fmla="*/ 70 h 117"/>
                <a:gd name="T8" fmla="*/ 34 w 84"/>
                <a:gd name="T9" fmla="*/ 103 h 117"/>
                <a:gd name="T10" fmla="*/ 51 w 84"/>
                <a:gd name="T11" fmla="*/ 110 h 117"/>
                <a:gd name="T12" fmla="*/ 51 w 84"/>
                <a:gd name="T13" fmla="*/ 110 h 117"/>
                <a:gd name="T14" fmla="*/ 52 w 84"/>
                <a:gd name="T15" fmla="*/ 110 h 117"/>
                <a:gd name="T16" fmla="*/ 70 w 84"/>
                <a:gd name="T17" fmla="*/ 117 h 117"/>
                <a:gd name="T18" fmla="*/ 84 w 84"/>
                <a:gd name="T19" fmla="*/ 114 h 117"/>
                <a:gd name="T20" fmla="*/ 18 w 8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117">
                  <a:moveTo>
                    <a:pt x="18" y="0"/>
                  </a:moveTo>
                  <a:cubicBezTo>
                    <a:pt x="11" y="2"/>
                    <a:pt x="5" y="4"/>
                    <a:pt x="0" y="7"/>
                  </a:cubicBezTo>
                  <a:cubicBezTo>
                    <a:pt x="4" y="24"/>
                    <a:pt x="8" y="45"/>
                    <a:pt x="13" y="68"/>
                  </a:cubicBezTo>
                  <a:cubicBezTo>
                    <a:pt x="14" y="69"/>
                    <a:pt x="15" y="70"/>
                    <a:pt x="16" y="70"/>
                  </a:cubicBezTo>
                  <a:cubicBezTo>
                    <a:pt x="22" y="79"/>
                    <a:pt x="29" y="90"/>
                    <a:pt x="34" y="103"/>
                  </a:cubicBezTo>
                  <a:cubicBezTo>
                    <a:pt x="40" y="106"/>
                    <a:pt x="46" y="108"/>
                    <a:pt x="51" y="110"/>
                  </a:cubicBezTo>
                  <a:cubicBezTo>
                    <a:pt x="51" y="110"/>
                    <a:pt x="51" y="110"/>
                    <a:pt x="51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7" y="113"/>
                    <a:pt x="64" y="115"/>
                    <a:pt x="70" y="117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44" y="88"/>
                    <a:pt x="4" y="44"/>
                    <a:pt x="1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ïṩ1idé">
              <a:extLst>
                <a:ext uri="{FF2B5EF4-FFF2-40B4-BE49-F238E27FC236}">
                  <a16:creationId xmlns:a16="http://schemas.microsoft.com/office/drawing/2014/main" id="{0679F4C5-0C8C-47A1-8E97-D25A998AC8E8}"/>
                </a:ext>
              </a:extLst>
            </p:cNvPr>
            <p:cNvSpPr/>
            <p:nvPr/>
          </p:nvSpPr>
          <p:spPr bwMode="auto">
            <a:xfrm>
              <a:off x="6445250" y="3184525"/>
              <a:ext cx="180975" cy="107950"/>
            </a:xfrm>
            <a:custGeom>
              <a:avLst/>
              <a:gdLst>
                <a:gd name="T0" fmla="*/ 73 w 80"/>
                <a:gd name="T1" fmla="*/ 10 h 48"/>
                <a:gd name="T2" fmla="*/ 8 w 80"/>
                <a:gd name="T3" fmla="*/ 26 h 48"/>
                <a:gd name="T4" fmla="*/ 0 w 80"/>
                <a:gd name="T5" fmla="*/ 39 h 48"/>
                <a:gd name="T6" fmla="*/ 0 w 80"/>
                <a:gd name="T7" fmla="*/ 39 h 48"/>
                <a:gd name="T8" fmla="*/ 38 w 80"/>
                <a:gd name="T9" fmla="*/ 46 h 48"/>
                <a:gd name="T10" fmla="*/ 38 w 80"/>
                <a:gd name="T11" fmla="*/ 46 h 48"/>
                <a:gd name="T12" fmla="*/ 38 w 80"/>
                <a:gd name="T13" fmla="*/ 46 h 48"/>
                <a:gd name="T14" fmla="*/ 44 w 80"/>
                <a:gd name="T15" fmla="*/ 47 h 48"/>
                <a:gd name="T16" fmla="*/ 44 w 80"/>
                <a:gd name="T17" fmla="*/ 47 h 48"/>
                <a:gd name="T18" fmla="*/ 44 w 80"/>
                <a:gd name="T19" fmla="*/ 48 h 48"/>
                <a:gd name="T20" fmla="*/ 44 w 80"/>
                <a:gd name="T21" fmla="*/ 48 h 48"/>
                <a:gd name="T22" fmla="*/ 44 w 80"/>
                <a:gd name="T23" fmla="*/ 48 h 48"/>
                <a:gd name="T24" fmla="*/ 44 w 80"/>
                <a:gd name="T25" fmla="*/ 48 h 48"/>
                <a:gd name="T26" fmla="*/ 44 w 80"/>
                <a:gd name="T27" fmla="*/ 48 h 48"/>
                <a:gd name="T28" fmla="*/ 45 w 80"/>
                <a:gd name="T29" fmla="*/ 48 h 48"/>
                <a:gd name="T30" fmla="*/ 45 w 80"/>
                <a:gd name="T31" fmla="*/ 48 h 48"/>
                <a:gd name="T32" fmla="*/ 45 w 80"/>
                <a:gd name="T33" fmla="*/ 48 h 48"/>
                <a:gd name="T34" fmla="*/ 45 w 80"/>
                <a:gd name="T35" fmla="*/ 48 h 48"/>
                <a:gd name="T36" fmla="*/ 45 w 80"/>
                <a:gd name="T37" fmla="*/ 48 h 48"/>
                <a:gd name="T38" fmla="*/ 45 w 80"/>
                <a:gd name="T39" fmla="*/ 48 h 48"/>
                <a:gd name="T40" fmla="*/ 45 w 80"/>
                <a:gd name="T41" fmla="*/ 48 h 48"/>
                <a:gd name="T42" fmla="*/ 45 w 80"/>
                <a:gd name="T43" fmla="*/ 48 h 48"/>
                <a:gd name="T44" fmla="*/ 45 w 80"/>
                <a:gd name="T45" fmla="*/ 48 h 48"/>
                <a:gd name="T46" fmla="*/ 45 w 80"/>
                <a:gd name="T47" fmla="*/ 48 h 48"/>
                <a:gd name="T48" fmla="*/ 73 w 80"/>
                <a:gd name="T49" fmla="*/ 10 h 48"/>
                <a:gd name="T50" fmla="*/ 51 w 80"/>
                <a:gd name="T51" fmla="*/ 8 h 48"/>
                <a:gd name="T52" fmla="*/ 26 w 80"/>
                <a:gd name="T53" fmla="*/ 14 h 48"/>
                <a:gd name="T54" fmla="*/ 26 w 80"/>
                <a:gd name="T55" fmla="*/ 14 h 48"/>
                <a:gd name="T56" fmla="*/ 24 w 80"/>
                <a:gd name="T57" fmla="*/ 14 h 48"/>
                <a:gd name="T58" fmla="*/ 18 w 80"/>
                <a:gd name="T59" fmla="*/ 15 h 48"/>
                <a:gd name="T60" fmla="*/ 18 w 80"/>
                <a:gd name="T61" fmla="*/ 15 h 48"/>
                <a:gd name="T62" fmla="*/ 51 w 80"/>
                <a:gd name="T63" fmla="*/ 8 h 48"/>
                <a:gd name="T64" fmla="*/ 51 w 80"/>
                <a:gd name="T65" fmla="*/ 8 h 48"/>
                <a:gd name="T66" fmla="*/ 80 w 80"/>
                <a:gd name="T67" fmla="*/ 0 h 48"/>
                <a:gd name="T68" fmla="*/ 74 w 80"/>
                <a:gd name="T69" fmla="*/ 2 h 48"/>
                <a:gd name="T70" fmla="*/ 55 w 80"/>
                <a:gd name="T71" fmla="*/ 6 h 48"/>
                <a:gd name="T72" fmla="*/ 55 w 80"/>
                <a:gd name="T73" fmla="*/ 6 h 48"/>
                <a:gd name="T74" fmla="*/ 80 w 80"/>
                <a:gd name="T75" fmla="*/ 0 h 48"/>
                <a:gd name="T76" fmla="*/ 80 w 80"/>
                <a:gd name="T7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48">
                  <a:moveTo>
                    <a:pt x="73" y="10"/>
                  </a:moveTo>
                  <a:cubicBezTo>
                    <a:pt x="51" y="15"/>
                    <a:pt x="29" y="21"/>
                    <a:pt x="8" y="26"/>
                  </a:cubicBezTo>
                  <a:cubicBezTo>
                    <a:pt x="5" y="30"/>
                    <a:pt x="2" y="35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7" y="43"/>
                    <a:pt x="31" y="45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41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9" y="29"/>
                    <a:pt x="60" y="17"/>
                    <a:pt x="73" y="10"/>
                  </a:cubicBezTo>
                  <a:moveTo>
                    <a:pt x="51" y="8"/>
                  </a:move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moveTo>
                    <a:pt x="80" y="0"/>
                  </a:moveTo>
                  <a:cubicBezTo>
                    <a:pt x="74" y="2"/>
                    <a:pt x="74" y="2"/>
                    <a:pt x="74" y="2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iṣḷïḓê">
              <a:extLst>
                <a:ext uri="{FF2B5EF4-FFF2-40B4-BE49-F238E27FC236}">
                  <a16:creationId xmlns:a16="http://schemas.microsoft.com/office/drawing/2014/main" id="{F4DDFFD7-6172-40D6-B5B2-0735BFF0EC06}"/>
                </a:ext>
              </a:extLst>
            </p:cNvPr>
            <p:cNvSpPr/>
            <p:nvPr/>
          </p:nvSpPr>
          <p:spPr bwMode="auto">
            <a:xfrm>
              <a:off x="6418263" y="5973763"/>
              <a:ext cx="92075" cy="74613"/>
            </a:xfrm>
            <a:custGeom>
              <a:avLst/>
              <a:gdLst>
                <a:gd name="T0" fmla="*/ 28 w 41"/>
                <a:gd name="T1" fmla="*/ 0 h 33"/>
                <a:gd name="T2" fmla="*/ 27 w 41"/>
                <a:gd name="T3" fmla="*/ 0 h 33"/>
                <a:gd name="T4" fmla="*/ 27 w 41"/>
                <a:gd name="T5" fmla="*/ 0 h 33"/>
                <a:gd name="T6" fmla="*/ 17 w 41"/>
                <a:gd name="T7" fmla="*/ 10 h 33"/>
                <a:gd name="T8" fmla="*/ 7 w 41"/>
                <a:gd name="T9" fmla="*/ 14 h 33"/>
                <a:gd name="T10" fmla="*/ 1 w 41"/>
                <a:gd name="T11" fmla="*/ 28 h 33"/>
                <a:gd name="T12" fmla="*/ 1 w 41"/>
                <a:gd name="T13" fmla="*/ 31 h 33"/>
                <a:gd name="T14" fmla="*/ 3 w 41"/>
                <a:gd name="T15" fmla="*/ 33 h 33"/>
                <a:gd name="T16" fmla="*/ 4 w 41"/>
                <a:gd name="T17" fmla="*/ 33 h 33"/>
                <a:gd name="T18" fmla="*/ 7 w 41"/>
                <a:gd name="T19" fmla="*/ 33 h 33"/>
                <a:gd name="T20" fmla="*/ 8 w 41"/>
                <a:gd name="T21" fmla="*/ 31 h 33"/>
                <a:gd name="T22" fmla="*/ 25 w 41"/>
                <a:gd name="T23" fmla="*/ 8 h 33"/>
                <a:gd name="T24" fmla="*/ 28 w 41"/>
                <a:gd name="T25" fmla="*/ 8 h 33"/>
                <a:gd name="T26" fmla="*/ 34 w 41"/>
                <a:gd name="T27" fmla="*/ 10 h 33"/>
                <a:gd name="T28" fmla="*/ 37 w 41"/>
                <a:gd name="T29" fmla="*/ 11 h 33"/>
                <a:gd name="T30" fmla="*/ 40 w 41"/>
                <a:gd name="T31" fmla="*/ 9 h 33"/>
                <a:gd name="T32" fmla="*/ 41 w 41"/>
                <a:gd name="T33" fmla="*/ 8 h 33"/>
                <a:gd name="T34" fmla="*/ 41 w 41"/>
                <a:gd name="T35" fmla="*/ 8 h 33"/>
                <a:gd name="T36" fmla="*/ 41 w 41"/>
                <a:gd name="T37" fmla="*/ 8 h 33"/>
                <a:gd name="T38" fmla="*/ 41 w 41"/>
                <a:gd name="T39" fmla="*/ 8 h 33"/>
                <a:gd name="T40" fmla="*/ 40 w 41"/>
                <a:gd name="T41" fmla="*/ 4 h 33"/>
                <a:gd name="T42" fmla="*/ 28 w 41"/>
                <a:gd name="T4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3">
                  <a:moveTo>
                    <a:pt x="28" y="0"/>
                  </a:moveTo>
                  <a:cubicBezTo>
                    <a:pt x="28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1" y="5"/>
                    <a:pt x="17" y="10"/>
                  </a:cubicBezTo>
                  <a:cubicBezTo>
                    <a:pt x="15" y="11"/>
                    <a:pt x="12" y="12"/>
                    <a:pt x="7" y="14"/>
                  </a:cubicBezTo>
                  <a:cubicBezTo>
                    <a:pt x="5" y="18"/>
                    <a:pt x="3" y="22"/>
                    <a:pt x="1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1" y="32"/>
                    <a:pt x="2" y="33"/>
                    <a:pt x="3" y="33"/>
                  </a:cubicBezTo>
                  <a:cubicBezTo>
                    <a:pt x="3" y="33"/>
                    <a:pt x="4" y="33"/>
                    <a:pt x="4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7" y="32"/>
                    <a:pt x="8" y="32"/>
                    <a:pt x="8" y="31"/>
                  </a:cubicBezTo>
                  <a:cubicBezTo>
                    <a:pt x="14" y="14"/>
                    <a:pt x="21" y="9"/>
                    <a:pt x="25" y="8"/>
                  </a:cubicBezTo>
                  <a:cubicBezTo>
                    <a:pt x="26" y="8"/>
                    <a:pt x="27" y="8"/>
                    <a:pt x="28" y="8"/>
                  </a:cubicBezTo>
                  <a:cubicBezTo>
                    <a:pt x="32" y="8"/>
                    <a:pt x="34" y="10"/>
                    <a:pt x="34" y="10"/>
                  </a:cubicBezTo>
                  <a:cubicBezTo>
                    <a:pt x="35" y="11"/>
                    <a:pt x="36" y="11"/>
                    <a:pt x="37" y="11"/>
                  </a:cubicBezTo>
                  <a:cubicBezTo>
                    <a:pt x="38" y="11"/>
                    <a:pt x="39" y="10"/>
                    <a:pt x="40" y="9"/>
                  </a:cubicBezTo>
                  <a:cubicBezTo>
                    <a:pt x="41" y="9"/>
                    <a:pt x="41" y="9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5"/>
                    <a:pt x="40" y="4"/>
                  </a:cubicBezTo>
                  <a:cubicBezTo>
                    <a:pt x="39" y="4"/>
                    <a:pt x="35" y="0"/>
                    <a:pt x="2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isḷiḍè">
              <a:extLst>
                <a:ext uri="{FF2B5EF4-FFF2-40B4-BE49-F238E27FC236}">
                  <a16:creationId xmlns:a16="http://schemas.microsoft.com/office/drawing/2014/main" id="{0D0D3593-37C0-465E-8DC5-62022F983032}"/>
                </a:ext>
              </a:extLst>
            </p:cNvPr>
            <p:cNvSpPr/>
            <p:nvPr/>
          </p:nvSpPr>
          <p:spPr bwMode="auto">
            <a:xfrm>
              <a:off x="5127625" y="3689350"/>
              <a:ext cx="1360487" cy="2381250"/>
            </a:xfrm>
            <a:custGeom>
              <a:avLst/>
              <a:gdLst>
                <a:gd name="T0" fmla="*/ 327 w 599"/>
                <a:gd name="T1" fmla="*/ 68 h 1051"/>
                <a:gd name="T2" fmla="*/ 327 w 599"/>
                <a:gd name="T3" fmla="*/ 68 h 1051"/>
                <a:gd name="T4" fmla="*/ 326 w 599"/>
                <a:gd name="T5" fmla="*/ 68 h 1051"/>
                <a:gd name="T6" fmla="*/ 291 w 599"/>
                <a:gd name="T7" fmla="*/ 71 h 1051"/>
                <a:gd name="T8" fmla="*/ 197 w 599"/>
                <a:gd name="T9" fmla="*/ 104 h 1051"/>
                <a:gd name="T10" fmla="*/ 133 w 599"/>
                <a:gd name="T11" fmla="*/ 150 h 1051"/>
                <a:gd name="T12" fmla="*/ 133 w 599"/>
                <a:gd name="T13" fmla="*/ 150 h 1051"/>
                <a:gd name="T14" fmla="*/ 132 w 599"/>
                <a:gd name="T15" fmla="*/ 151 h 1051"/>
                <a:gd name="T16" fmla="*/ 131 w 599"/>
                <a:gd name="T17" fmla="*/ 151 h 1051"/>
                <a:gd name="T18" fmla="*/ 0 w 599"/>
                <a:gd name="T19" fmla="*/ 203 h 1051"/>
                <a:gd name="T20" fmla="*/ 0 w 599"/>
                <a:gd name="T21" fmla="*/ 210 h 1051"/>
                <a:gd name="T22" fmla="*/ 2 w 599"/>
                <a:gd name="T23" fmla="*/ 261 h 1051"/>
                <a:gd name="T24" fmla="*/ 463 w 599"/>
                <a:gd name="T25" fmla="*/ 435 h 1051"/>
                <a:gd name="T26" fmla="*/ 380 w 599"/>
                <a:gd name="T27" fmla="*/ 967 h 1051"/>
                <a:gd name="T28" fmla="*/ 379 w 599"/>
                <a:gd name="T29" fmla="*/ 1009 h 1051"/>
                <a:gd name="T30" fmla="*/ 379 w 599"/>
                <a:gd name="T31" fmla="*/ 1009 h 1051"/>
                <a:gd name="T32" fmla="*/ 379 w 599"/>
                <a:gd name="T33" fmla="*/ 1009 h 1051"/>
                <a:gd name="T34" fmla="*/ 379 w 599"/>
                <a:gd name="T35" fmla="*/ 1009 h 1051"/>
                <a:gd name="T36" fmla="*/ 379 w 599"/>
                <a:gd name="T37" fmla="*/ 1009 h 1051"/>
                <a:gd name="T38" fmla="*/ 379 w 599"/>
                <a:gd name="T39" fmla="*/ 1009 h 1051"/>
                <a:gd name="T40" fmla="*/ 379 w 599"/>
                <a:gd name="T41" fmla="*/ 1009 h 1051"/>
                <a:gd name="T42" fmla="*/ 379 w 599"/>
                <a:gd name="T43" fmla="*/ 1009 h 1051"/>
                <a:gd name="T44" fmla="*/ 379 w 599"/>
                <a:gd name="T45" fmla="*/ 1009 h 1051"/>
                <a:gd name="T46" fmla="*/ 379 w 599"/>
                <a:gd name="T47" fmla="*/ 1009 h 1051"/>
                <a:gd name="T48" fmla="*/ 379 w 599"/>
                <a:gd name="T49" fmla="*/ 1009 h 1051"/>
                <a:gd name="T50" fmla="*/ 379 w 599"/>
                <a:gd name="T51" fmla="*/ 1009 h 1051"/>
                <a:gd name="T52" fmla="*/ 413 w 599"/>
                <a:gd name="T53" fmla="*/ 1048 h 1051"/>
                <a:gd name="T54" fmla="*/ 413 w 599"/>
                <a:gd name="T55" fmla="*/ 1048 h 1051"/>
                <a:gd name="T56" fmla="*/ 434 w 599"/>
                <a:gd name="T57" fmla="*/ 1051 h 1051"/>
                <a:gd name="T58" fmla="*/ 436 w 599"/>
                <a:gd name="T59" fmla="*/ 1051 h 1051"/>
                <a:gd name="T60" fmla="*/ 540 w 599"/>
                <a:gd name="T61" fmla="*/ 1032 h 1051"/>
                <a:gd name="T62" fmla="*/ 575 w 599"/>
                <a:gd name="T63" fmla="*/ 1022 h 1051"/>
                <a:gd name="T64" fmla="*/ 595 w 599"/>
                <a:gd name="T65" fmla="*/ 1008 h 1051"/>
                <a:gd name="T66" fmla="*/ 578 w 599"/>
                <a:gd name="T67" fmla="*/ 977 h 1051"/>
                <a:gd name="T68" fmla="*/ 536 w 599"/>
                <a:gd name="T69" fmla="*/ 510 h 1051"/>
                <a:gd name="T70" fmla="*/ 487 w 599"/>
                <a:gd name="T71" fmla="*/ 231 h 1051"/>
                <a:gd name="T72" fmla="*/ 472 w 599"/>
                <a:gd name="T73" fmla="*/ 142 h 1051"/>
                <a:gd name="T74" fmla="*/ 458 w 599"/>
                <a:gd name="T75" fmla="*/ 83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9" h="1051">
                  <a:moveTo>
                    <a:pt x="438" y="0"/>
                  </a:moveTo>
                  <a:cubicBezTo>
                    <a:pt x="429" y="35"/>
                    <a:pt x="395" y="66"/>
                    <a:pt x="327" y="68"/>
                  </a:cubicBezTo>
                  <a:cubicBezTo>
                    <a:pt x="327" y="68"/>
                    <a:pt x="327" y="68"/>
                    <a:pt x="327" y="68"/>
                  </a:cubicBezTo>
                  <a:cubicBezTo>
                    <a:pt x="327" y="68"/>
                    <a:pt x="327" y="68"/>
                    <a:pt x="327" y="68"/>
                  </a:cubicBezTo>
                  <a:cubicBezTo>
                    <a:pt x="327" y="68"/>
                    <a:pt x="326" y="68"/>
                    <a:pt x="326" y="68"/>
                  </a:cubicBezTo>
                  <a:cubicBezTo>
                    <a:pt x="326" y="68"/>
                    <a:pt x="326" y="68"/>
                    <a:pt x="326" y="68"/>
                  </a:cubicBezTo>
                  <a:cubicBezTo>
                    <a:pt x="326" y="68"/>
                    <a:pt x="326" y="68"/>
                    <a:pt x="326" y="68"/>
                  </a:cubicBezTo>
                  <a:cubicBezTo>
                    <a:pt x="313" y="68"/>
                    <a:pt x="302" y="69"/>
                    <a:pt x="291" y="71"/>
                  </a:cubicBezTo>
                  <a:cubicBezTo>
                    <a:pt x="291" y="71"/>
                    <a:pt x="291" y="70"/>
                    <a:pt x="291" y="70"/>
                  </a:cubicBezTo>
                  <a:cubicBezTo>
                    <a:pt x="254" y="75"/>
                    <a:pt x="225" y="87"/>
                    <a:pt x="197" y="104"/>
                  </a:cubicBezTo>
                  <a:cubicBezTo>
                    <a:pt x="197" y="104"/>
                    <a:pt x="197" y="104"/>
                    <a:pt x="197" y="104"/>
                  </a:cubicBezTo>
                  <a:cubicBezTo>
                    <a:pt x="176" y="117"/>
                    <a:pt x="155" y="132"/>
                    <a:pt x="133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3" y="150"/>
                    <a:pt x="132" y="150"/>
                    <a:pt x="132" y="151"/>
                  </a:cubicBezTo>
                  <a:cubicBezTo>
                    <a:pt x="132" y="151"/>
                    <a:pt x="132" y="151"/>
                    <a:pt x="132" y="151"/>
                  </a:cubicBezTo>
                  <a:cubicBezTo>
                    <a:pt x="132" y="151"/>
                    <a:pt x="132" y="151"/>
                    <a:pt x="131" y="151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92" y="182"/>
                    <a:pt x="44" y="200"/>
                    <a:pt x="0" y="203"/>
                  </a:cubicBezTo>
                  <a:cubicBezTo>
                    <a:pt x="0" y="205"/>
                    <a:pt x="0" y="207"/>
                    <a:pt x="0" y="209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26"/>
                    <a:pt x="1" y="243"/>
                    <a:pt x="2" y="261"/>
                  </a:cubicBezTo>
                  <a:cubicBezTo>
                    <a:pt x="90" y="240"/>
                    <a:pt x="227" y="203"/>
                    <a:pt x="298" y="158"/>
                  </a:cubicBezTo>
                  <a:cubicBezTo>
                    <a:pt x="298" y="158"/>
                    <a:pt x="444" y="328"/>
                    <a:pt x="463" y="435"/>
                  </a:cubicBezTo>
                  <a:cubicBezTo>
                    <a:pt x="463" y="435"/>
                    <a:pt x="445" y="471"/>
                    <a:pt x="452" y="504"/>
                  </a:cubicBezTo>
                  <a:cubicBezTo>
                    <a:pt x="459" y="535"/>
                    <a:pt x="531" y="854"/>
                    <a:pt x="380" y="967"/>
                  </a:cubicBezTo>
                  <a:cubicBezTo>
                    <a:pt x="380" y="969"/>
                    <a:pt x="380" y="970"/>
                    <a:pt x="380" y="972"/>
                  </a:cubicBezTo>
                  <a:cubicBezTo>
                    <a:pt x="379" y="991"/>
                    <a:pt x="379" y="1007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09"/>
                    <a:pt x="379" y="1009"/>
                  </a:cubicBezTo>
                  <a:cubicBezTo>
                    <a:pt x="379" y="1009"/>
                    <a:pt x="379" y="1034"/>
                    <a:pt x="413" y="1048"/>
                  </a:cubicBezTo>
                  <a:cubicBezTo>
                    <a:pt x="413" y="1048"/>
                    <a:pt x="413" y="1048"/>
                    <a:pt x="413" y="1048"/>
                  </a:cubicBezTo>
                  <a:cubicBezTo>
                    <a:pt x="413" y="1048"/>
                    <a:pt x="413" y="1048"/>
                    <a:pt x="413" y="1048"/>
                  </a:cubicBezTo>
                  <a:cubicBezTo>
                    <a:pt x="419" y="1050"/>
                    <a:pt x="426" y="1051"/>
                    <a:pt x="434" y="1051"/>
                  </a:cubicBezTo>
                  <a:cubicBezTo>
                    <a:pt x="434" y="1051"/>
                    <a:pt x="434" y="1051"/>
                    <a:pt x="434" y="1051"/>
                  </a:cubicBezTo>
                  <a:cubicBezTo>
                    <a:pt x="434" y="1051"/>
                    <a:pt x="434" y="1051"/>
                    <a:pt x="434" y="1051"/>
                  </a:cubicBezTo>
                  <a:cubicBezTo>
                    <a:pt x="435" y="1051"/>
                    <a:pt x="436" y="1051"/>
                    <a:pt x="436" y="1051"/>
                  </a:cubicBezTo>
                  <a:cubicBezTo>
                    <a:pt x="436" y="1051"/>
                    <a:pt x="437" y="1051"/>
                    <a:pt x="437" y="1051"/>
                  </a:cubicBezTo>
                  <a:cubicBezTo>
                    <a:pt x="466" y="1050"/>
                    <a:pt x="508" y="1041"/>
                    <a:pt x="540" y="1032"/>
                  </a:cubicBezTo>
                  <a:cubicBezTo>
                    <a:pt x="542" y="1032"/>
                    <a:pt x="544" y="1031"/>
                    <a:pt x="546" y="1030"/>
                  </a:cubicBezTo>
                  <a:cubicBezTo>
                    <a:pt x="558" y="1027"/>
                    <a:pt x="568" y="1024"/>
                    <a:pt x="575" y="1022"/>
                  </a:cubicBezTo>
                  <a:cubicBezTo>
                    <a:pt x="580" y="1020"/>
                    <a:pt x="583" y="1019"/>
                    <a:pt x="585" y="1018"/>
                  </a:cubicBezTo>
                  <a:cubicBezTo>
                    <a:pt x="599" y="1013"/>
                    <a:pt x="595" y="1008"/>
                    <a:pt x="595" y="1008"/>
                  </a:cubicBezTo>
                  <a:cubicBezTo>
                    <a:pt x="595" y="1008"/>
                    <a:pt x="595" y="1008"/>
                    <a:pt x="595" y="1008"/>
                  </a:cubicBezTo>
                  <a:cubicBezTo>
                    <a:pt x="578" y="977"/>
                    <a:pt x="578" y="977"/>
                    <a:pt x="578" y="977"/>
                  </a:cubicBezTo>
                  <a:cubicBezTo>
                    <a:pt x="578" y="977"/>
                    <a:pt x="586" y="965"/>
                    <a:pt x="578" y="953"/>
                  </a:cubicBezTo>
                  <a:cubicBezTo>
                    <a:pt x="571" y="940"/>
                    <a:pt x="544" y="571"/>
                    <a:pt x="536" y="510"/>
                  </a:cubicBezTo>
                  <a:cubicBezTo>
                    <a:pt x="536" y="505"/>
                    <a:pt x="535" y="500"/>
                    <a:pt x="534" y="494"/>
                  </a:cubicBezTo>
                  <a:cubicBezTo>
                    <a:pt x="523" y="422"/>
                    <a:pt x="490" y="266"/>
                    <a:pt x="487" y="231"/>
                  </a:cubicBezTo>
                  <a:cubicBezTo>
                    <a:pt x="484" y="194"/>
                    <a:pt x="473" y="146"/>
                    <a:pt x="472" y="142"/>
                  </a:cubicBezTo>
                  <a:cubicBezTo>
                    <a:pt x="472" y="142"/>
                    <a:pt x="472" y="142"/>
                    <a:pt x="472" y="142"/>
                  </a:cubicBezTo>
                  <a:cubicBezTo>
                    <a:pt x="478" y="125"/>
                    <a:pt x="465" y="116"/>
                    <a:pt x="465" y="116"/>
                  </a:cubicBezTo>
                  <a:cubicBezTo>
                    <a:pt x="467" y="107"/>
                    <a:pt x="466" y="98"/>
                    <a:pt x="458" y="83"/>
                  </a:cubicBezTo>
                  <a:cubicBezTo>
                    <a:pt x="454" y="74"/>
                    <a:pt x="444" y="32"/>
                    <a:pt x="43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iŝ1îḍé">
              <a:extLst>
                <a:ext uri="{FF2B5EF4-FFF2-40B4-BE49-F238E27FC236}">
                  <a16:creationId xmlns:a16="http://schemas.microsoft.com/office/drawing/2014/main" id="{B6844CFD-BD2B-4588-BF9F-3983381763D5}"/>
                </a:ext>
              </a:extLst>
            </p:cNvPr>
            <p:cNvSpPr/>
            <p:nvPr/>
          </p:nvSpPr>
          <p:spPr bwMode="auto">
            <a:xfrm>
              <a:off x="5056188" y="2109788"/>
              <a:ext cx="930275" cy="965200"/>
            </a:xfrm>
            <a:custGeom>
              <a:avLst/>
              <a:gdLst>
                <a:gd name="T0" fmla="*/ 395 w 409"/>
                <a:gd name="T1" fmla="*/ 355 h 426"/>
                <a:gd name="T2" fmla="*/ 409 w 409"/>
                <a:gd name="T3" fmla="*/ 425 h 426"/>
                <a:gd name="T4" fmla="*/ 396 w 409"/>
                <a:gd name="T5" fmla="*/ 364 h 426"/>
                <a:gd name="T6" fmla="*/ 394 w 409"/>
                <a:gd name="T7" fmla="*/ 353 h 426"/>
                <a:gd name="T8" fmla="*/ 393 w 409"/>
                <a:gd name="T9" fmla="*/ 347 h 426"/>
                <a:gd name="T10" fmla="*/ 393 w 409"/>
                <a:gd name="T11" fmla="*/ 347 h 426"/>
                <a:gd name="T12" fmla="*/ 392 w 409"/>
                <a:gd name="T13" fmla="*/ 344 h 426"/>
                <a:gd name="T14" fmla="*/ 392 w 409"/>
                <a:gd name="T15" fmla="*/ 339 h 426"/>
                <a:gd name="T16" fmla="*/ 391 w 409"/>
                <a:gd name="T17" fmla="*/ 336 h 426"/>
                <a:gd name="T18" fmla="*/ 321 w 409"/>
                <a:gd name="T19" fmla="*/ 15 h 426"/>
                <a:gd name="T20" fmla="*/ 338 w 409"/>
                <a:gd name="T21" fmla="*/ 15 h 426"/>
                <a:gd name="T22" fmla="*/ 338 w 409"/>
                <a:gd name="T23" fmla="*/ 15 h 426"/>
                <a:gd name="T24" fmla="*/ 333 w 409"/>
                <a:gd name="T25" fmla="*/ 15 h 426"/>
                <a:gd name="T26" fmla="*/ 314 w 409"/>
                <a:gd name="T27" fmla="*/ 15 h 426"/>
                <a:gd name="T28" fmla="*/ 314 w 409"/>
                <a:gd name="T29" fmla="*/ 15 h 426"/>
                <a:gd name="T30" fmla="*/ 303 w 409"/>
                <a:gd name="T31" fmla="*/ 15 h 426"/>
                <a:gd name="T32" fmla="*/ 318 w 409"/>
                <a:gd name="T33" fmla="*/ 15 h 426"/>
                <a:gd name="T34" fmla="*/ 291 w 409"/>
                <a:gd name="T35" fmla="*/ 14 h 426"/>
                <a:gd name="T36" fmla="*/ 297 w 409"/>
                <a:gd name="T37" fmla="*/ 14 h 426"/>
                <a:gd name="T38" fmla="*/ 82 w 409"/>
                <a:gd name="T39" fmla="*/ 8 h 426"/>
                <a:gd name="T40" fmla="*/ 82 w 409"/>
                <a:gd name="T41" fmla="*/ 8 h 426"/>
                <a:gd name="T42" fmla="*/ 9 w 409"/>
                <a:gd name="T43" fmla="*/ 0 h 426"/>
                <a:gd name="T44" fmla="*/ 0 w 409"/>
                <a:gd name="T45" fmla="*/ 1 h 426"/>
                <a:gd name="T46" fmla="*/ 6 w 409"/>
                <a:gd name="T47" fmla="*/ 261 h 426"/>
                <a:gd name="T48" fmla="*/ 39 w 409"/>
                <a:gd name="T49" fmla="*/ 380 h 426"/>
                <a:gd name="T50" fmla="*/ 39 w 409"/>
                <a:gd name="T51" fmla="*/ 380 h 426"/>
                <a:gd name="T52" fmla="*/ 208 w 409"/>
                <a:gd name="T53" fmla="*/ 426 h 426"/>
                <a:gd name="T54" fmla="*/ 311 w 409"/>
                <a:gd name="T55" fmla="*/ 393 h 426"/>
                <a:gd name="T56" fmla="*/ 372 w 409"/>
                <a:gd name="T57" fmla="*/ 339 h 426"/>
                <a:gd name="T58" fmla="*/ 229 w 409"/>
                <a:gd name="T59" fmla="*/ 110 h 426"/>
                <a:gd name="T60" fmla="*/ 218 w 409"/>
                <a:gd name="T61" fmla="*/ 200 h 426"/>
                <a:gd name="T62" fmla="*/ 197 w 409"/>
                <a:gd name="T63" fmla="*/ 112 h 426"/>
                <a:gd name="T64" fmla="*/ 144 w 409"/>
                <a:gd name="T65" fmla="*/ 100 h 426"/>
                <a:gd name="T66" fmla="*/ 97 w 409"/>
                <a:gd name="T67" fmla="*/ 61 h 426"/>
                <a:gd name="T68" fmla="*/ 56 w 409"/>
                <a:gd name="T69" fmla="*/ 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9" h="426">
                  <a:moveTo>
                    <a:pt x="394" y="353"/>
                  </a:moveTo>
                  <a:cubicBezTo>
                    <a:pt x="394" y="354"/>
                    <a:pt x="394" y="355"/>
                    <a:pt x="395" y="355"/>
                  </a:cubicBezTo>
                  <a:cubicBezTo>
                    <a:pt x="397" y="367"/>
                    <a:pt x="400" y="381"/>
                    <a:pt x="403" y="397"/>
                  </a:cubicBezTo>
                  <a:cubicBezTo>
                    <a:pt x="405" y="406"/>
                    <a:pt x="407" y="415"/>
                    <a:pt x="409" y="425"/>
                  </a:cubicBezTo>
                  <a:cubicBezTo>
                    <a:pt x="409" y="425"/>
                    <a:pt x="409" y="425"/>
                    <a:pt x="409" y="425"/>
                  </a:cubicBezTo>
                  <a:cubicBezTo>
                    <a:pt x="404" y="402"/>
                    <a:pt x="400" y="381"/>
                    <a:pt x="396" y="364"/>
                  </a:cubicBezTo>
                  <a:cubicBezTo>
                    <a:pt x="396" y="364"/>
                    <a:pt x="396" y="364"/>
                    <a:pt x="396" y="364"/>
                  </a:cubicBezTo>
                  <a:cubicBezTo>
                    <a:pt x="396" y="360"/>
                    <a:pt x="395" y="357"/>
                    <a:pt x="394" y="353"/>
                  </a:cubicBezTo>
                  <a:moveTo>
                    <a:pt x="393" y="347"/>
                  </a:moveTo>
                  <a:cubicBezTo>
                    <a:pt x="393" y="347"/>
                    <a:pt x="393" y="347"/>
                    <a:pt x="393" y="347"/>
                  </a:cubicBezTo>
                  <a:cubicBezTo>
                    <a:pt x="393" y="348"/>
                    <a:pt x="393" y="349"/>
                    <a:pt x="393" y="349"/>
                  </a:cubicBezTo>
                  <a:cubicBezTo>
                    <a:pt x="393" y="349"/>
                    <a:pt x="393" y="348"/>
                    <a:pt x="393" y="347"/>
                  </a:cubicBezTo>
                  <a:moveTo>
                    <a:pt x="392" y="339"/>
                  </a:moveTo>
                  <a:cubicBezTo>
                    <a:pt x="392" y="341"/>
                    <a:pt x="392" y="342"/>
                    <a:pt x="392" y="344"/>
                  </a:cubicBezTo>
                  <a:cubicBezTo>
                    <a:pt x="393" y="344"/>
                    <a:pt x="393" y="345"/>
                    <a:pt x="393" y="345"/>
                  </a:cubicBezTo>
                  <a:cubicBezTo>
                    <a:pt x="392" y="343"/>
                    <a:pt x="392" y="341"/>
                    <a:pt x="392" y="339"/>
                  </a:cubicBezTo>
                  <a:moveTo>
                    <a:pt x="390" y="330"/>
                  </a:moveTo>
                  <a:cubicBezTo>
                    <a:pt x="391" y="332"/>
                    <a:pt x="391" y="334"/>
                    <a:pt x="391" y="336"/>
                  </a:cubicBezTo>
                  <a:cubicBezTo>
                    <a:pt x="391" y="334"/>
                    <a:pt x="391" y="332"/>
                    <a:pt x="390" y="330"/>
                  </a:cubicBezTo>
                  <a:moveTo>
                    <a:pt x="321" y="15"/>
                  </a:moveTo>
                  <a:cubicBezTo>
                    <a:pt x="326" y="15"/>
                    <a:pt x="331" y="15"/>
                    <a:pt x="334" y="15"/>
                  </a:cubicBezTo>
                  <a:cubicBezTo>
                    <a:pt x="336" y="15"/>
                    <a:pt x="338" y="15"/>
                    <a:pt x="338" y="15"/>
                  </a:cubicBezTo>
                  <a:cubicBezTo>
                    <a:pt x="345" y="27"/>
                    <a:pt x="359" y="78"/>
                    <a:pt x="363" y="108"/>
                  </a:cubicBezTo>
                  <a:cubicBezTo>
                    <a:pt x="359" y="78"/>
                    <a:pt x="345" y="27"/>
                    <a:pt x="338" y="15"/>
                  </a:cubicBezTo>
                  <a:cubicBezTo>
                    <a:pt x="338" y="15"/>
                    <a:pt x="337" y="15"/>
                    <a:pt x="336" y="15"/>
                  </a:cubicBezTo>
                  <a:cubicBezTo>
                    <a:pt x="335" y="15"/>
                    <a:pt x="334" y="15"/>
                    <a:pt x="333" y="15"/>
                  </a:cubicBezTo>
                  <a:cubicBezTo>
                    <a:pt x="330" y="15"/>
                    <a:pt x="325" y="15"/>
                    <a:pt x="321" y="15"/>
                  </a:cubicBezTo>
                  <a:moveTo>
                    <a:pt x="314" y="15"/>
                  </a:moveTo>
                  <a:cubicBezTo>
                    <a:pt x="310" y="15"/>
                    <a:pt x="306" y="15"/>
                    <a:pt x="303" y="15"/>
                  </a:cubicBezTo>
                  <a:cubicBezTo>
                    <a:pt x="307" y="15"/>
                    <a:pt x="310" y="15"/>
                    <a:pt x="314" y="15"/>
                  </a:cubicBezTo>
                  <a:moveTo>
                    <a:pt x="298" y="14"/>
                  </a:moveTo>
                  <a:cubicBezTo>
                    <a:pt x="300" y="15"/>
                    <a:pt x="301" y="15"/>
                    <a:pt x="303" y="15"/>
                  </a:cubicBezTo>
                  <a:cubicBezTo>
                    <a:pt x="306" y="15"/>
                    <a:pt x="310" y="15"/>
                    <a:pt x="314" y="15"/>
                  </a:cubicBezTo>
                  <a:cubicBezTo>
                    <a:pt x="315" y="15"/>
                    <a:pt x="317" y="15"/>
                    <a:pt x="318" y="15"/>
                  </a:cubicBezTo>
                  <a:cubicBezTo>
                    <a:pt x="311" y="15"/>
                    <a:pt x="304" y="15"/>
                    <a:pt x="298" y="14"/>
                  </a:cubicBezTo>
                  <a:moveTo>
                    <a:pt x="291" y="14"/>
                  </a:moveTo>
                  <a:cubicBezTo>
                    <a:pt x="293" y="14"/>
                    <a:pt x="294" y="14"/>
                    <a:pt x="295" y="14"/>
                  </a:cubicBezTo>
                  <a:cubicBezTo>
                    <a:pt x="296" y="14"/>
                    <a:pt x="297" y="14"/>
                    <a:pt x="297" y="14"/>
                  </a:cubicBezTo>
                  <a:cubicBezTo>
                    <a:pt x="295" y="14"/>
                    <a:pt x="293" y="14"/>
                    <a:pt x="291" y="14"/>
                  </a:cubicBezTo>
                  <a:moveTo>
                    <a:pt x="82" y="8"/>
                  </a:move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moveTo>
                    <a:pt x="9" y="0"/>
                  </a:moveTo>
                  <a:cubicBezTo>
                    <a:pt x="5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7" y="26"/>
                    <a:pt x="81" y="131"/>
                    <a:pt x="69" y="172"/>
                  </a:cubicBezTo>
                  <a:cubicBezTo>
                    <a:pt x="60" y="202"/>
                    <a:pt x="25" y="243"/>
                    <a:pt x="6" y="261"/>
                  </a:cubicBezTo>
                  <a:cubicBezTo>
                    <a:pt x="9" y="296"/>
                    <a:pt x="14" y="329"/>
                    <a:pt x="19" y="359"/>
                  </a:cubicBezTo>
                  <a:cubicBezTo>
                    <a:pt x="26" y="367"/>
                    <a:pt x="33" y="374"/>
                    <a:pt x="39" y="380"/>
                  </a:cubicBezTo>
                  <a:cubicBezTo>
                    <a:pt x="39" y="380"/>
                    <a:pt x="39" y="380"/>
                    <a:pt x="39" y="380"/>
                  </a:cubicBezTo>
                  <a:cubicBezTo>
                    <a:pt x="39" y="380"/>
                    <a:pt x="39" y="380"/>
                    <a:pt x="39" y="380"/>
                  </a:cubicBezTo>
                  <a:cubicBezTo>
                    <a:pt x="40" y="382"/>
                    <a:pt x="42" y="384"/>
                    <a:pt x="43" y="385"/>
                  </a:cubicBezTo>
                  <a:cubicBezTo>
                    <a:pt x="96" y="405"/>
                    <a:pt x="158" y="424"/>
                    <a:pt x="208" y="426"/>
                  </a:cubicBezTo>
                  <a:cubicBezTo>
                    <a:pt x="257" y="418"/>
                    <a:pt x="257" y="413"/>
                    <a:pt x="300" y="397"/>
                  </a:cubicBezTo>
                  <a:cubicBezTo>
                    <a:pt x="304" y="395"/>
                    <a:pt x="308" y="394"/>
                    <a:pt x="311" y="393"/>
                  </a:cubicBezTo>
                  <a:cubicBezTo>
                    <a:pt x="337" y="376"/>
                    <a:pt x="357" y="357"/>
                    <a:pt x="372" y="339"/>
                  </a:cubicBezTo>
                  <a:cubicBezTo>
                    <a:pt x="372" y="339"/>
                    <a:pt x="372" y="339"/>
                    <a:pt x="372" y="339"/>
                  </a:cubicBezTo>
                  <a:cubicBezTo>
                    <a:pt x="370" y="228"/>
                    <a:pt x="296" y="108"/>
                    <a:pt x="258" y="102"/>
                  </a:cubicBezTo>
                  <a:cubicBezTo>
                    <a:pt x="249" y="106"/>
                    <a:pt x="239" y="108"/>
                    <a:pt x="229" y="110"/>
                  </a:cubicBezTo>
                  <a:cubicBezTo>
                    <a:pt x="235" y="129"/>
                    <a:pt x="240" y="157"/>
                    <a:pt x="241" y="192"/>
                  </a:cubicBezTo>
                  <a:cubicBezTo>
                    <a:pt x="241" y="192"/>
                    <a:pt x="231" y="200"/>
                    <a:pt x="218" y="200"/>
                  </a:cubicBezTo>
                  <a:cubicBezTo>
                    <a:pt x="215" y="200"/>
                    <a:pt x="211" y="199"/>
                    <a:pt x="208" y="198"/>
                  </a:cubicBezTo>
                  <a:cubicBezTo>
                    <a:pt x="208" y="198"/>
                    <a:pt x="203" y="148"/>
                    <a:pt x="197" y="112"/>
                  </a:cubicBezTo>
                  <a:cubicBezTo>
                    <a:pt x="187" y="112"/>
                    <a:pt x="176" y="111"/>
                    <a:pt x="166" y="108"/>
                  </a:cubicBezTo>
                  <a:cubicBezTo>
                    <a:pt x="158" y="107"/>
                    <a:pt x="151" y="104"/>
                    <a:pt x="144" y="100"/>
                  </a:cubicBezTo>
                  <a:cubicBezTo>
                    <a:pt x="140" y="108"/>
                    <a:pt x="137" y="118"/>
                    <a:pt x="137" y="131"/>
                  </a:cubicBezTo>
                  <a:cubicBezTo>
                    <a:pt x="137" y="131"/>
                    <a:pt x="113" y="96"/>
                    <a:pt x="97" y="61"/>
                  </a:cubicBezTo>
                  <a:cubicBezTo>
                    <a:pt x="80" y="40"/>
                    <a:pt x="71" y="17"/>
                    <a:pt x="67" y="6"/>
                  </a:cubicBezTo>
                  <a:cubicBezTo>
                    <a:pt x="64" y="6"/>
                    <a:pt x="60" y="5"/>
                    <a:pt x="56" y="5"/>
                  </a:cubicBezTo>
                  <a:cubicBezTo>
                    <a:pt x="39" y="2"/>
                    <a:pt x="21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íšliḍé">
              <a:extLst>
                <a:ext uri="{FF2B5EF4-FFF2-40B4-BE49-F238E27FC236}">
                  <a16:creationId xmlns:a16="http://schemas.microsoft.com/office/drawing/2014/main" id="{6EBF10D5-5FB3-49B7-92A0-2603D6380D4B}"/>
                </a:ext>
              </a:extLst>
            </p:cNvPr>
            <p:cNvSpPr/>
            <p:nvPr/>
          </p:nvSpPr>
          <p:spPr bwMode="auto">
            <a:xfrm>
              <a:off x="5154613" y="2120900"/>
              <a:ext cx="981075" cy="1493838"/>
            </a:xfrm>
            <a:custGeom>
              <a:avLst/>
              <a:gdLst>
                <a:gd name="T0" fmla="*/ 428 w 432"/>
                <a:gd name="T1" fmla="*/ 659 h 659"/>
                <a:gd name="T2" fmla="*/ 428 w 432"/>
                <a:gd name="T3" fmla="*/ 646 h 659"/>
                <a:gd name="T4" fmla="*/ 5 w 432"/>
                <a:gd name="T5" fmla="*/ 385 h 659"/>
                <a:gd name="T6" fmla="*/ 5 w 432"/>
                <a:gd name="T7" fmla="*/ 385 h 659"/>
                <a:gd name="T8" fmla="*/ 5 w 432"/>
                <a:gd name="T9" fmla="*/ 385 h 659"/>
                <a:gd name="T10" fmla="*/ 5 w 432"/>
                <a:gd name="T11" fmla="*/ 385 h 659"/>
                <a:gd name="T12" fmla="*/ 5 w 432"/>
                <a:gd name="T13" fmla="*/ 385 h 659"/>
                <a:gd name="T14" fmla="*/ 55 w 432"/>
                <a:gd name="T15" fmla="*/ 416 h 659"/>
                <a:gd name="T16" fmla="*/ 55 w 432"/>
                <a:gd name="T17" fmla="*/ 416 h 659"/>
                <a:gd name="T18" fmla="*/ 132 w 432"/>
                <a:gd name="T19" fmla="*/ 424 h 659"/>
                <a:gd name="T20" fmla="*/ 165 w 432"/>
                <a:gd name="T21" fmla="*/ 421 h 659"/>
                <a:gd name="T22" fmla="*/ 127 w 432"/>
                <a:gd name="T23" fmla="*/ 72 h 659"/>
                <a:gd name="T24" fmla="*/ 101 w 432"/>
                <a:gd name="T25" fmla="*/ 95 h 659"/>
                <a:gd name="T26" fmla="*/ 154 w 432"/>
                <a:gd name="T27" fmla="*/ 107 h 659"/>
                <a:gd name="T28" fmla="*/ 154 w 432"/>
                <a:gd name="T29" fmla="*/ 107 h 659"/>
                <a:gd name="T30" fmla="*/ 127 w 432"/>
                <a:gd name="T31" fmla="*/ 72 h 659"/>
                <a:gd name="T32" fmla="*/ 24 w 432"/>
                <a:gd name="T33" fmla="*/ 1 h 659"/>
                <a:gd name="T34" fmla="*/ 40 w 432"/>
                <a:gd name="T35" fmla="*/ 8 h 659"/>
                <a:gd name="T36" fmla="*/ 39 w 432"/>
                <a:gd name="T37" fmla="*/ 3 h 659"/>
                <a:gd name="T38" fmla="*/ 223 w 432"/>
                <a:gd name="T39" fmla="*/ 0 h 659"/>
                <a:gd name="T40" fmla="*/ 226 w 432"/>
                <a:gd name="T41" fmla="*/ 84 h 659"/>
                <a:gd name="T42" fmla="*/ 174 w 432"/>
                <a:gd name="T43" fmla="*/ 70 h 659"/>
                <a:gd name="T44" fmla="*/ 215 w 432"/>
                <a:gd name="T45" fmla="*/ 97 h 659"/>
                <a:gd name="T46" fmla="*/ 329 w 432"/>
                <a:gd name="T47" fmla="*/ 334 h 659"/>
                <a:gd name="T48" fmla="*/ 295 w 432"/>
                <a:gd name="T49" fmla="*/ 384 h 659"/>
                <a:gd name="T50" fmla="*/ 360 w 432"/>
                <a:gd name="T51" fmla="*/ 392 h 659"/>
                <a:gd name="T52" fmla="*/ 351 w 432"/>
                <a:gd name="T53" fmla="*/ 348 h 659"/>
                <a:gd name="T54" fmla="*/ 350 w 432"/>
                <a:gd name="T55" fmla="*/ 344 h 659"/>
                <a:gd name="T56" fmla="*/ 350 w 432"/>
                <a:gd name="T57" fmla="*/ 342 h 659"/>
                <a:gd name="T58" fmla="*/ 349 w 432"/>
                <a:gd name="T59" fmla="*/ 339 h 659"/>
                <a:gd name="T60" fmla="*/ 349 w 432"/>
                <a:gd name="T61" fmla="*/ 333 h 659"/>
                <a:gd name="T62" fmla="*/ 347 w 432"/>
                <a:gd name="T63" fmla="*/ 325 h 659"/>
                <a:gd name="T64" fmla="*/ 337 w 432"/>
                <a:gd name="T65" fmla="*/ 253 h 659"/>
                <a:gd name="T66" fmla="*/ 320 w 432"/>
                <a:gd name="T67" fmla="*/ 103 h 659"/>
                <a:gd name="T68" fmla="*/ 291 w 432"/>
                <a:gd name="T69" fmla="*/ 10 h 659"/>
                <a:gd name="T70" fmla="*/ 275 w 432"/>
                <a:gd name="T71" fmla="*/ 10 h 659"/>
                <a:gd name="T72" fmla="*/ 271 w 432"/>
                <a:gd name="T73" fmla="*/ 10 h 659"/>
                <a:gd name="T74" fmla="*/ 255 w 432"/>
                <a:gd name="T75" fmla="*/ 9 h 659"/>
                <a:gd name="T76" fmla="*/ 254 w 432"/>
                <a:gd name="T77" fmla="*/ 9 h 659"/>
                <a:gd name="T78" fmla="*/ 248 w 432"/>
                <a:gd name="T79" fmla="*/ 9 h 659"/>
                <a:gd name="T80" fmla="*/ 223 w 432"/>
                <a:gd name="T81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2" h="659">
                  <a:moveTo>
                    <a:pt x="428" y="646"/>
                  </a:moveTo>
                  <a:cubicBezTo>
                    <a:pt x="428" y="650"/>
                    <a:pt x="428" y="654"/>
                    <a:pt x="428" y="659"/>
                  </a:cubicBezTo>
                  <a:cubicBezTo>
                    <a:pt x="430" y="658"/>
                    <a:pt x="431" y="656"/>
                    <a:pt x="432" y="655"/>
                  </a:cubicBezTo>
                  <a:cubicBezTo>
                    <a:pt x="432" y="655"/>
                    <a:pt x="431" y="651"/>
                    <a:pt x="428" y="646"/>
                  </a:cubicBezTo>
                  <a:moveTo>
                    <a:pt x="0" y="380"/>
                  </a:moveTo>
                  <a:cubicBezTo>
                    <a:pt x="2" y="382"/>
                    <a:pt x="4" y="384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5" y="385"/>
                    <a:pt x="5" y="385"/>
                    <a:pt x="5" y="385"/>
                  </a:cubicBezTo>
                  <a:cubicBezTo>
                    <a:pt x="9" y="391"/>
                    <a:pt x="26" y="404"/>
                    <a:pt x="44" y="418"/>
                  </a:cubicBezTo>
                  <a:cubicBezTo>
                    <a:pt x="49" y="417"/>
                    <a:pt x="52" y="416"/>
                    <a:pt x="55" y="416"/>
                  </a:cubicBezTo>
                  <a:cubicBezTo>
                    <a:pt x="55" y="416"/>
                    <a:pt x="55" y="416"/>
                    <a:pt x="55" y="416"/>
                  </a:cubicBezTo>
                  <a:cubicBezTo>
                    <a:pt x="55" y="416"/>
                    <a:pt x="55" y="416"/>
                    <a:pt x="55" y="416"/>
                  </a:cubicBezTo>
                  <a:cubicBezTo>
                    <a:pt x="58" y="416"/>
                    <a:pt x="61" y="418"/>
                    <a:pt x="65" y="420"/>
                  </a:cubicBezTo>
                  <a:cubicBezTo>
                    <a:pt x="90" y="422"/>
                    <a:pt x="113" y="424"/>
                    <a:pt x="132" y="424"/>
                  </a:cubicBezTo>
                  <a:cubicBezTo>
                    <a:pt x="140" y="424"/>
                    <a:pt x="148" y="423"/>
                    <a:pt x="153" y="422"/>
                  </a:cubicBezTo>
                  <a:cubicBezTo>
                    <a:pt x="157" y="422"/>
                    <a:pt x="161" y="421"/>
                    <a:pt x="165" y="421"/>
                  </a:cubicBezTo>
                  <a:cubicBezTo>
                    <a:pt x="115" y="419"/>
                    <a:pt x="53" y="400"/>
                    <a:pt x="0" y="380"/>
                  </a:cubicBezTo>
                  <a:moveTo>
                    <a:pt x="127" y="72"/>
                  </a:moveTo>
                  <a:cubicBezTo>
                    <a:pt x="123" y="72"/>
                    <a:pt x="121" y="72"/>
                    <a:pt x="119" y="74"/>
                  </a:cubicBezTo>
                  <a:cubicBezTo>
                    <a:pt x="114" y="77"/>
                    <a:pt x="106" y="84"/>
                    <a:pt x="101" y="95"/>
                  </a:cubicBezTo>
                  <a:cubicBezTo>
                    <a:pt x="108" y="99"/>
                    <a:pt x="115" y="102"/>
                    <a:pt x="123" y="103"/>
                  </a:cubicBezTo>
                  <a:cubicBezTo>
                    <a:pt x="133" y="106"/>
                    <a:pt x="144" y="107"/>
                    <a:pt x="154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51" y="93"/>
                    <a:pt x="148" y="81"/>
                    <a:pt x="146" y="75"/>
                  </a:cubicBezTo>
                  <a:cubicBezTo>
                    <a:pt x="139" y="73"/>
                    <a:pt x="132" y="72"/>
                    <a:pt x="127" y="72"/>
                  </a:cubicBezTo>
                  <a:moveTo>
                    <a:pt x="24" y="1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8" y="12"/>
                    <a:pt x="37" y="35"/>
                    <a:pt x="54" y="56"/>
                  </a:cubicBezTo>
                  <a:cubicBezTo>
                    <a:pt x="46" y="39"/>
                    <a:pt x="40" y="22"/>
                    <a:pt x="40" y="8"/>
                  </a:cubicBezTo>
                  <a:cubicBezTo>
                    <a:pt x="40" y="6"/>
                    <a:pt x="39" y="5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5" y="3"/>
                    <a:pt x="30" y="2"/>
                    <a:pt x="24" y="1"/>
                  </a:cubicBezTo>
                  <a:moveTo>
                    <a:pt x="223" y="0"/>
                  </a:moveTo>
                  <a:cubicBezTo>
                    <a:pt x="219" y="0"/>
                    <a:pt x="216" y="0"/>
                    <a:pt x="213" y="3"/>
                  </a:cubicBezTo>
                  <a:cubicBezTo>
                    <a:pt x="216" y="17"/>
                    <a:pt x="220" y="41"/>
                    <a:pt x="226" y="84"/>
                  </a:cubicBezTo>
                  <a:cubicBezTo>
                    <a:pt x="226" y="84"/>
                    <a:pt x="207" y="62"/>
                    <a:pt x="192" y="62"/>
                  </a:cubicBezTo>
                  <a:cubicBezTo>
                    <a:pt x="185" y="62"/>
                    <a:pt x="179" y="66"/>
                    <a:pt x="174" y="70"/>
                  </a:cubicBezTo>
                  <a:cubicBezTo>
                    <a:pt x="174" y="71"/>
                    <a:pt x="180" y="82"/>
                    <a:pt x="186" y="105"/>
                  </a:cubicBezTo>
                  <a:cubicBezTo>
                    <a:pt x="196" y="103"/>
                    <a:pt x="206" y="101"/>
                    <a:pt x="215" y="97"/>
                  </a:cubicBezTo>
                  <a:cubicBezTo>
                    <a:pt x="253" y="103"/>
                    <a:pt x="327" y="223"/>
                    <a:pt x="329" y="334"/>
                  </a:cubicBezTo>
                  <a:cubicBezTo>
                    <a:pt x="329" y="334"/>
                    <a:pt x="329" y="334"/>
                    <a:pt x="329" y="334"/>
                  </a:cubicBezTo>
                  <a:cubicBezTo>
                    <a:pt x="314" y="352"/>
                    <a:pt x="294" y="371"/>
                    <a:pt x="268" y="388"/>
                  </a:cubicBezTo>
                  <a:cubicBezTo>
                    <a:pt x="278" y="385"/>
                    <a:pt x="287" y="384"/>
                    <a:pt x="295" y="384"/>
                  </a:cubicBezTo>
                  <a:cubicBezTo>
                    <a:pt x="323" y="384"/>
                    <a:pt x="347" y="397"/>
                    <a:pt x="366" y="420"/>
                  </a:cubicBezTo>
                  <a:cubicBezTo>
                    <a:pt x="364" y="410"/>
                    <a:pt x="362" y="401"/>
                    <a:pt x="360" y="392"/>
                  </a:cubicBezTo>
                  <a:cubicBezTo>
                    <a:pt x="357" y="376"/>
                    <a:pt x="354" y="362"/>
                    <a:pt x="352" y="350"/>
                  </a:cubicBezTo>
                  <a:cubicBezTo>
                    <a:pt x="351" y="350"/>
                    <a:pt x="351" y="349"/>
                    <a:pt x="351" y="348"/>
                  </a:cubicBezTo>
                  <a:cubicBezTo>
                    <a:pt x="351" y="348"/>
                    <a:pt x="351" y="347"/>
                    <a:pt x="351" y="346"/>
                  </a:cubicBezTo>
                  <a:cubicBezTo>
                    <a:pt x="351" y="345"/>
                    <a:pt x="351" y="345"/>
                    <a:pt x="350" y="344"/>
                  </a:cubicBezTo>
                  <a:cubicBezTo>
                    <a:pt x="350" y="344"/>
                    <a:pt x="350" y="343"/>
                    <a:pt x="350" y="342"/>
                  </a:cubicBezTo>
                  <a:cubicBezTo>
                    <a:pt x="350" y="342"/>
                    <a:pt x="350" y="342"/>
                    <a:pt x="350" y="342"/>
                  </a:cubicBezTo>
                  <a:cubicBezTo>
                    <a:pt x="350" y="341"/>
                    <a:pt x="350" y="341"/>
                    <a:pt x="350" y="340"/>
                  </a:cubicBezTo>
                  <a:cubicBezTo>
                    <a:pt x="350" y="340"/>
                    <a:pt x="350" y="339"/>
                    <a:pt x="349" y="339"/>
                  </a:cubicBezTo>
                  <a:cubicBezTo>
                    <a:pt x="349" y="337"/>
                    <a:pt x="349" y="336"/>
                    <a:pt x="349" y="334"/>
                  </a:cubicBezTo>
                  <a:cubicBezTo>
                    <a:pt x="349" y="334"/>
                    <a:pt x="349" y="333"/>
                    <a:pt x="349" y="333"/>
                  </a:cubicBezTo>
                  <a:cubicBezTo>
                    <a:pt x="348" y="333"/>
                    <a:pt x="348" y="332"/>
                    <a:pt x="348" y="331"/>
                  </a:cubicBezTo>
                  <a:cubicBezTo>
                    <a:pt x="348" y="329"/>
                    <a:pt x="348" y="327"/>
                    <a:pt x="347" y="325"/>
                  </a:cubicBezTo>
                  <a:cubicBezTo>
                    <a:pt x="347" y="323"/>
                    <a:pt x="347" y="321"/>
                    <a:pt x="346" y="320"/>
                  </a:cubicBezTo>
                  <a:cubicBezTo>
                    <a:pt x="343" y="300"/>
                    <a:pt x="340" y="277"/>
                    <a:pt x="337" y="253"/>
                  </a:cubicBezTo>
                  <a:cubicBezTo>
                    <a:pt x="329" y="190"/>
                    <a:pt x="322" y="123"/>
                    <a:pt x="320" y="103"/>
                  </a:cubicBezTo>
                  <a:cubicBezTo>
                    <a:pt x="320" y="103"/>
                    <a:pt x="320" y="103"/>
                    <a:pt x="320" y="103"/>
                  </a:cubicBezTo>
                  <a:cubicBezTo>
                    <a:pt x="316" y="73"/>
                    <a:pt x="302" y="22"/>
                    <a:pt x="295" y="10"/>
                  </a:cubicBezTo>
                  <a:cubicBezTo>
                    <a:pt x="295" y="10"/>
                    <a:pt x="293" y="10"/>
                    <a:pt x="291" y="10"/>
                  </a:cubicBezTo>
                  <a:cubicBezTo>
                    <a:pt x="288" y="10"/>
                    <a:pt x="283" y="10"/>
                    <a:pt x="278" y="10"/>
                  </a:cubicBezTo>
                  <a:cubicBezTo>
                    <a:pt x="277" y="10"/>
                    <a:pt x="276" y="10"/>
                    <a:pt x="275" y="10"/>
                  </a:cubicBezTo>
                  <a:cubicBezTo>
                    <a:pt x="275" y="10"/>
                    <a:pt x="275" y="10"/>
                    <a:pt x="275" y="10"/>
                  </a:cubicBezTo>
                  <a:cubicBezTo>
                    <a:pt x="274" y="10"/>
                    <a:pt x="272" y="10"/>
                    <a:pt x="271" y="10"/>
                  </a:cubicBezTo>
                  <a:cubicBezTo>
                    <a:pt x="267" y="10"/>
                    <a:pt x="263" y="10"/>
                    <a:pt x="260" y="10"/>
                  </a:cubicBezTo>
                  <a:cubicBezTo>
                    <a:pt x="258" y="10"/>
                    <a:pt x="257" y="10"/>
                    <a:pt x="255" y="9"/>
                  </a:cubicBezTo>
                  <a:cubicBezTo>
                    <a:pt x="255" y="9"/>
                    <a:pt x="255" y="9"/>
                    <a:pt x="254" y="9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253" y="9"/>
                    <a:pt x="252" y="9"/>
                  </a:cubicBezTo>
                  <a:cubicBezTo>
                    <a:pt x="251" y="9"/>
                    <a:pt x="250" y="9"/>
                    <a:pt x="248" y="9"/>
                  </a:cubicBezTo>
                  <a:cubicBezTo>
                    <a:pt x="245" y="9"/>
                    <a:pt x="243" y="8"/>
                    <a:pt x="242" y="8"/>
                  </a:cubicBezTo>
                  <a:cubicBezTo>
                    <a:pt x="242" y="8"/>
                    <a:pt x="233" y="0"/>
                    <a:pt x="22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îṧliďé">
              <a:extLst>
                <a:ext uri="{FF2B5EF4-FFF2-40B4-BE49-F238E27FC236}">
                  <a16:creationId xmlns:a16="http://schemas.microsoft.com/office/drawing/2014/main" id="{72E01228-B77D-4A7F-BFC1-1555F3EC1CD6}"/>
                </a:ext>
              </a:extLst>
            </p:cNvPr>
            <p:cNvSpPr/>
            <p:nvPr/>
          </p:nvSpPr>
          <p:spPr bwMode="auto">
            <a:xfrm>
              <a:off x="5503863" y="2279650"/>
              <a:ext cx="100012" cy="282575"/>
            </a:xfrm>
            <a:custGeom>
              <a:avLst/>
              <a:gdLst>
                <a:gd name="T0" fmla="*/ 25 w 44"/>
                <a:gd name="T1" fmla="*/ 96 h 125"/>
                <a:gd name="T2" fmla="*/ 18 w 44"/>
                <a:gd name="T3" fmla="*/ 88 h 125"/>
                <a:gd name="T4" fmla="*/ 25 w 44"/>
                <a:gd name="T5" fmla="*/ 79 h 125"/>
                <a:gd name="T6" fmla="*/ 32 w 44"/>
                <a:gd name="T7" fmla="*/ 88 h 125"/>
                <a:gd name="T8" fmla="*/ 25 w 44"/>
                <a:gd name="T9" fmla="*/ 96 h 125"/>
                <a:gd name="T10" fmla="*/ 20 w 44"/>
                <a:gd name="T11" fmla="*/ 0 h 125"/>
                <a:gd name="T12" fmla="*/ 20 w 44"/>
                <a:gd name="T13" fmla="*/ 0 h 125"/>
                <a:gd name="T14" fmla="*/ 32 w 44"/>
                <a:gd name="T15" fmla="*/ 35 h 125"/>
                <a:gd name="T16" fmla="*/ 23 w 44"/>
                <a:gd name="T17" fmla="*/ 36 h 125"/>
                <a:gd name="T18" fmla="*/ 25 w 44"/>
                <a:gd name="T19" fmla="*/ 42 h 125"/>
                <a:gd name="T20" fmla="*/ 18 w 44"/>
                <a:gd name="T21" fmla="*/ 51 h 125"/>
                <a:gd name="T22" fmla="*/ 11 w 44"/>
                <a:gd name="T23" fmla="*/ 42 h 125"/>
                <a:gd name="T24" fmla="*/ 12 w 44"/>
                <a:gd name="T25" fmla="*/ 37 h 125"/>
                <a:gd name="T26" fmla="*/ 6 w 44"/>
                <a:gd name="T27" fmla="*/ 37 h 125"/>
                <a:gd name="T28" fmla="*/ 0 w 44"/>
                <a:gd name="T29" fmla="*/ 37 h 125"/>
                <a:gd name="T30" fmla="*/ 0 w 44"/>
                <a:gd name="T31" fmla="*/ 37 h 125"/>
                <a:gd name="T32" fmla="*/ 11 w 44"/>
                <a:gd name="T33" fmla="*/ 123 h 125"/>
                <a:gd name="T34" fmla="*/ 21 w 44"/>
                <a:gd name="T35" fmla="*/ 125 h 125"/>
                <a:gd name="T36" fmla="*/ 44 w 44"/>
                <a:gd name="T37" fmla="*/ 117 h 125"/>
                <a:gd name="T38" fmla="*/ 32 w 44"/>
                <a:gd name="T39" fmla="*/ 35 h 125"/>
                <a:gd name="T40" fmla="*/ 20 w 44"/>
                <a:gd name="T4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25">
                  <a:moveTo>
                    <a:pt x="25" y="96"/>
                  </a:moveTo>
                  <a:cubicBezTo>
                    <a:pt x="21" y="96"/>
                    <a:pt x="18" y="92"/>
                    <a:pt x="18" y="88"/>
                  </a:cubicBezTo>
                  <a:cubicBezTo>
                    <a:pt x="18" y="83"/>
                    <a:pt x="21" y="79"/>
                    <a:pt x="25" y="79"/>
                  </a:cubicBezTo>
                  <a:cubicBezTo>
                    <a:pt x="29" y="79"/>
                    <a:pt x="32" y="83"/>
                    <a:pt x="32" y="88"/>
                  </a:cubicBezTo>
                  <a:cubicBezTo>
                    <a:pt x="32" y="92"/>
                    <a:pt x="29" y="96"/>
                    <a:pt x="25" y="96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1"/>
                    <a:pt x="26" y="12"/>
                    <a:pt x="32" y="35"/>
                  </a:cubicBezTo>
                  <a:cubicBezTo>
                    <a:pt x="29" y="36"/>
                    <a:pt x="26" y="36"/>
                    <a:pt x="23" y="36"/>
                  </a:cubicBezTo>
                  <a:cubicBezTo>
                    <a:pt x="24" y="38"/>
                    <a:pt x="25" y="40"/>
                    <a:pt x="25" y="42"/>
                  </a:cubicBezTo>
                  <a:cubicBezTo>
                    <a:pt x="25" y="47"/>
                    <a:pt x="22" y="51"/>
                    <a:pt x="18" y="51"/>
                  </a:cubicBezTo>
                  <a:cubicBezTo>
                    <a:pt x="14" y="51"/>
                    <a:pt x="11" y="47"/>
                    <a:pt x="11" y="42"/>
                  </a:cubicBezTo>
                  <a:cubicBezTo>
                    <a:pt x="11" y="40"/>
                    <a:pt x="11" y="39"/>
                    <a:pt x="12" y="37"/>
                  </a:cubicBezTo>
                  <a:cubicBezTo>
                    <a:pt x="10" y="37"/>
                    <a:pt x="8" y="37"/>
                    <a:pt x="6" y="37"/>
                  </a:cubicBezTo>
                  <a:cubicBezTo>
                    <a:pt x="4" y="37"/>
                    <a:pt x="2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6" y="73"/>
                    <a:pt x="11" y="123"/>
                    <a:pt x="11" y="123"/>
                  </a:cubicBezTo>
                  <a:cubicBezTo>
                    <a:pt x="14" y="124"/>
                    <a:pt x="18" y="125"/>
                    <a:pt x="21" y="125"/>
                  </a:cubicBezTo>
                  <a:cubicBezTo>
                    <a:pt x="34" y="125"/>
                    <a:pt x="44" y="117"/>
                    <a:pt x="44" y="117"/>
                  </a:cubicBezTo>
                  <a:cubicBezTo>
                    <a:pt x="43" y="82"/>
                    <a:pt x="38" y="54"/>
                    <a:pt x="32" y="35"/>
                  </a:cubicBezTo>
                  <a:cubicBezTo>
                    <a:pt x="26" y="12"/>
                    <a:pt x="20" y="1"/>
                    <a:pt x="2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ïṥľídé">
              <a:extLst>
                <a:ext uri="{FF2B5EF4-FFF2-40B4-BE49-F238E27FC236}">
                  <a16:creationId xmlns:a16="http://schemas.microsoft.com/office/drawing/2014/main" id="{C4D18A2E-9BFF-4C30-A977-DEAEA1335102}"/>
                </a:ext>
              </a:extLst>
            </p:cNvPr>
            <p:cNvSpPr/>
            <p:nvPr/>
          </p:nvSpPr>
          <p:spPr bwMode="auto">
            <a:xfrm>
              <a:off x="5486400" y="2279650"/>
              <a:ext cx="90487" cy="84138"/>
            </a:xfrm>
            <a:custGeom>
              <a:avLst/>
              <a:gdLst>
                <a:gd name="T0" fmla="*/ 28 w 40"/>
                <a:gd name="T1" fmla="*/ 0 h 37"/>
                <a:gd name="T2" fmla="*/ 17 w 40"/>
                <a:gd name="T3" fmla="*/ 10 h 37"/>
                <a:gd name="T4" fmla="*/ 0 w 40"/>
                <a:gd name="T5" fmla="*/ 5 h 37"/>
                <a:gd name="T6" fmla="*/ 8 w 40"/>
                <a:gd name="T7" fmla="*/ 37 h 37"/>
                <a:gd name="T8" fmla="*/ 8 w 40"/>
                <a:gd name="T9" fmla="*/ 37 h 37"/>
                <a:gd name="T10" fmla="*/ 14 w 40"/>
                <a:gd name="T11" fmla="*/ 37 h 37"/>
                <a:gd name="T12" fmla="*/ 20 w 40"/>
                <a:gd name="T13" fmla="*/ 37 h 37"/>
                <a:gd name="T14" fmla="*/ 26 w 40"/>
                <a:gd name="T15" fmla="*/ 33 h 37"/>
                <a:gd name="T16" fmla="*/ 31 w 40"/>
                <a:gd name="T17" fmla="*/ 36 h 37"/>
                <a:gd name="T18" fmla="*/ 40 w 40"/>
                <a:gd name="T19" fmla="*/ 35 h 37"/>
                <a:gd name="T20" fmla="*/ 28 w 40"/>
                <a:gd name="T2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7">
                  <a:moveTo>
                    <a:pt x="28" y="0"/>
                  </a:moveTo>
                  <a:cubicBezTo>
                    <a:pt x="21" y="5"/>
                    <a:pt x="17" y="10"/>
                    <a:pt x="17" y="10"/>
                  </a:cubicBezTo>
                  <a:cubicBezTo>
                    <a:pt x="17" y="10"/>
                    <a:pt x="9" y="8"/>
                    <a:pt x="0" y="5"/>
                  </a:cubicBezTo>
                  <a:cubicBezTo>
                    <a:pt x="2" y="11"/>
                    <a:pt x="5" y="23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0" y="37"/>
                    <a:pt x="12" y="37"/>
                    <a:pt x="14" y="37"/>
                  </a:cubicBezTo>
                  <a:cubicBezTo>
                    <a:pt x="16" y="37"/>
                    <a:pt x="18" y="37"/>
                    <a:pt x="20" y="37"/>
                  </a:cubicBezTo>
                  <a:cubicBezTo>
                    <a:pt x="21" y="35"/>
                    <a:pt x="23" y="33"/>
                    <a:pt x="26" y="33"/>
                  </a:cubicBezTo>
                  <a:cubicBezTo>
                    <a:pt x="28" y="33"/>
                    <a:pt x="30" y="35"/>
                    <a:pt x="31" y="36"/>
                  </a:cubicBezTo>
                  <a:cubicBezTo>
                    <a:pt x="34" y="36"/>
                    <a:pt x="37" y="36"/>
                    <a:pt x="40" y="35"/>
                  </a:cubicBezTo>
                  <a:cubicBezTo>
                    <a:pt x="34" y="12"/>
                    <a:pt x="28" y="1"/>
                    <a:pt x="2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íṧľidè">
              <a:extLst>
                <a:ext uri="{FF2B5EF4-FFF2-40B4-BE49-F238E27FC236}">
                  <a16:creationId xmlns:a16="http://schemas.microsoft.com/office/drawing/2014/main" id="{E26FBCF1-4DAB-4EE2-9265-62D8DA7D0752}"/>
                </a:ext>
              </a:extLst>
            </p:cNvPr>
            <p:cNvSpPr/>
            <p:nvPr/>
          </p:nvSpPr>
          <p:spPr bwMode="auto">
            <a:xfrm>
              <a:off x="5545138" y="2459038"/>
              <a:ext cx="31750" cy="381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$1íďê">
              <a:extLst>
                <a:ext uri="{FF2B5EF4-FFF2-40B4-BE49-F238E27FC236}">
                  <a16:creationId xmlns:a16="http://schemas.microsoft.com/office/drawing/2014/main" id="{85521105-739D-4314-84A6-7E86384C3E48}"/>
                </a:ext>
              </a:extLst>
            </p:cNvPr>
            <p:cNvSpPr/>
            <p:nvPr/>
          </p:nvSpPr>
          <p:spPr bwMode="auto">
            <a:xfrm>
              <a:off x="5529263" y="2354263"/>
              <a:ext cx="31750" cy="41275"/>
            </a:xfrm>
            <a:custGeom>
              <a:avLst/>
              <a:gdLst>
                <a:gd name="T0" fmla="*/ 7 w 14"/>
                <a:gd name="T1" fmla="*/ 0 h 18"/>
                <a:gd name="T2" fmla="*/ 1 w 14"/>
                <a:gd name="T3" fmla="*/ 4 h 18"/>
                <a:gd name="T4" fmla="*/ 0 w 14"/>
                <a:gd name="T5" fmla="*/ 9 h 18"/>
                <a:gd name="T6" fmla="*/ 7 w 14"/>
                <a:gd name="T7" fmla="*/ 18 h 18"/>
                <a:gd name="T8" fmla="*/ 14 w 14"/>
                <a:gd name="T9" fmla="*/ 9 h 18"/>
                <a:gd name="T10" fmla="*/ 12 w 14"/>
                <a:gd name="T11" fmla="*/ 3 h 18"/>
                <a:gd name="T12" fmla="*/ 7 w 14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">
                  <a:moveTo>
                    <a:pt x="7" y="0"/>
                  </a:moveTo>
                  <a:cubicBezTo>
                    <a:pt x="4" y="0"/>
                    <a:pt x="2" y="2"/>
                    <a:pt x="1" y="4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0" y="14"/>
                    <a:pt x="3" y="18"/>
                    <a:pt x="7" y="18"/>
                  </a:cubicBezTo>
                  <a:cubicBezTo>
                    <a:pt x="11" y="18"/>
                    <a:pt x="14" y="14"/>
                    <a:pt x="14" y="9"/>
                  </a:cubicBezTo>
                  <a:cubicBezTo>
                    <a:pt x="14" y="7"/>
                    <a:pt x="13" y="5"/>
                    <a:pt x="12" y="3"/>
                  </a:cubicBezTo>
                  <a:cubicBezTo>
                    <a:pt x="11" y="2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îṡ1íḓe">
              <a:extLst>
                <a:ext uri="{FF2B5EF4-FFF2-40B4-BE49-F238E27FC236}">
                  <a16:creationId xmlns:a16="http://schemas.microsoft.com/office/drawing/2014/main" id="{02F93826-63AC-4358-B23D-9E333F4ABBBF}"/>
                </a:ext>
              </a:extLst>
            </p:cNvPr>
            <p:cNvSpPr/>
            <p:nvPr/>
          </p:nvSpPr>
          <p:spPr bwMode="auto">
            <a:xfrm>
              <a:off x="5229225" y="1798638"/>
              <a:ext cx="298450" cy="458788"/>
            </a:xfrm>
            <a:custGeom>
              <a:avLst/>
              <a:gdLst>
                <a:gd name="T0" fmla="*/ 0 w 131"/>
                <a:gd name="T1" fmla="*/ 0 h 202"/>
                <a:gd name="T2" fmla="*/ 4 w 131"/>
                <a:gd name="T3" fmla="*/ 37 h 202"/>
                <a:gd name="T4" fmla="*/ 20 w 131"/>
                <a:gd name="T5" fmla="*/ 101 h 202"/>
                <a:gd name="T6" fmla="*/ 21 w 131"/>
                <a:gd name="T7" fmla="*/ 101 h 202"/>
                <a:gd name="T8" fmla="*/ 21 w 131"/>
                <a:gd name="T9" fmla="*/ 101 h 202"/>
                <a:gd name="T10" fmla="*/ 76 w 131"/>
                <a:gd name="T11" fmla="*/ 166 h 202"/>
                <a:gd name="T12" fmla="*/ 76 w 131"/>
                <a:gd name="T13" fmla="*/ 166 h 202"/>
                <a:gd name="T14" fmla="*/ 122 w 131"/>
                <a:gd name="T15" fmla="*/ 202 h 202"/>
                <a:gd name="T16" fmla="*/ 131 w 131"/>
                <a:gd name="T17" fmla="*/ 174 h 202"/>
                <a:gd name="T18" fmla="*/ 131 w 131"/>
                <a:gd name="T19" fmla="*/ 174 h 202"/>
                <a:gd name="T20" fmla="*/ 131 w 131"/>
                <a:gd name="T21" fmla="*/ 174 h 202"/>
                <a:gd name="T22" fmla="*/ 131 w 131"/>
                <a:gd name="T23" fmla="*/ 174 h 202"/>
                <a:gd name="T24" fmla="*/ 131 w 131"/>
                <a:gd name="T25" fmla="*/ 174 h 202"/>
                <a:gd name="T26" fmla="*/ 131 w 131"/>
                <a:gd name="T27" fmla="*/ 174 h 202"/>
                <a:gd name="T28" fmla="*/ 105 w 131"/>
                <a:gd name="T29" fmla="*/ 127 h 202"/>
                <a:gd name="T30" fmla="*/ 72 w 131"/>
                <a:gd name="T31" fmla="*/ 107 h 202"/>
                <a:gd name="T32" fmla="*/ 16 w 131"/>
                <a:gd name="T33" fmla="*/ 38 h 202"/>
                <a:gd name="T34" fmla="*/ 0 w 131"/>
                <a:gd name="T3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1" h="202">
                  <a:moveTo>
                    <a:pt x="0" y="0"/>
                  </a:moveTo>
                  <a:cubicBezTo>
                    <a:pt x="0" y="1"/>
                    <a:pt x="1" y="16"/>
                    <a:pt x="4" y="37"/>
                  </a:cubicBezTo>
                  <a:cubicBezTo>
                    <a:pt x="7" y="55"/>
                    <a:pt x="12" y="78"/>
                    <a:pt x="20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1"/>
                    <a:pt x="42" y="147"/>
                    <a:pt x="76" y="166"/>
                  </a:cubicBezTo>
                  <a:cubicBezTo>
                    <a:pt x="76" y="166"/>
                    <a:pt x="76" y="166"/>
                    <a:pt x="76" y="166"/>
                  </a:cubicBezTo>
                  <a:cubicBezTo>
                    <a:pt x="111" y="185"/>
                    <a:pt x="115" y="188"/>
                    <a:pt x="122" y="202"/>
                  </a:cubicBezTo>
                  <a:cubicBezTo>
                    <a:pt x="122" y="202"/>
                    <a:pt x="125" y="183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1" y="174"/>
                  </a:cubicBezTo>
                  <a:cubicBezTo>
                    <a:pt x="127" y="142"/>
                    <a:pt x="114" y="131"/>
                    <a:pt x="105" y="127"/>
                  </a:cubicBezTo>
                  <a:cubicBezTo>
                    <a:pt x="93" y="122"/>
                    <a:pt x="81" y="116"/>
                    <a:pt x="72" y="107"/>
                  </a:cubicBezTo>
                  <a:cubicBezTo>
                    <a:pt x="45" y="82"/>
                    <a:pt x="26" y="57"/>
                    <a:pt x="16" y="38"/>
                  </a:cubicBezTo>
                  <a:cubicBezTo>
                    <a:pt x="8" y="26"/>
                    <a:pt x="2" y="13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íş1iḋê">
              <a:extLst>
                <a:ext uri="{FF2B5EF4-FFF2-40B4-BE49-F238E27FC236}">
                  <a16:creationId xmlns:a16="http://schemas.microsoft.com/office/drawing/2014/main" id="{2C0B0B42-E068-4606-883B-A35AC60707C3}"/>
                </a:ext>
              </a:extLst>
            </p:cNvPr>
            <p:cNvSpPr/>
            <p:nvPr/>
          </p:nvSpPr>
          <p:spPr bwMode="auto">
            <a:xfrm>
              <a:off x="5265738" y="1885950"/>
              <a:ext cx="309562" cy="307975"/>
            </a:xfrm>
            <a:custGeom>
              <a:avLst/>
              <a:gdLst>
                <a:gd name="T0" fmla="*/ 0 w 136"/>
                <a:gd name="T1" fmla="*/ 0 h 136"/>
                <a:gd name="T2" fmla="*/ 56 w 136"/>
                <a:gd name="T3" fmla="*/ 69 h 136"/>
                <a:gd name="T4" fmla="*/ 89 w 136"/>
                <a:gd name="T5" fmla="*/ 89 h 136"/>
                <a:gd name="T6" fmla="*/ 115 w 136"/>
                <a:gd name="T7" fmla="*/ 136 h 136"/>
                <a:gd name="T8" fmla="*/ 115 w 136"/>
                <a:gd name="T9" fmla="*/ 136 h 136"/>
                <a:gd name="T10" fmla="*/ 115 w 136"/>
                <a:gd name="T11" fmla="*/ 136 h 136"/>
                <a:gd name="T12" fmla="*/ 115 w 136"/>
                <a:gd name="T13" fmla="*/ 136 h 136"/>
                <a:gd name="T14" fmla="*/ 115 w 136"/>
                <a:gd name="T15" fmla="*/ 136 h 136"/>
                <a:gd name="T16" fmla="*/ 115 w 136"/>
                <a:gd name="T17" fmla="*/ 136 h 136"/>
                <a:gd name="T18" fmla="*/ 115 w 136"/>
                <a:gd name="T19" fmla="*/ 136 h 136"/>
                <a:gd name="T20" fmla="*/ 115 w 136"/>
                <a:gd name="T21" fmla="*/ 136 h 136"/>
                <a:gd name="T22" fmla="*/ 115 w 136"/>
                <a:gd name="T23" fmla="*/ 136 h 136"/>
                <a:gd name="T24" fmla="*/ 115 w 136"/>
                <a:gd name="T25" fmla="*/ 136 h 136"/>
                <a:gd name="T26" fmla="*/ 115 w 136"/>
                <a:gd name="T27" fmla="*/ 136 h 136"/>
                <a:gd name="T28" fmla="*/ 115 w 136"/>
                <a:gd name="T29" fmla="*/ 136 h 136"/>
                <a:gd name="T30" fmla="*/ 136 w 136"/>
                <a:gd name="T31" fmla="*/ 70 h 136"/>
                <a:gd name="T32" fmla="*/ 135 w 136"/>
                <a:gd name="T33" fmla="*/ 55 h 136"/>
                <a:gd name="T34" fmla="*/ 121 w 136"/>
                <a:gd name="T35" fmla="*/ 65 h 136"/>
                <a:gd name="T36" fmla="*/ 109 w 136"/>
                <a:gd name="T37" fmla="*/ 68 h 136"/>
                <a:gd name="T38" fmla="*/ 0 w 136"/>
                <a:gd name="T3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36">
                  <a:moveTo>
                    <a:pt x="0" y="0"/>
                  </a:moveTo>
                  <a:cubicBezTo>
                    <a:pt x="10" y="19"/>
                    <a:pt x="29" y="44"/>
                    <a:pt x="56" y="69"/>
                  </a:cubicBezTo>
                  <a:cubicBezTo>
                    <a:pt x="65" y="78"/>
                    <a:pt x="77" y="84"/>
                    <a:pt x="89" y="89"/>
                  </a:cubicBezTo>
                  <a:cubicBezTo>
                    <a:pt x="98" y="93"/>
                    <a:pt x="111" y="104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21" y="127"/>
                    <a:pt x="135" y="98"/>
                    <a:pt x="136" y="70"/>
                  </a:cubicBezTo>
                  <a:cubicBezTo>
                    <a:pt x="135" y="66"/>
                    <a:pt x="135" y="61"/>
                    <a:pt x="135" y="55"/>
                  </a:cubicBezTo>
                  <a:cubicBezTo>
                    <a:pt x="130" y="58"/>
                    <a:pt x="126" y="61"/>
                    <a:pt x="121" y="65"/>
                  </a:cubicBezTo>
                  <a:cubicBezTo>
                    <a:pt x="119" y="67"/>
                    <a:pt x="115" y="68"/>
                    <a:pt x="109" y="68"/>
                  </a:cubicBezTo>
                  <a:cubicBezTo>
                    <a:pt x="82" y="68"/>
                    <a:pt x="28" y="40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îSliḋê">
              <a:extLst>
                <a:ext uri="{FF2B5EF4-FFF2-40B4-BE49-F238E27FC236}">
                  <a16:creationId xmlns:a16="http://schemas.microsoft.com/office/drawing/2014/main" id="{ACB041A7-3553-4F70-A84A-42BDED447DE3}"/>
                </a:ext>
              </a:extLst>
            </p:cNvPr>
            <p:cNvSpPr/>
            <p:nvPr/>
          </p:nvSpPr>
          <p:spPr bwMode="auto">
            <a:xfrm>
              <a:off x="5224463" y="1481138"/>
              <a:ext cx="461962" cy="558800"/>
            </a:xfrm>
            <a:custGeom>
              <a:avLst/>
              <a:gdLst>
                <a:gd name="T0" fmla="*/ 132 w 203"/>
                <a:gd name="T1" fmla="*/ 209 h 246"/>
                <a:gd name="T2" fmla="*/ 119 w 203"/>
                <a:gd name="T3" fmla="*/ 212 h 246"/>
                <a:gd name="T4" fmla="*/ 119 w 203"/>
                <a:gd name="T5" fmla="*/ 210 h 246"/>
                <a:gd name="T6" fmla="*/ 90 w 203"/>
                <a:gd name="T7" fmla="*/ 175 h 246"/>
                <a:gd name="T8" fmla="*/ 121 w 203"/>
                <a:gd name="T9" fmla="*/ 179 h 246"/>
                <a:gd name="T10" fmla="*/ 153 w 203"/>
                <a:gd name="T11" fmla="*/ 179 h 246"/>
                <a:gd name="T12" fmla="*/ 153 w 203"/>
                <a:gd name="T13" fmla="*/ 179 h 246"/>
                <a:gd name="T14" fmla="*/ 105 w 203"/>
                <a:gd name="T15" fmla="*/ 200 h 246"/>
                <a:gd name="T16" fmla="*/ 73 w 203"/>
                <a:gd name="T17" fmla="*/ 183 h 246"/>
                <a:gd name="T18" fmla="*/ 90 w 203"/>
                <a:gd name="T19" fmla="*/ 175 h 246"/>
                <a:gd name="T20" fmla="*/ 90 w 203"/>
                <a:gd name="T21" fmla="*/ 175 h 246"/>
                <a:gd name="T22" fmla="*/ 113 w 203"/>
                <a:gd name="T23" fmla="*/ 153 h 246"/>
                <a:gd name="T24" fmla="*/ 102 w 203"/>
                <a:gd name="T25" fmla="*/ 145 h 246"/>
                <a:gd name="T26" fmla="*/ 112 w 203"/>
                <a:gd name="T27" fmla="*/ 149 h 246"/>
                <a:gd name="T28" fmla="*/ 173 w 203"/>
                <a:gd name="T29" fmla="*/ 149 h 246"/>
                <a:gd name="T30" fmla="*/ 174 w 203"/>
                <a:gd name="T31" fmla="*/ 116 h 246"/>
                <a:gd name="T32" fmla="*/ 61 w 203"/>
                <a:gd name="T33" fmla="*/ 131 h 246"/>
                <a:gd name="T34" fmla="*/ 56 w 203"/>
                <a:gd name="T35" fmla="*/ 95 h 246"/>
                <a:gd name="T36" fmla="*/ 61 w 203"/>
                <a:gd name="T37" fmla="*/ 131 h 246"/>
                <a:gd name="T38" fmla="*/ 131 w 203"/>
                <a:gd name="T39" fmla="*/ 157 h 246"/>
                <a:gd name="T40" fmla="*/ 140 w 203"/>
                <a:gd name="T41" fmla="*/ 150 h 246"/>
                <a:gd name="T42" fmla="*/ 136 w 203"/>
                <a:gd name="T43" fmla="*/ 134 h 246"/>
                <a:gd name="T44" fmla="*/ 129 w 203"/>
                <a:gd name="T45" fmla="*/ 114 h 246"/>
                <a:gd name="T46" fmla="*/ 132 w 203"/>
                <a:gd name="T47" fmla="*/ 113 h 246"/>
                <a:gd name="T48" fmla="*/ 139 w 203"/>
                <a:gd name="T49" fmla="*/ 133 h 246"/>
                <a:gd name="T50" fmla="*/ 143 w 203"/>
                <a:gd name="T51" fmla="*/ 151 h 246"/>
                <a:gd name="T52" fmla="*/ 132 w 203"/>
                <a:gd name="T53" fmla="*/ 159 h 246"/>
                <a:gd name="T54" fmla="*/ 167 w 203"/>
                <a:gd name="T55" fmla="*/ 103 h 246"/>
                <a:gd name="T56" fmla="*/ 168 w 203"/>
                <a:gd name="T57" fmla="*/ 97 h 246"/>
                <a:gd name="T58" fmla="*/ 181 w 203"/>
                <a:gd name="T59" fmla="*/ 103 h 246"/>
                <a:gd name="T60" fmla="*/ 93 w 203"/>
                <a:gd name="T61" fmla="*/ 84 h 246"/>
                <a:gd name="T62" fmla="*/ 57 w 203"/>
                <a:gd name="T63" fmla="*/ 66 h 246"/>
                <a:gd name="T64" fmla="*/ 107 w 203"/>
                <a:gd name="T65" fmla="*/ 83 h 246"/>
                <a:gd name="T66" fmla="*/ 73 w 203"/>
                <a:gd name="T67" fmla="*/ 33 h 246"/>
                <a:gd name="T68" fmla="*/ 101 w 203"/>
                <a:gd name="T69" fmla="*/ 41 h 246"/>
                <a:gd name="T70" fmla="*/ 87 w 203"/>
                <a:gd name="T71" fmla="*/ 38 h 246"/>
                <a:gd name="T72" fmla="*/ 56 w 203"/>
                <a:gd name="T73" fmla="*/ 0 h 246"/>
                <a:gd name="T74" fmla="*/ 23 w 203"/>
                <a:gd name="T75" fmla="*/ 60 h 246"/>
                <a:gd name="T76" fmla="*/ 1 w 203"/>
                <a:gd name="T77" fmla="*/ 95 h 246"/>
                <a:gd name="T78" fmla="*/ 1 w 203"/>
                <a:gd name="T79" fmla="*/ 137 h 246"/>
                <a:gd name="T80" fmla="*/ 127 w 203"/>
                <a:gd name="T81" fmla="*/ 246 h 246"/>
                <a:gd name="T82" fmla="*/ 198 w 203"/>
                <a:gd name="T83" fmla="*/ 134 h 246"/>
                <a:gd name="T84" fmla="*/ 202 w 203"/>
                <a:gd name="T85" fmla="*/ 65 h 246"/>
                <a:gd name="T86" fmla="*/ 166 w 203"/>
                <a:gd name="T87" fmla="*/ 62 h 246"/>
                <a:gd name="T88" fmla="*/ 160 w 203"/>
                <a:gd name="T89" fmla="*/ 59 h 246"/>
                <a:gd name="T90" fmla="*/ 128 w 203"/>
                <a:gd name="T91" fmla="*/ 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3" h="246">
                  <a:moveTo>
                    <a:pt x="132" y="209"/>
                  </a:moveTo>
                  <a:cubicBezTo>
                    <a:pt x="132" y="209"/>
                    <a:pt x="132" y="209"/>
                    <a:pt x="132" y="209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31" y="210"/>
                    <a:pt x="128" y="211"/>
                    <a:pt x="126" y="212"/>
                  </a:cubicBezTo>
                  <a:cubicBezTo>
                    <a:pt x="124" y="212"/>
                    <a:pt x="123" y="212"/>
                    <a:pt x="121" y="212"/>
                  </a:cubicBezTo>
                  <a:cubicBezTo>
                    <a:pt x="120" y="212"/>
                    <a:pt x="120" y="212"/>
                    <a:pt x="119" y="212"/>
                  </a:cubicBezTo>
                  <a:cubicBezTo>
                    <a:pt x="117" y="212"/>
                    <a:pt x="114" y="212"/>
                    <a:pt x="112" y="211"/>
                  </a:cubicBezTo>
                  <a:cubicBezTo>
                    <a:pt x="110" y="211"/>
                    <a:pt x="108" y="210"/>
                    <a:pt x="106" y="209"/>
                  </a:cubicBezTo>
                  <a:cubicBezTo>
                    <a:pt x="110" y="209"/>
                    <a:pt x="115" y="210"/>
                    <a:pt x="119" y="210"/>
                  </a:cubicBezTo>
                  <a:cubicBezTo>
                    <a:pt x="120" y="210"/>
                    <a:pt x="121" y="210"/>
                    <a:pt x="122" y="210"/>
                  </a:cubicBezTo>
                  <a:cubicBezTo>
                    <a:pt x="126" y="210"/>
                    <a:pt x="129" y="210"/>
                    <a:pt x="132" y="209"/>
                  </a:cubicBezTo>
                  <a:moveTo>
                    <a:pt x="90" y="175"/>
                  </a:moveTo>
                  <a:cubicBezTo>
                    <a:pt x="90" y="175"/>
                    <a:pt x="90" y="175"/>
                    <a:pt x="91" y="175"/>
                  </a:cubicBezTo>
                  <a:cubicBezTo>
                    <a:pt x="99" y="175"/>
                    <a:pt x="111" y="177"/>
                    <a:pt x="121" y="179"/>
                  </a:cubicBezTo>
                  <a:cubicBezTo>
                    <a:pt x="121" y="179"/>
                    <a:pt x="121" y="179"/>
                    <a:pt x="121" y="179"/>
                  </a:cubicBezTo>
                  <a:cubicBezTo>
                    <a:pt x="126" y="180"/>
                    <a:pt x="130" y="181"/>
                    <a:pt x="133" y="181"/>
                  </a:cubicBezTo>
                  <a:cubicBezTo>
                    <a:pt x="134" y="181"/>
                    <a:pt x="134" y="181"/>
                    <a:pt x="135" y="181"/>
                  </a:cubicBezTo>
                  <a:cubicBezTo>
                    <a:pt x="143" y="181"/>
                    <a:pt x="153" y="179"/>
                    <a:pt x="153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44" y="192"/>
                    <a:pt x="133" y="201"/>
                    <a:pt x="115" y="201"/>
                  </a:cubicBezTo>
                  <a:cubicBezTo>
                    <a:pt x="112" y="201"/>
                    <a:pt x="108" y="201"/>
                    <a:pt x="105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75" y="195"/>
                    <a:pt x="73" y="185"/>
                    <a:pt x="73" y="183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83"/>
                    <a:pt x="77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moveTo>
                    <a:pt x="113" y="153"/>
                  </a:moveTo>
                  <a:cubicBezTo>
                    <a:pt x="112" y="152"/>
                    <a:pt x="111" y="151"/>
                    <a:pt x="111" y="150"/>
                  </a:cubicBezTo>
                  <a:cubicBezTo>
                    <a:pt x="110" y="149"/>
                    <a:pt x="109" y="149"/>
                    <a:pt x="108" y="148"/>
                  </a:cubicBezTo>
                  <a:cubicBezTo>
                    <a:pt x="106" y="147"/>
                    <a:pt x="104" y="146"/>
                    <a:pt x="102" y="145"/>
                  </a:cubicBezTo>
                  <a:cubicBezTo>
                    <a:pt x="102" y="145"/>
                    <a:pt x="103" y="145"/>
                    <a:pt x="104" y="145"/>
                  </a:cubicBezTo>
                  <a:cubicBezTo>
                    <a:pt x="106" y="145"/>
                    <a:pt x="108" y="145"/>
                    <a:pt x="109" y="146"/>
                  </a:cubicBezTo>
                  <a:cubicBezTo>
                    <a:pt x="110" y="147"/>
                    <a:pt x="111" y="148"/>
                    <a:pt x="112" y="149"/>
                  </a:cubicBezTo>
                  <a:cubicBezTo>
                    <a:pt x="113" y="151"/>
                    <a:pt x="113" y="152"/>
                    <a:pt x="113" y="153"/>
                  </a:cubicBezTo>
                  <a:moveTo>
                    <a:pt x="174" y="149"/>
                  </a:moveTo>
                  <a:cubicBezTo>
                    <a:pt x="174" y="149"/>
                    <a:pt x="174" y="149"/>
                    <a:pt x="173" y="149"/>
                  </a:cubicBezTo>
                  <a:cubicBezTo>
                    <a:pt x="162" y="149"/>
                    <a:pt x="152" y="141"/>
                    <a:pt x="152" y="132"/>
                  </a:cubicBezTo>
                  <a:cubicBezTo>
                    <a:pt x="153" y="123"/>
                    <a:pt x="162" y="116"/>
                    <a:pt x="173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86" y="116"/>
                    <a:pt x="195" y="124"/>
                    <a:pt x="195" y="133"/>
                  </a:cubicBezTo>
                  <a:cubicBezTo>
                    <a:pt x="195" y="142"/>
                    <a:pt x="186" y="149"/>
                    <a:pt x="174" y="149"/>
                  </a:cubicBezTo>
                  <a:moveTo>
                    <a:pt x="61" y="131"/>
                  </a:moveTo>
                  <a:cubicBezTo>
                    <a:pt x="59" y="131"/>
                    <a:pt x="57" y="131"/>
                    <a:pt x="55" y="130"/>
                  </a:cubicBezTo>
                  <a:cubicBezTo>
                    <a:pt x="42" y="127"/>
                    <a:pt x="34" y="117"/>
                    <a:pt x="36" y="108"/>
                  </a:cubicBezTo>
                  <a:cubicBezTo>
                    <a:pt x="38" y="100"/>
                    <a:pt x="46" y="95"/>
                    <a:pt x="56" y="95"/>
                  </a:cubicBezTo>
                  <a:cubicBezTo>
                    <a:pt x="58" y="95"/>
                    <a:pt x="60" y="95"/>
                    <a:pt x="62" y="95"/>
                  </a:cubicBezTo>
                  <a:cubicBezTo>
                    <a:pt x="75" y="98"/>
                    <a:pt x="83" y="108"/>
                    <a:pt x="81" y="117"/>
                  </a:cubicBezTo>
                  <a:cubicBezTo>
                    <a:pt x="79" y="125"/>
                    <a:pt x="71" y="131"/>
                    <a:pt x="61" y="131"/>
                  </a:cubicBezTo>
                  <a:moveTo>
                    <a:pt x="124" y="160"/>
                  </a:moveTo>
                  <a:cubicBezTo>
                    <a:pt x="123" y="160"/>
                    <a:pt x="122" y="159"/>
                    <a:pt x="121" y="159"/>
                  </a:cubicBezTo>
                  <a:cubicBezTo>
                    <a:pt x="125" y="159"/>
                    <a:pt x="128" y="158"/>
                    <a:pt x="131" y="157"/>
                  </a:cubicBezTo>
                  <a:cubicBezTo>
                    <a:pt x="134" y="156"/>
                    <a:pt x="137" y="154"/>
                    <a:pt x="139" y="152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0" y="150"/>
                    <a:pt x="140" y="150"/>
                    <a:pt x="140" y="150"/>
                  </a:cubicBezTo>
                  <a:cubicBezTo>
                    <a:pt x="140" y="150"/>
                    <a:pt x="140" y="149"/>
                    <a:pt x="140" y="148"/>
                  </a:cubicBezTo>
                  <a:cubicBezTo>
                    <a:pt x="140" y="147"/>
                    <a:pt x="139" y="145"/>
                    <a:pt x="139" y="144"/>
                  </a:cubicBezTo>
                  <a:cubicBezTo>
                    <a:pt x="138" y="140"/>
                    <a:pt x="137" y="137"/>
                    <a:pt x="136" y="134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8"/>
                    <a:pt x="130" y="116"/>
                    <a:pt x="129" y="114"/>
                  </a:cubicBezTo>
                  <a:cubicBezTo>
                    <a:pt x="129" y="106"/>
                    <a:pt x="131" y="100"/>
                    <a:pt x="133" y="93"/>
                  </a:cubicBezTo>
                  <a:cubicBezTo>
                    <a:pt x="133" y="97"/>
                    <a:pt x="132" y="100"/>
                    <a:pt x="132" y="104"/>
                  </a:cubicBezTo>
                  <a:cubicBezTo>
                    <a:pt x="132" y="107"/>
                    <a:pt x="132" y="110"/>
                    <a:pt x="132" y="113"/>
                  </a:cubicBezTo>
                  <a:cubicBezTo>
                    <a:pt x="133" y="115"/>
                    <a:pt x="133" y="116"/>
                    <a:pt x="134" y="118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40" y="136"/>
                    <a:pt x="142" y="139"/>
                    <a:pt x="142" y="143"/>
                  </a:cubicBezTo>
                  <a:cubicBezTo>
                    <a:pt x="143" y="144"/>
                    <a:pt x="143" y="146"/>
                    <a:pt x="144" y="148"/>
                  </a:cubicBezTo>
                  <a:cubicBezTo>
                    <a:pt x="144" y="149"/>
                    <a:pt x="144" y="150"/>
                    <a:pt x="143" y="151"/>
                  </a:cubicBezTo>
                  <a:cubicBezTo>
                    <a:pt x="143" y="152"/>
                    <a:pt x="143" y="152"/>
                    <a:pt x="142" y="153"/>
                  </a:cubicBezTo>
                  <a:cubicBezTo>
                    <a:pt x="142" y="153"/>
                    <a:pt x="142" y="153"/>
                    <a:pt x="141" y="154"/>
                  </a:cubicBezTo>
                  <a:cubicBezTo>
                    <a:pt x="139" y="157"/>
                    <a:pt x="135" y="158"/>
                    <a:pt x="132" y="159"/>
                  </a:cubicBezTo>
                  <a:cubicBezTo>
                    <a:pt x="129" y="159"/>
                    <a:pt x="127" y="160"/>
                    <a:pt x="124" y="160"/>
                  </a:cubicBezTo>
                  <a:moveTo>
                    <a:pt x="175" y="104"/>
                  </a:moveTo>
                  <a:cubicBezTo>
                    <a:pt x="172" y="104"/>
                    <a:pt x="170" y="104"/>
                    <a:pt x="167" y="103"/>
                  </a:cubicBezTo>
                  <a:cubicBezTo>
                    <a:pt x="163" y="103"/>
                    <a:pt x="158" y="102"/>
                    <a:pt x="154" y="100"/>
                  </a:cubicBezTo>
                  <a:cubicBezTo>
                    <a:pt x="150" y="98"/>
                    <a:pt x="146" y="96"/>
                    <a:pt x="142" y="92"/>
                  </a:cubicBezTo>
                  <a:cubicBezTo>
                    <a:pt x="151" y="95"/>
                    <a:pt x="160" y="96"/>
                    <a:pt x="168" y="97"/>
                  </a:cubicBezTo>
                  <a:cubicBezTo>
                    <a:pt x="173" y="98"/>
                    <a:pt x="177" y="98"/>
                    <a:pt x="181" y="99"/>
                  </a:cubicBezTo>
                  <a:cubicBezTo>
                    <a:pt x="186" y="99"/>
                    <a:pt x="190" y="99"/>
                    <a:pt x="195" y="100"/>
                  </a:cubicBezTo>
                  <a:cubicBezTo>
                    <a:pt x="190" y="102"/>
                    <a:pt x="186" y="103"/>
                    <a:pt x="181" y="103"/>
                  </a:cubicBezTo>
                  <a:cubicBezTo>
                    <a:pt x="179" y="104"/>
                    <a:pt x="177" y="104"/>
                    <a:pt x="175" y="104"/>
                  </a:cubicBezTo>
                  <a:moveTo>
                    <a:pt x="96" y="84"/>
                  </a:moveTo>
                  <a:cubicBezTo>
                    <a:pt x="95" y="84"/>
                    <a:pt x="94" y="84"/>
                    <a:pt x="93" y="84"/>
                  </a:cubicBezTo>
                  <a:cubicBezTo>
                    <a:pt x="88" y="84"/>
                    <a:pt x="84" y="83"/>
                    <a:pt x="79" y="82"/>
                  </a:cubicBezTo>
                  <a:cubicBezTo>
                    <a:pt x="75" y="80"/>
                    <a:pt x="71" y="78"/>
                    <a:pt x="67" y="76"/>
                  </a:cubicBezTo>
                  <a:cubicBezTo>
                    <a:pt x="63" y="73"/>
                    <a:pt x="59" y="70"/>
                    <a:pt x="57" y="66"/>
                  </a:cubicBezTo>
                  <a:cubicBezTo>
                    <a:pt x="65" y="70"/>
                    <a:pt x="73" y="73"/>
                    <a:pt x="81" y="76"/>
                  </a:cubicBezTo>
                  <a:cubicBezTo>
                    <a:pt x="85" y="77"/>
                    <a:pt x="89" y="79"/>
                    <a:pt x="94" y="80"/>
                  </a:cubicBezTo>
                  <a:cubicBezTo>
                    <a:pt x="98" y="81"/>
                    <a:pt x="102" y="82"/>
                    <a:pt x="107" y="83"/>
                  </a:cubicBezTo>
                  <a:cubicBezTo>
                    <a:pt x="103" y="84"/>
                    <a:pt x="99" y="84"/>
                    <a:pt x="96" y="84"/>
                  </a:cubicBezTo>
                  <a:moveTo>
                    <a:pt x="59" y="36"/>
                  </a:moveTo>
                  <a:cubicBezTo>
                    <a:pt x="63" y="34"/>
                    <a:pt x="68" y="33"/>
                    <a:pt x="73" y="33"/>
                  </a:cubicBezTo>
                  <a:cubicBezTo>
                    <a:pt x="74" y="32"/>
                    <a:pt x="75" y="32"/>
                    <a:pt x="76" y="32"/>
                  </a:cubicBezTo>
                  <a:cubicBezTo>
                    <a:pt x="80" y="32"/>
                    <a:pt x="84" y="33"/>
                    <a:pt x="88" y="34"/>
                  </a:cubicBezTo>
                  <a:cubicBezTo>
                    <a:pt x="93" y="36"/>
                    <a:pt x="97" y="38"/>
                    <a:pt x="101" y="41"/>
                  </a:cubicBezTo>
                  <a:cubicBezTo>
                    <a:pt x="105" y="45"/>
                    <a:pt x="108" y="49"/>
                    <a:pt x="110" y="53"/>
                  </a:cubicBezTo>
                  <a:cubicBezTo>
                    <a:pt x="106" y="50"/>
                    <a:pt x="103" y="46"/>
                    <a:pt x="99" y="44"/>
                  </a:cubicBezTo>
                  <a:cubicBezTo>
                    <a:pt x="95" y="41"/>
                    <a:pt x="91" y="39"/>
                    <a:pt x="87" y="38"/>
                  </a:cubicBezTo>
                  <a:cubicBezTo>
                    <a:pt x="81" y="36"/>
                    <a:pt x="75" y="36"/>
                    <a:pt x="69" y="36"/>
                  </a:cubicBezTo>
                  <a:cubicBezTo>
                    <a:pt x="65" y="36"/>
                    <a:pt x="62" y="36"/>
                    <a:pt x="59" y="36"/>
                  </a:cubicBezTo>
                  <a:moveTo>
                    <a:pt x="56" y="0"/>
                  </a:moveTo>
                  <a:cubicBezTo>
                    <a:pt x="55" y="12"/>
                    <a:pt x="48" y="42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2" y="60"/>
                    <a:pt x="22" y="60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12" y="77"/>
                    <a:pt x="1" y="95"/>
                  </a:cubicBezTo>
                  <a:cubicBezTo>
                    <a:pt x="2" y="117"/>
                    <a:pt x="4" y="128"/>
                    <a:pt x="4" y="128"/>
                  </a:cubicBezTo>
                  <a:cubicBezTo>
                    <a:pt x="3" y="128"/>
                    <a:pt x="2" y="128"/>
                    <a:pt x="0" y="128"/>
                  </a:cubicBezTo>
                  <a:cubicBezTo>
                    <a:pt x="1" y="137"/>
                    <a:pt x="1" y="137"/>
                    <a:pt x="1" y="137"/>
                  </a:cubicBezTo>
                  <a:cubicBezTo>
                    <a:pt x="2" y="138"/>
                    <a:pt x="2" y="139"/>
                    <a:pt x="2" y="140"/>
                  </a:cubicBezTo>
                  <a:cubicBezTo>
                    <a:pt x="4" y="153"/>
                    <a:pt x="10" y="166"/>
                    <a:pt x="18" y="178"/>
                  </a:cubicBezTo>
                  <a:cubicBezTo>
                    <a:pt x="46" y="218"/>
                    <a:pt x="100" y="246"/>
                    <a:pt x="127" y="246"/>
                  </a:cubicBezTo>
                  <a:cubicBezTo>
                    <a:pt x="133" y="246"/>
                    <a:pt x="137" y="245"/>
                    <a:pt x="139" y="243"/>
                  </a:cubicBezTo>
                  <a:cubicBezTo>
                    <a:pt x="144" y="239"/>
                    <a:pt x="148" y="236"/>
                    <a:pt x="153" y="233"/>
                  </a:cubicBezTo>
                  <a:cubicBezTo>
                    <a:pt x="171" y="219"/>
                    <a:pt x="190" y="198"/>
                    <a:pt x="198" y="134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202" y="103"/>
                    <a:pt x="203" y="81"/>
                    <a:pt x="202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2" y="77"/>
                    <a:pt x="202" y="94"/>
                    <a:pt x="200" y="115"/>
                  </a:cubicBezTo>
                  <a:cubicBezTo>
                    <a:pt x="200" y="89"/>
                    <a:pt x="195" y="79"/>
                    <a:pt x="195" y="79"/>
                  </a:cubicBezTo>
                  <a:cubicBezTo>
                    <a:pt x="186" y="75"/>
                    <a:pt x="176" y="68"/>
                    <a:pt x="166" y="62"/>
                  </a:cubicBezTo>
                  <a:cubicBezTo>
                    <a:pt x="164" y="62"/>
                    <a:pt x="162" y="62"/>
                    <a:pt x="160" y="62"/>
                  </a:cubicBezTo>
                  <a:cubicBezTo>
                    <a:pt x="156" y="63"/>
                    <a:pt x="152" y="64"/>
                    <a:pt x="148" y="66"/>
                  </a:cubicBezTo>
                  <a:cubicBezTo>
                    <a:pt x="151" y="63"/>
                    <a:pt x="155" y="61"/>
                    <a:pt x="160" y="59"/>
                  </a:cubicBezTo>
                  <a:cubicBezTo>
                    <a:pt x="160" y="59"/>
                    <a:pt x="161" y="59"/>
                    <a:pt x="162" y="59"/>
                  </a:cubicBezTo>
                  <a:cubicBezTo>
                    <a:pt x="144" y="47"/>
                    <a:pt x="128" y="34"/>
                    <a:pt x="128" y="34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87" y="36"/>
                    <a:pt x="66" y="14"/>
                    <a:pt x="5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ïšļîḋé">
              <a:extLst>
                <a:ext uri="{FF2B5EF4-FFF2-40B4-BE49-F238E27FC236}">
                  <a16:creationId xmlns:a16="http://schemas.microsoft.com/office/drawing/2014/main" id="{AFDF9C20-8D14-4AF4-9EA6-F278E537CD7C}"/>
                </a:ext>
              </a:extLst>
            </p:cNvPr>
            <p:cNvSpPr/>
            <p:nvPr/>
          </p:nvSpPr>
          <p:spPr bwMode="auto">
            <a:xfrm>
              <a:off x="6546850" y="3192463"/>
              <a:ext cx="120650" cy="109538"/>
            </a:xfrm>
            <a:custGeom>
              <a:avLst/>
              <a:gdLst>
                <a:gd name="T0" fmla="*/ 20 w 53"/>
                <a:gd name="T1" fmla="*/ 45 h 48"/>
                <a:gd name="T2" fmla="*/ 50 w 53"/>
                <a:gd name="T3" fmla="*/ 48 h 48"/>
                <a:gd name="T4" fmla="*/ 50 w 53"/>
                <a:gd name="T5" fmla="*/ 48 h 48"/>
                <a:gd name="T6" fmla="*/ 50 w 53"/>
                <a:gd name="T7" fmla="*/ 48 h 48"/>
                <a:gd name="T8" fmla="*/ 50 w 53"/>
                <a:gd name="T9" fmla="*/ 48 h 48"/>
                <a:gd name="T10" fmla="*/ 20 w 53"/>
                <a:gd name="T11" fmla="*/ 45 h 48"/>
                <a:gd name="T12" fmla="*/ 53 w 53"/>
                <a:gd name="T13" fmla="*/ 0 h 48"/>
                <a:gd name="T14" fmla="*/ 28 w 53"/>
                <a:gd name="T15" fmla="*/ 6 h 48"/>
                <a:gd name="T16" fmla="*/ 0 w 53"/>
                <a:gd name="T17" fmla="*/ 44 h 48"/>
                <a:gd name="T18" fmla="*/ 0 w 53"/>
                <a:gd name="T19" fmla="*/ 44 h 48"/>
                <a:gd name="T20" fmla="*/ 0 w 53"/>
                <a:gd name="T21" fmla="*/ 44 h 48"/>
                <a:gd name="T22" fmla="*/ 15 w 53"/>
                <a:gd name="T23" fmla="*/ 45 h 48"/>
                <a:gd name="T24" fmla="*/ 53 w 53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48">
                  <a:moveTo>
                    <a:pt x="20" y="45"/>
                  </a:moveTo>
                  <a:cubicBezTo>
                    <a:pt x="32" y="46"/>
                    <a:pt x="45" y="47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5" y="47"/>
                    <a:pt x="32" y="46"/>
                    <a:pt x="20" y="45"/>
                  </a:cubicBezTo>
                  <a:moveTo>
                    <a:pt x="53" y="0"/>
                  </a:moveTo>
                  <a:cubicBezTo>
                    <a:pt x="45" y="2"/>
                    <a:pt x="36" y="4"/>
                    <a:pt x="28" y="6"/>
                  </a:cubicBezTo>
                  <a:cubicBezTo>
                    <a:pt x="15" y="13"/>
                    <a:pt x="4" y="25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6" y="44"/>
                    <a:pt x="15" y="45"/>
                  </a:cubicBezTo>
                  <a:cubicBezTo>
                    <a:pt x="15" y="31"/>
                    <a:pt x="35" y="9"/>
                    <a:pt x="5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í$ḷïdè">
              <a:extLst>
                <a:ext uri="{FF2B5EF4-FFF2-40B4-BE49-F238E27FC236}">
                  <a16:creationId xmlns:a16="http://schemas.microsoft.com/office/drawing/2014/main" id="{38DAEFA5-55B2-4DBA-84B3-BC998DA72FF2}"/>
                </a:ext>
              </a:extLst>
            </p:cNvPr>
            <p:cNvSpPr/>
            <p:nvPr/>
          </p:nvSpPr>
          <p:spPr bwMode="auto">
            <a:xfrm>
              <a:off x="5243513" y="2028825"/>
              <a:ext cx="423862" cy="377825"/>
            </a:xfrm>
            <a:custGeom>
              <a:avLst/>
              <a:gdLst>
                <a:gd name="T0" fmla="*/ 125 w 187"/>
                <a:gd name="T1" fmla="*/ 73 h 167"/>
                <a:gd name="T2" fmla="*/ 125 w 187"/>
                <a:gd name="T3" fmla="*/ 73 h 167"/>
                <a:gd name="T4" fmla="*/ 125 w 187"/>
                <a:gd name="T5" fmla="*/ 73 h 167"/>
                <a:gd name="T6" fmla="*/ 125 w 187"/>
                <a:gd name="T7" fmla="*/ 73 h 167"/>
                <a:gd name="T8" fmla="*/ 125 w 187"/>
                <a:gd name="T9" fmla="*/ 73 h 167"/>
                <a:gd name="T10" fmla="*/ 125 w 187"/>
                <a:gd name="T11" fmla="*/ 73 h 167"/>
                <a:gd name="T12" fmla="*/ 125 w 187"/>
                <a:gd name="T13" fmla="*/ 73 h 167"/>
                <a:gd name="T14" fmla="*/ 125 w 187"/>
                <a:gd name="T15" fmla="*/ 73 h 167"/>
                <a:gd name="T16" fmla="*/ 125 w 187"/>
                <a:gd name="T17" fmla="*/ 73 h 167"/>
                <a:gd name="T18" fmla="*/ 125 w 187"/>
                <a:gd name="T19" fmla="*/ 73 h 167"/>
                <a:gd name="T20" fmla="*/ 161 w 187"/>
                <a:gd name="T21" fmla="*/ 16 h 167"/>
                <a:gd name="T22" fmla="*/ 161 w 187"/>
                <a:gd name="T23" fmla="*/ 16 h 167"/>
                <a:gd name="T24" fmla="*/ 161 w 187"/>
                <a:gd name="T25" fmla="*/ 16 h 167"/>
                <a:gd name="T26" fmla="*/ 160 w 187"/>
                <a:gd name="T27" fmla="*/ 16 h 167"/>
                <a:gd name="T28" fmla="*/ 160 w 187"/>
                <a:gd name="T29" fmla="*/ 16 h 167"/>
                <a:gd name="T30" fmla="*/ 160 w 187"/>
                <a:gd name="T31" fmla="*/ 16 h 167"/>
                <a:gd name="T32" fmla="*/ 148 w 187"/>
                <a:gd name="T33" fmla="*/ 7 h 167"/>
                <a:gd name="T34" fmla="*/ 148 w 187"/>
                <a:gd name="T35" fmla="*/ 7 h 167"/>
                <a:gd name="T36" fmla="*/ 147 w 187"/>
                <a:gd name="T37" fmla="*/ 7 h 167"/>
                <a:gd name="T38" fmla="*/ 147 w 187"/>
                <a:gd name="T39" fmla="*/ 7 h 167"/>
                <a:gd name="T40" fmla="*/ 14 w 187"/>
                <a:gd name="T41" fmla="*/ 0 h 167"/>
                <a:gd name="T42" fmla="*/ 0 w 187"/>
                <a:gd name="T43" fmla="*/ 44 h 167"/>
                <a:gd name="T44" fmla="*/ 15 w 187"/>
                <a:gd name="T45" fmla="*/ 97 h 167"/>
                <a:gd name="T46" fmla="*/ 62 w 187"/>
                <a:gd name="T47" fmla="*/ 136 h 167"/>
                <a:gd name="T48" fmla="*/ 88 w 187"/>
                <a:gd name="T49" fmla="*/ 113 h 167"/>
                <a:gd name="T50" fmla="*/ 124 w 187"/>
                <a:gd name="T51" fmla="*/ 121 h 167"/>
                <a:gd name="T52" fmla="*/ 135 w 187"/>
                <a:gd name="T53" fmla="*/ 111 h 167"/>
                <a:gd name="T54" fmla="*/ 187 w 187"/>
                <a:gd name="T55" fmla="*/ 125 h 167"/>
                <a:gd name="T56" fmla="*/ 161 w 187"/>
                <a:gd name="T57" fmla="*/ 16 h 167"/>
                <a:gd name="T58" fmla="*/ 120 w 187"/>
                <a:gd name="T59" fmla="*/ 84 h 167"/>
                <a:gd name="T60" fmla="*/ 116 w 187"/>
                <a:gd name="T61" fmla="*/ 101 h 167"/>
                <a:gd name="T62" fmla="*/ 103 w 187"/>
                <a:gd name="T63" fmla="*/ 85 h 167"/>
                <a:gd name="T64" fmla="*/ 7 w 187"/>
                <a:gd name="T65" fmla="*/ 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7" h="167"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25" y="73"/>
                  </a:move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moveTo>
                    <a:pt x="161" y="16"/>
                  </a:move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moveTo>
                    <a:pt x="161" y="16"/>
                  </a:move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moveTo>
                    <a:pt x="160" y="16"/>
                  </a:moveTo>
                  <a:cubicBezTo>
                    <a:pt x="160" y="16"/>
                    <a:pt x="161" y="16"/>
                    <a:pt x="161" y="16"/>
                  </a:cubicBezTo>
                  <a:cubicBezTo>
                    <a:pt x="161" y="16"/>
                    <a:pt x="160" y="16"/>
                    <a:pt x="160" y="16"/>
                  </a:cubicBezTo>
                  <a:moveTo>
                    <a:pt x="160" y="15"/>
                  </a:moveTo>
                  <a:cubicBezTo>
                    <a:pt x="160" y="15"/>
                    <a:pt x="160" y="15"/>
                    <a:pt x="160" y="16"/>
                  </a:cubicBezTo>
                  <a:cubicBezTo>
                    <a:pt x="160" y="15"/>
                    <a:pt x="160" y="15"/>
                    <a:pt x="160" y="15"/>
                  </a:cubicBezTo>
                  <a:moveTo>
                    <a:pt x="148" y="7"/>
                  </a:moveTo>
                  <a:cubicBezTo>
                    <a:pt x="150" y="7"/>
                    <a:pt x="154" y="8"/>
                    <a:pt x="160" y="15"/>
                  </a:cubicBezTo>
                  <a:cubicBezTo>
                    <a:pt x="154" y="8"/>
                    <a:pt x="150" y="7"/>
                    <a:pt x="148" y="7"/>
                  </a:cubicBezTo>
                  <a:moveTo>
                    <a:pt x="147" y="7"/>
                  </a:moveTo>
                  <a:cubicBezTo>
                    <a:pt x="147" y="7"/>
                    <a:pt x="147" y="7"/>
                    <a:pt x="147" y="7"/>
                  </a:cubicBezTo>
                  <a:cubicBezTo>
                    <a:pt x="147" y="7"/>
                    <a:pt x="147" y="7"/>
                    <a:pt x="147" y="7"/>
                  </a:cubicBezTo>
                  <a:cubicBezTo>
                    <a:pt x="147" y="7"/>
                    <a:pt x="147" y="7"/>
                    <a:pt x="147" y="7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8" y="3"/>
                    <a:pt x="0" y="9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1" y="47"/>
                    <a:pt x="1" y="49"/>
                  </a:cubicBezTo>
                  <a:cubicBezTo>
                    <a:pt x="1" y="63"/>
                    <a:pt x="7" y="80"/>
                    <a:pt x="15" y="97"/>
                  </a:cubicBezTo>
                  <a:cubicBezTo>
                    <a:pt x="31" y="132"/>
                    <a:pt x="55" y="167"/>
                    <a:pt x="55" y="167"/>
                  </a:cubicBezTo>
                  <a:cubicBezTo>
                    <a:pt x="55" y="154"/>
                    <a:pt x="58" y="144"/>
                    <a:pt x="62" y="136"/>
                  </a:cubicBezTo>
                  <a:cubicBezTo>
                    <a:pt x="67" y="125"/>
                    <a:pt x="75" y="118"/>
                    <a:pt x="80" y="115"/>
                  </a:cubicBezTo>
                  <a:cubicBezTo>
                    <a:pt x="82" y="113"/>
                    <a:pt x="84" y="113"/>
                    <a:pt x="88" y="113"/>
                  </a:cubicBezTo>
                  <a:cubicBezTo>
                    <a:pt x="93" y="113"/>
                    <a:pt x="100" y="114"/>
                    <a:pt x="107" y="116"/>
                  </a:cubicBezTo>
                  <a:cubicBezTo>
                    <a:pt x="116" y="119"/>
                    <a:pt x="124" y="121"/>
                    <a:pt x="124" y="121"/>
                  </a:cubicBezTo>
                  <a:cubicBezTo>
                    <a:pt x="124" y="121"/>
                    <a:pt x="128" y="116"/>
                    <a:pt x="135" y="111"/>
                  </a:cubicBezTo>
                  <a:cubicBezTo>
                    <a:pt x="135" y="111"/>
                    <a:pt x="135" y="111"/>
                    <a:pt x="135" y="111"/>
                  </a:cubicBezTo>
                  <a:cubicBezTo>
                    <a:pt x="140" y="107"/>
                    <a:pt x="146" y="103"/>
                    <a:pt x="153" y="103"/>
                  </a:cubicBezTo>
                  <a:cubicBezTo>
                    <a:pt x="168" y="103"/>
                    <a:pt x="187" y="125"/>
                    <a:pt x="187" y="125"/>
                  </a:cubicBezTo>
                  <a:cubicBezTo>
                    <a:pt x="181" y="82"/>
                    <a:pt x="177" y="58"/>
                    <a:pt x="174" y="44"/>
                  </a:cubicBezTo>
                  <a:cubicBezTo>
                    <a:pt x="169" y="25"/>
                    <a:pt x="166" y="22"/>
                    <a:pt x="161" y="16"/>
                  </a:cubicBezTo>
                  <a:cubicBezTo>
                    <a:pt x="167" y="24"/>
                    <a:pt x="171" y="26"/>
                    <a:pt x="176" y="56"/>
                  </a:cubicBezTo>
                  <a:cubicBezTo>
                    <a:pt x="161" y="72"/>
                    <a:pt x="141" y="81"/>
                    <a:pt x="120" y="84"/>
                  </a:cubicBezTo>
                  <a:cubicBezTo>
                    <a:pt x="121" y="80"/>
                    <a:pt x="123" y="76"/>
                    <a:pt x="125" y="73"/>
                  </a:cubicBezTo>
                  <a:cubicBezTo>
                    <a:pt x="119" y="82"/>
                    <a:pt x="116" y="101"/>
                    <a:pt x="116" y="101"/>
                  </a:cubicBezTo>
                  <a:cubicBezTo>
                    <a:pt x="109" y="87"/>
                    <a:pt x="105" y="84"/>
                    <a:pt x="70" y="65"/>
                  </a:cubicBezTo>
                  <a:cubicBezTo>
                    <a:pt x="88" y="74"/>
                    <a:pt x="97" y="80"/>
                    <a:pt x="103" y="85"/>
                  </a:cubicBezTo>
                  <a:cubicBezTo>
                    <a:pt x="86" y="84"/>
                    <a:pt x="69" y="79"/>
                    <a:pt x="54" y="69"/>
                  </a:cubicBezTo>
                  <a:cubicBezTo>
                    <a:pt x="28" y="51"/>
                    <a:pt x="14" y="28"/>
                    <a:pt x="7" y="6"/>
                  </a:cubicBezTo>
                  <a:cubicBezTo>
                    <a:pt x="9" y="3"/>
                    <a:pt x="12" y="1"/>
                    <a:pt x="1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íśḻîḑè">
              <a:extLst>
                <a:ext uri="{FF2B5EF4-FFF2-40B4-BE49-F238E27FC236}">
                  <a16:creationId xmlns:a16="http://schemas.microsoft.com/office/drawing/2014/main" id="{7830AAB8-8A6D-44E5-A9E9-57A44640F9FD}"/>
                </a:ext>
              </a:extLst>
            </p:cNvPr>
            <p:cNvSpPr/>
            <p:nvPr/>
          </p:nvSpPr>
          <p:spPr bwMode="auto">
            <a:xfrm>
              <a:off x="7156450" y="2905125"/>
              <a:ext cx="52387" cy="30163"/>
            </a:xfrm>
            <a:custGeom>
              <a:avLst/>
              <a:gdLst>
                <a:gd name="T0" fmla="*/ 8 w 23"/>
                <a:gd name="T1" fmla="*/ 0 h 13"/>
                <a:gd name="T2" fmla="*/ 7 w 23"/>
                <a:gd name="T3" fmla="*/ 0 h 13"/>
                <a:gd name="T4" fmla="*/ 0 w 23"/>
                <a:gd name="T5" fmla="*/ 9 h 13"/>
                <a:gd name="T6" fmla="*/ 1 w 23"/>
                <a:gd name="T7" fmla="*/ 13 h 13"/>
                <a:gd name="T8" fmla="*/ 23 w 23"/>
                <a:gd name="T9" fmla="*/ 11 h 13"/>
                <a:gd name="T10" fmla="*/ 22 w 23"/>
                <a:gd name="T11" fmla="*/ 10 h 13"/>
                <a:gd name="T12" fmla="*/ 8 w 23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3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2"/>
                    <a:pt x="0" y="4"/>
                    <a:pt x="0" y="9"/>
                  </a:cubicBezTo>
                  <a:cubicBezTo>
                    <a:pt x="0" y="10"/>
                    <a:pt x="0" y="12"/>
                    <a:pt x="1" y="13"/>
                  </a:cubicBezTo>
                  <a:cubicBezTo>
                    <a:pt x="7" y="13"/>
                    <a:pt x="14" y="12"/>
                    <a:pt x="23" y="11"/>
                  </a:cubicBezTo>
                  <a:cubicBezTo>
                    <a:pt x="22" y="11"/>
                    <a:pt x="22" y="11"/>
                    <a:pt x="22" y="10"/>
                  </a:cubicBezTo>
                  <a:cubicBezTo>
                    <a:pt x="18" y="5"/>
                    <a:pt x="12" y="0"/>
                    <a:pt x="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îṩḷíďe">
              <a:extLst>
                <a:ext uri="{FF2B5EF4-FFF2-40B4-BE49-F238E27FC236}">
                  <a16:creationId xmlns:a16="http://schemas.microsoft.com/office/drawing/2014/main" id="{18E57A0F-AF6D-4592-B492-337FB92E7964}"/>
                </a:ext>
              </a:extLst>
            </p:cNvPr>
            <p:cNvSpPr/>
            <p:nvPr/>
          </p:nvSpPr>
          <p:spPr bwMode="auto">
            <a:xfrm>
              <a:off x="7270750" y="2898775"/>
              <a:ext cx="49212" cy="26988"/>
            </a:xfrm>
            <a:custGeom>
              <a:avLst/>
              <a:gdLst>
                <a:gd name="T0" fmla="*/ 8 w 22"/>
                <a:gd name="T1" fmla="*/ 0 h 12"/>
                <a:gd name="T2" fmla="*/ 7 w 22"/>
                <a:gd name="T3" fmla="*/ 0 h 12"/>
                <a:gd name="T4" fmla="*/ 0 w 22"/>
                <a:gd name="T5" fmla="*/ 9 h 12"/>
                <a:gd name="T6" fmla="*/ 0 w 22"/>
                <a:gd name="T7" fmla="*/ 12 h 12"/>
                <a:gd name="T8" fmla="*/ 22 w 22"/>
                <a:gd name="T9" fmla="*/ 11 h 12"/>
                <a:gd name="T10" fmla="*/ 22 w 22"/>
                <a:gd name="T11" fmla="*/ 10 h 12"/>
                <a:gd name="T12" fmla="*/ 8 w 2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2">
                  <a:moveTo>
                    <a:pt x="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2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8" y="12"/>
                    <a:pt x="15" y="11"/>
                    <a:pt x="22" y="11"/>
                  </a:cubicBezTo>
                  <a:cubicBezTo>
                    <a:pt x="22" y="11"/>
                    <a:pt x="22" y="10"/>
                    <a:pt x="22" y="10"/>
                  </a:cubicBezTo>
                  <a:cubicBezTo>
                    <a:pt x="18" y="4"/>
                    <a:pt x="12" y="0"/>
                    <a:pt x="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ísļíḑe">
              <a:extLst>
                <a:ext uri="{FF2B5EF4-FFF2-40B4-BE49-F238E27FC236}">
                  <a16:creationId xmlns:a16="http://schemas.microsoft.com/office/drawing/2014/main" id="{CD1DA4F0-142F-4CFB-A48D-3B1E72716475}"/>
                </a:ext>
              </a:extLst>
            </p:cNvPr>
            <p:cNvSpPr/>
            <p:nvPr/>
          </p:nvSpPr>
          <p:spPr bwMode="auto">
            <a:xfrm>
              <a:off x="7372350" y="2894013"/>
              <a:ext cx="52387" cy="26988"/>
            </a:xfrm>
            <a:custGeom>
              <a:avLst/>
              <a:gdLst>
                <a:gd name="T0" fmla="*/ 9 w 23"/>
                <a:gd name="T1" fmla="*/ 0 h 12"/>
                <a:gd name="T2" fmla="*/ 7 w 23"/>
                <a:gd name="T3" fmla="*/ 0 h 12"/>
                <a:gd name="T4" fmla="*/ 0 w 23"/>
                <a:gd name="T5" fmla="*/ 9 h 12"/>
                <a:gd name="T6" fmla="*/ 1 w 23"/>
                <a:gd name="T7" fmla="*/ 12 h 12"/>
                <a:gd name="T8" fmla="*/ 23 w 23"/>
                <a:gd name="T9" fmla="*/ 11 h 12"/>
                <a:gd name="T10" fmla="*/ 22 w 23"/>
                <a:gd name="T11" fmla="*/ 10 h 12"/>
                <a:gd name="T12" fmla="*/ 9 w 2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2"/>
                    <a:pt x="1" y="4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9" y="11"/>
                    <a:pt x="16" y="11"/>
                    <a:pt x="23" y="11"/>
                  </a:cubicBezTo>
                  <a:cubicBezTo>
                    <a:pt x="23" y="11"/>
                    <a:pt x="23" y="11"/>
                    <a:pt x="22" y="10"/>
                  </a:cubicBezTo>
                  <a:cubicBezTo>
                    <a:pt x="18" y="4"/>
                    <a:pt x="12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iS1iḋe">
              <a:extLst>
                <a:ext uri="{FF2B5EF4-FFF2-40B4-BE49-F238E27FC236}">
                  <a16:creationId xmlns:a16="http://schemas.microsoft.com/office/drawing/2014/main" id="{B56A6320-5881-40BC-9864-32B4FE7995DD}"/>
                </a:ext>
              </a:extLst>
            </p:cNvPr>
            <p:cNvSpPr/>
            <p:nvPr/>
          </p:nvSpPr>
          <p:spPr bwMode="auto">
            <a:xfrm>
              <a:off x="7234238" y="3113088"/>
              <a:ext cx="31750" cy="31750"/>
            </a:xfrm>
            <a:custGeom>
              <a:avLst/>
              <a:gdLst>
                <a:gd name="T0" fmla="*/ 10 w 14"/>
                <a:gd name="T1" fmla="*/ 0 h 14"/>
                <a:gd name="T2" fmla="*/ 0 w 14"/>
                <a:gd name="T3" fmla="*/ 2 h 14"/>
                <a:gd name="T4" fmla="*/ 5 w 14"/>
                <a:gd name="T5" fmla="*/ 14 h 14"/>
                <a:gd name="T6" fmla="*/ 14 w 14"/>
                <a:gd name="T7" fmla="*/ 10 h 14"/>
                <a:gd name="T8" fmla="*/ 10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0"/>
                  </a:moveTo>
                  <a:cubicBezTo>
                    <a:pt x="7" y="1"/>
                    <a:pt x="3" y="1"/>
                    <a:pt x="0" y="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2"/>
                    <a:pt x="10" y="11"/>
                    <a:pt x="14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iş1íďè">
              <a:extLst>
                <a:ext uri="{FF2B5EF4-FFF2-40B4-BE49-F238E27FC236}">
                  <a16:creationId xmlns:a16="http://schemas.microsoft.com/office/drawing/2014/main" id="{B36BE0A4-8E82-45F0-BC8D-ECBA96EE5F30}"/>
                </a:ext>
              </a:extLst>
            </p:cNvPr>
            <p:cNvSpPr/>
            <p:nvPr/>
          </p:nvSpPr>
          <p:spPr bwMode="auto">
            <a:xfrm>
              <a:off x="7340600" y="3095625"/>
              <a:ext cx="30162" cy="26988"/>
            </a:xfrm>
            <a:custGeom>
              <a:avLst/>
              <a:gdLst>
                <a:gd name="T0" fmla="*/ 10 w 13"/>
                <a:gd name="T1" fmla="*/ 0 h 12"/>
                <a:gd name="T2" fmla="*/ 0 w 13"/>
                <a:gd name="T3" fmla="*/ 2 h 12"/>
                <a:gd name="T4" fmla="*/ 4 w 13"/>
                <a:gd name="T5" fmla="*/ 12 h 12"/>
                <a:gd name="T6" fmla="*/ 13 w 13"/>
                <a:gd name="T7" fmla="*/ 9 h 12"/>
                <a:gd name="T8" fmla="*/ 13 w 13"/>
                <a:gd name="T9" fmla="*/ 9 h 12"/>
                <a:gd name="T10" fmla="*/ 10 w 1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10" y="0"/>
                  </a:moveTo>
                  <a:cubicBezTo>
                    <a:pt x="6" y="1"/>
                    <a:pt x="3" y="2"/>
                    <a:pt x="0" y="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0"/>
                    <a:pt x="9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íṣḻïḓê">
              <a:extLst>
                <a:ext uri="{FF2B5EF4-FFF2-40B4-BE49-F238E27FC236}">
                  <a16:creationId xmlns:a16="http://schemas.microsoft.com/office/drawing/2014/main" id="{5852CFD1-2239-4F29-ABBE-3E2EE785DE98}"/>
                </a:ext>
              </a:extLst>
            </p:cNvPr>
            <p:cNvSpPr/>
            <p:nvPr/>
          </p:nvSpPr>
          <p:spPr bwMode="auto">
            <a:xfrm>
              <a:off x="7439025" y="3073400"/>
              <a:ext cx="28575" cy="31750"/>
            </a:xfrm>
            <a:custGeom>
              <a:avLst/>
              <a:gdLst>
                <a:gd name="T0" fmla="*/ 9 w 13"/>
                <a:gd name="T1" fmla="*/ 0 h 14"/>
                <a:gd name="T2" fmla="*/ 0 w 13"/>
                <a:gd name="T3" fmla="*/ 3 h 14"/>
                <a:gd name="T4" fmla="*/ 4 w 13"/>
                <a:gd name="T5" fmla="*/ 14 h 14"/>
                <a:gd name="T6" fmla="*/ 13 w 13"/>
                <a:gd name="T7" fmla="*/ 10 h 14"/>
                <a:gd name="T8" fmla="*/ 9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0"/>
                  </a:moveTo>
                  <a:cubicBezTo>
                    <a:pt x="6" y="1"/>
                    <a:pt x="3" y="2"/>
                    <a:pt x="0" y="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12"/>
                    <a:pt x="10" y="11"/>
                    <a:pt x="13" y="1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işľïḍê">
              <a:extLst>
                <a:ext uri="{FF2B5EF4-FFF2-40B4-BE49-F238E27FC236}">
                  <a16:creationId xmlns:a16="http://schemas.microsoft.com/office/drawing/2014/main" id="{57147607-6D02-46CF-BDF7-29CAF0831BD7}"/>
                </a:ext>
              </a:extLst>
            </p:cNvPr>
            <p:cNvSpPr/>
            <p:nvPr/>
          </p:nvSpPr>
          <p:spPr bwMode="auto">
            <a:xfrm>
              <a:off x="7234238" y="3133725"/>
              <a:ext cx="71437" cy="47625"/>
            </a:xfrm>
            <a:custGeom>
              <a:avLst/>
              <a:gdLst>
                <a:gd name="T0" fmla="*/ 20 w 32"/>
                <a:gd name="T1" fmla="*/ 0 h 21"/>
                <a:gd name="T2" fmla="*/ 16 w 32"/>
                <a:gd name="T3" fmla="*/ 0 h 21"/>
                <a:gd name="T4" fmla="*/ 14 w 32"/>
                <a:gd name="T5" fmla="*/ 1 h 21"/>
                <a:gd name="T6" fmla="*/ 5 w 32"/>
                <a:gd name="T7" fmla="*/ 5 h 21"/>
                <a:gd name="T8" fmla="*/ 0 w 32"/>
                <a:gd name="T9" fmla="*/ 10 h 21"/>
                <a:gd name="T10" fmla="*/ 6 w 32"/>
                <a:gd name="T11" fmla="*/ 20 h 21"/>
                <a:gd name="T12" fmla="*/ 9 w 32"/>
                <a:gd name="T13" fmla="*/ 21 h 21"/>
                <a:gd name="T14" fmla="*/ 28 w 32"/>
                <a:gd name="T15" fmla="*/ 14 h 21"/>
                <a:gd name="T16" fmla="*/ 20 w 3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1">
                  <a:moveTo>
                    <a:pt x="20" y="0"/>
                  </a:moveTo>
                  <a:cubicBezTo>
                    <a:pt x="19" y="0"/>
                    <a:pt x="17" y="0"/>
                    <a:pt x="16" y="0"/>
                  </a:cubicBezTo>
                  <a:cubicBezTo>
                    <a:pt x="15" y="0"/>
                    <a:pt x="14" y="1"/>
                    <a:pt x="14" y="1"/>
                  </a:cubicBezTo>
                  <a:cubicBezTo>
                    <a:pt x="10" y="2"/>
                    <a:pt x="7" y="3"/>
                    <a:pt x="5" y="5"/>
                  </a:cubicBezTo>
                  <a:cubicBezTo>
                    <a:pt x="2" y="6"/>
                    <a:pt x="0" y="8"/>
                    <a:pt x="0" y="10"/>
                  </a:cubicBezTo>
                  <a:cubicBezTo>
                    <a:pt x="0" y="14"/>
                    <a:pt x="1" y="18"/>
                    <a:pt x="6" y="20"/>
                  </a:cubicBezTo>
                  <a:cubicBezTo>
                    <a:pt x="7" y="20"/>
                    <a:pt x="8" y="21"/>
                    <a:pt x="9" y="21"/>
                  </a:cubicBezTo>
                  <a:cubicBezTo>
                    <a:pt x="15" y="21"/>
                    <a:pt x="26" y="16"/>
                    <a:pt x="28" y="14"/>
                  </a:cubicBezTo>
                  <a:cubicBezTo>
                    <a:pt x="32" y="11"/>
                    <a:pt x="32" y="0"/>
                    <a:pt x="2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iṣḻîḋe">
              <a:extLst>
                <a:ext uri="{FF2B5EF4-FFF2-40B4-BE49-F238E27FC236}">
                  <a16:creationId xmlns:a16="http://schemas.microsoft.com/office/drawing/2014/main" id="{022BE645-EE58-4896-840C-E84170BE15BE}"/>
                </a:ext>
              </a:extLst>
            </p:cNvPr>
            <p:cNvSpPr/>
            <p:nvPr/>
          </p:nvSpPr>
          <p:spPr bwMode="auto">
            <a:xfrm>
              <a:off x="7334250" y="3113088"/>
              <a:ext cx="71437" cy="47625"/>
            </a:xfrm>
            <a:custGeom>
              <a:avLst/>
              <a:gdLst>
                <a:gd name="T0" fmla="*/ 20 w 32"/>
                <a:gd name="T1" fmla="*/ 0 h 21"/>
                <a:gd name="T2" fmla="*/ 16 w 32"/>
                <a:gd name="T3" fmla="*/ 1 h 21"/>
                <a:gd name="T4" fmla="*/ 16 w 32"/>
                <a:gd name="T5" fmla="*/ 1 h 21"/>
                <a:gd name="T6" fmla="*/ 7 w 32"/>
                <a:gd name="T7" fmla="*/ 4 h 21"/>
                <a:gd name="T8" fmla="*/ 0 w 32"/>
                <a:gd name="T9" fmla="*/ 10 h 21"/>
                <a:gd name="T10" fmla="*/ 5 w 32"/>
                <a:gd name="T11" fmla="*/ 21 h 21"/>
                <a:gd name="T12" fmla="*/ 8 w 32"/>
                <a:gd name="T13" fmla="*/ 21 h 21"/>
                <a:gd name="T14" fmla="*/ 28 w 32"/>
                <a:gd name="T15" fmla="*/ 14 h 21"/>
                <a:gd name="T16" fmla="*/ 20 w 3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1">
                  <a:moveTo>
                    <a:pt x="20" y="0"/>
                  </a:moveTo>
                  <a:cubicBezTo>
                    <a:pt x="19" y="0"/>
                    <a:pt x="17" y="0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2" y="1"/>
                    <a:pt x="9" y="2"/>
                    <a:pt x="7" y="4"/>
                  </a:cubicBezTo>
                  <a:cubicBezTo>
                    <a:pt x="3" y="6"/>
                    <a:pt x="0" y="8"/>
                    <a:pt x="0" y="10"/>
                  </a:cubicBezTo>
                  <a:cubicBezTo>
                    <a:pt x="0" y="14"/>
                    <a:pt x="1" y="18"/>
                    <a:pt x="5" y="21"/>
                  </a:cubicBezTo>
                  <a:cubicBezTo>
                    <a:pt x="6" y="21"/>
                    <a:pt x="7" y="21"/>
                    <a:pt x="8" y="21"/>
                  </a:cubicBezTo>
                  <a:cubicBezTo>
                    <a:pt x="15" y="21"/>
                    <a:pt x="26" y="16"/>
                    <a:pt x="28" y="14"/>
                  </a:cubicBezTo>
                  <a:cubicBezTo>
                    <a:pt x="32" y="11"/>
                    <a:pt x="31" y="0"/>
                    <a:pt x="2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iSļîḓê">
              <a:extLst>
                <a:ext uri="{FF2B5EF4-FFF2-40B4-BE49-F238E27FC236}">
                  <a16:creationId xmlns:a16="http://schemas.microsoft.com/office/drawing/2014/main" id="{190C06B7-0D0D-43DA-8A78-57DFCC58116F}"/>
                </a:ext>
              </a:extLst>
            </p:cNvPr>
            <p:cNvSpPr/>
            <p:nvPr/>
          </p:nvSpPr>
          <p:spPr bwMode="auto">
            <a:xfrm>
              <a:off x="7434263" y="3095625"/>
              <a:ext cx="69850" cy="47625"/>
            </a:xfrm>
            <a:custGeom>
              <a:avLst/>
              <a:gdLst>
                <a:gd name="T0" fmla="*/ 19 w 31"/>
                <a:gd name="T1" fmla="*/ 0 h 21"/>
                <a:gd name="T2" fmla="*/ 15 w 31"/>
                <a:gd name="T3" fmla="*/ 0 h 21"/>
                <a:gd name="T4" fmla="*/ 15 w 31"/>
                <a:gd name="T5" fmla="*/ 0 h 21"/>
                <a:gd name="T6" fmla="*/ 6 w 31"/>
                <a:gd name="T7" fmla="*/ 4 h 21"/>
                <a:gd name="T8" fmla="*/ 0 w 31"/>
                <a:gd name="T9" fmla="*/ 10 h 21"/>
                <a:gd name="T10" fmla="*/ 5 w 31"/>
                <a:gd name="T11" fmla="*/ 20 h 21"/>
                <a:gd name="T12" fmla="*/ 8 w 31"/>
                <a:gd name="T13" fmla="*/ 21 h 21"/>
                <a:gd name="T14" fmla="*/ 28 w 31"/>
                <a:gd name="T15" fmla="*/ 14 h 21"/>
                <a:gd name="T16" fmla="*/ 19 w 3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1">
                  <a:moveTo>
                    <a:pt x="19" y="0"/>
                  </a:moveTo>
                  <a:cubicBezTo>
                    <a:pt x="18" y="0"/>
                    <a:pt x="1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1"/>
                    <a:pt x="8" y="2"/>
                    <a:pt x="6" y="4"/>
                  </a:cubicBezTo>
                  <a:cubicBezTo>
                    <a:pt x="2" y="5"/>
                    <a:pt x="0" y="8"/>
                    <a:pt x="0" y="10"/>
                  </a:cubicBezTo>
                  <a:cubicBezTo>
                    <a:pt x="0" y="14"/>
                    <a:pt x="0" y="17"/>
                    <a:pt x="5" y="20"/>
                  </a:cubicBezTo>
                  <a:cubicBezTo>
                    <a:pt x="6" y="20"/>
                    <a:pt x="7" y="21"/>
                    <a:pt x="8" y="21"/>
                  </a:cubicBezTo>
                  <a:cubicBezTo>
                    <a:pt x="14" y="21"/>
                    <a:pt x="25" y="16"/>
                    <a:pt x="28" y="14"/>
                  </a:cubicBezTo>
                  <a:cubicBezTo>
                    <a:pt x="31" y="11"/>
                    <a:pt x="31" y="0"/>
                    <a:pt x="1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i$ḻîḍé">
              <a:extLst>
                <a:ext uri="{FF2B5EF4-FFF2-40B4-BE49-F238E27FC236}">
                  <a16:creationId xmlns:a16="http://schemas.microsoft.com/office/drawing/2014/main" id="{2F749C19-693C-4A05-8B51-E203B50A674D}"/>
                </a:ext>
              </a:extLst>
            </p:cNvPr>
            <p:cNvSpPr/>
            <p:nvPr/>
          </p:nvSpPr>
          <p:spPr bwMode="auto">
            <a:xfrm>
              <a:off x="6088063" y="3076575"/>
              <a:ext cx="990600" cy="354013"/>
            </a:xfrm>
            <a:custGeom>
              <a:avLst/>
              <a:gdLst>
                <a:gd name="T0" fmla="*/ 257 w 436"/>
                <a:gd name="T1" fmla="*/ 43 h 156"/>
                <a:gd name="T2" fmla="*/ 246 w 436"/>
                <a:gd name="T3" fmla="*/ 45 h 156"/>
                <a:gd name="T4" fmla="*/ 242 w 436"/>
                <a:gd name="T5" fmla="*/ 46 h 156"/>
                <a:gd name="T6" fmla="*/ 237 w 436"/>
                <a:gd name="T7" fmla="*/ 47 h 156"/>
                <a:gd name="T8" fmla="*/ 212 w 436"/>
                <a:gd name="T9" fmla="*/ 53 h 156"/>
                <a:gd name="T10" fmla="*/ 212 w 436"/>
                <a:gd name="T11" fmla="*/ 53 h 156"/>
                <a:gd name="T12" fmla="*/ 208 w 436"/>
                <a:gd name="T13" fmla="*/ 55 h 156"/>
                <a:gd name="T14" fmla="*/ 175 w 436"/>
                <a:gd name="T15" fmla="*/ 62 h 156"/>
                <a:gd name="T16" fmla="*/ 149 w 436"/>
                <a:gd name="T17" fmla="*/ 69 h 156"/>
                <a:gd name="T18" fmla="*/ 149 w 436"/>
                <a:gd name="T19" fmla="*/ 69 h 156"/>
                <a:gd name="T20" fmla="*/ 115 w 436"/>
                <a:gd name="T21" fmla="*/ 77 h 156"/>
                <a:gd name="T22" fmla="*/ 74 w 436"/>
                <a:gd name="T23" fmla="*/ 87 h 156"/>
                <a:gd name="T24" fmla="*/ 74 w 436"/>
                <a:gd name="T25" fmla="*/ 87 h 156"/>
                <a:gd name="T26" fmla="*/ 73 w 436"/>
                <a:gd name="T27" fmla="*/ 87 h 156"/>
                <a:gd name="T28" fmla="*/ 0 w 436"/>
                <a:gd name="T29" fmla="*/ 105 h 156"/>
                <a:gd name="T30" fmla="*/ 10 w 436"/>
                <a:gd name="T31" fmla="*/ 156 h 156"/>
                <a:gd name="T32" fmla="*/ 10 w 436"/>
                <a:gd name="T33" fmla="*/ 156 h 156"/>
                <a:gd name="T34" fmla="*/ 33 w 436"/>
                <a:gd name="T35" fmla="*/ 142 h 156"/>
                <a:gd name="T36" fmla="*/ 29 w 436"/>
                <a:gd name="T37" fmla="*/ 110 h 156"/>
                <a:gd name="T38" fmla="*/ 134 w 436"/>
                <a:gd name="T39" fmla="*/ 81 h 156"/>
                <a:gd name="T40" fmla="*/ 165 w 436"/>
                <a:gd name="T41" fmla="*/ 73 h 156"/>
                <a:gd name="T42" fmla="*/ 230 w 436"/>
                <a:gd name="T43" fmla="*/ 57 h 156"/>
                <a:gd name="T44" fmla="*/ 255 w 436"/>
                <a:gd name="T45" fmla="*/ 51 h 156"/>
                <a:gd name="T46" fmla="*/ 260 w 436"/>
                <a:gd name="T47" fmla="*/ 48 h 156"/>
                <a:gd name="T48" fmla="*/ 259 w 436"/>
                <a:gd name="T49" fmla="*/ 47 h 156"/>
                <a:gd name="T50" fmla="*/ 257 w 436"/>
                <a:gd name="T51" fmla="*/ 43 h 156"/>
                <a:gd name="T52" fmla="*/ 323 w 436"/>
                <a:gd name="T53" fmla="*/ 27 h 156"/>
                <a:gd name="T54" fmla="*/ 321 w 436"/>
                <a:gd name="T55" fmla="*/ 27 h 156"/>
                <a:gd name="T56" fmla="*/ 324 w 436"/>
                <a:gd name="T57" fmla="*/ 31 h 156"/>
                <a:gd name="T58" fmla="*/ 323 w 436"/>
                <a:gd name="T59" fmla="*/ 27 h 156"/>
                <a:gd name="T60" fmla="*/ 436 w 436"/>
                <a:gd name="T61" fmla="*/ 0 h 156"/>
                <a:gd name="T62" fmla="*/ 394 w 436"/>
                <a:gd name="T63" fmla="*/ 10 h 156"/>
                <a:gd name="T64" fmla="*/ 394 w 436"/>
                <a:gd name="T65" fmla="*/ 10 h 156"/>
                <a:gd name="T66" fmla="*/ 391 w 436"/>
                <a:gd name="T67" fmla="*/ 10 h 156"/>
                <a:gd name="T68" fmla="*/ 375 w 436"/>
                <a:gd name="T69" fmla="*/ 14 h 156"/>
                <a:gd name="T70" fmla="*/ 375 w 436"/>
                <a:gd name="T71" fmla="*/ 14 h 156"/>
                <a:gd name="T72" fmla="*/ 351 w 436"/>
                <a:gd name="T73" fmla="*/ 20 h 156"/>
                <a:gd name="T74" fmla="*/ 351 w 436"/>
                <a:gd name="T75" fmla="*/ 20 h 156"/>
                <a:gd name="T76" fmla="*/ 350 w 436"/>
                <a:gd name="T77" fmla="*/ 20 h 156"/>
                <a:gd name="T78" fmla="*/ 343 w 436"/>
                <a:gd name="T79" fmla="*/ 22 h 156"/>
                <a:gd name="T80" fmla="*/ 346 w 436"/>
                <a:gd name="T81" fmla="*/ 28 h 156"/>
                <a:gd name="T82" fmla="*/ 434 w 436"/>
                <a:gd name="T83" fmla="*/ 7 h 156"/>
                <a:gd name="T84" fmla="*/ 434 w 436"/>
                <a:gd name="T85" fmla="*/ 7 h 156"/>
                <a:gd name="T86" fmla="*/ 434 w 436"/>
                <a:gd name="T87" fmla="*/ 7 h 156"/>
                <a:gd name="T88" fmla="*/ 436 w 436"/>
                <a:gd name="T8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6" h="156">
                  <a:moveTo>
                    <a:pt x="257" y="43"/>
                  </a:moveTo>
                  <a:cubicBezTo>
                    <a:pt x="246" y="45"/>
                    <a:pt x="246" y="45"/>
                    <a:pt x="246" y="45"/>
                  </a:cubicBezTo>
                  <a:cubicBezTo>
                    <a:pt x="242" y="46"/>
                    <a:pt x="242" y="46"/>
                    <a:pt x="242" y="46"/>
                  </a:cubicBezTo>
                  <a:cubicBezTo>
                    <a:pt x="237" y="47"/>
                    <a:pt x="237" y="47"/>
                    <a:pt x="237" y="47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175" y="62"/>
                    <a:pt x="175" y="62"/>
                    <a:pt x="175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15" y="77"/>
                    <a:pt x="115" y="77"/>
                    <a:pt x="115" y="7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4" y="123"/>
                    <a:pt x="8" y="141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33" y="153"/>
                    <a:pt x="33" y="142"/>
                  </a:cubicBezTo>
                  <a:cubicBezTo>
                    <a:pt x="33" y="131"/>
                    <a:pt x="21" y="117"/>
                    <a:pt x="29" y="110"/>
                  </a:cubicBezTo>
                  <a:cubicBezTo>
                    <a:pt x="32" y="108"/>
                    <a:pt x="76" y="96"/>
                    <a:pt x="134" y="81"/>
                  </a:cubicBezTo>
                  <a:cubicBezTo>
                    <a:pt x="144" y="78"/>
                    <a:pt x="154" y="76"/>
                    <a:pt x="165" y="73"/>
                  </a:cubicBezTo>
                  <a:cubicBezTo>
                    <a:pt x="186" y="68"/>
                    <a:pt x="208" y="62"/>
                    <a:pt x="230" y="57"/>
                  </a:cubicBezTo>
                  <a:cubicBezTo>
                    <a:pt x="238" y="55"/>
                    <a:pt x="247" y="53"/>
                    <a:pt x="255" y="51"/>
                  </a:cubicBezTo>
                  <a:cubicBezTo>
                    <a:pt x="257" y="50"/>
                    <a:pt x="258" y="49"/>
                    <a:pt x="260" y="48"/>
                  </a:cubicBezTo>
                  <a:cubicBezTo>
                    <a:pt x="260" y="48"/>
                    <a:pt x="260" y="48"/>
                    <a:pt x="259" y="47"/>
                  </a:cubicBezTo>
                  <a:cubicBezTo>
                    <a:pt x="259" y="46"/>
                    <a:pt x="258" y="44"/>
                    <a:pt x="257" y="43"/>
                  </a:cubicBezTo>
                  <a:moveTo>
                    <a:pt x="323" y="27"/>
                  </a:moveTo>
                  <a:cubicBezTo>
                    <a:pt x="321" y="27"/>
                    <a:pt x="321" y="27"/>
                    <a:pt x="321" y="27"/>
                  </a:cubicBezTo>
                  <a:cubicBezTo>
                    <a:pt x="322" y="29"/>
                    <a:pt x="323" y="30"/>
                    <a:pt x="324" y="31"/>
                  </a:cubicBezTo>
                  <a:cubicBezTo>
                    <a:pt x="324" y="30"/>
                    <a:pt x="324" y="29"/>
                    <a:pt x="323" y="27"/>
                  </a:cubicBezTo>
                  <a:moveTo>
                    <a:pt x="436" y="0"/>
                  </a:moveTo>
                  <a:cubicBezTo>
                    <a:pt x="394" y="10"/>
                    <a:pt x="394" y="10"/>
                    <a:pt x="394" y="10"/>
                  </a:cubicBezTo>
                  <a:cubicBezTo>
                    <a:pt x="394" y="10"/>
                    <a:pt x="394" y="10"/>
                    <a:pt x="394" y="10"/>
                  </a:cubicBezTo>
                  <a:cubicBezTo>
                    <a:pt x="391" y="10"/>
                    <a:pt x="391" y="10"/>
                    <a:pt x="391" y="10"/>
                  </a:cubicBezTo>
                  <a:cubicBezTo>
                    <a:pt x="375" y="14"/>
                    <a:pt x="375" y="14"/>
                    <a:pt x="375" y="14"/>
                  </a:cubicBezTo>
                  <a:cubicBezTo>
                    <a:pt x="375" y="14"/>
                    <a:pt x="375" y="14"/>
                    <a:pt x="375" y="14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50" y="20"/>
                    <a:pt x="350" y="20"/>
                    <a:pt x="350" y="20"/>
                  </a:cubicBezTo>
                  <a:cubicBezTo>
                    <a:pt x="343" y="22"/>
                    <a:pt x="343" y="22"/>
                    <a:pt x="343" y="22"/>
                  </a:cubicBezTo>
                  <a:cubicBezTo>
                    <a:pt x="344" y="25"/>
                    <a:pt x="345" y="27"/>
                    <a:pt x="346" y="28"/>
                  </a:cubicBezTo>
                  <a:cubicBezTo>
                    <a:pt x="397" y="16"/>
                    <a:pt x="434" y="7"/>
                    <a:pt x="434" y="7"/>
                  </a:cubicBezTo>
                  <a:cubicBezTo>
                    <a:pt x="434" y="7"/>
                    <a:pt x="434" y="7"/>
                    <a:pt x="434" y="7"/>
                  </a:cubicBezTo>
                  <a:cubicBezTo>
                    <a:pt x="434" y="7"/>
                    <a:pt x="434" y="7"/>
                    <a:pt x="434" y="7"/>
                  </a:cubicBezTo>
                  <a:cubicBezTo>
                    <a:pt x="436" y="0"/>
                    <a:pt x="436" y="0"/>
                    <a:pt x="43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íśľíďè">
              <a:extLst>
                <a:ext uri="{FF2B5EF4-FFF2-40B4-BE49-F238E27FC236}">
                  <a16:creationId xmlns:a16="http://schemas.microsoft.com/office/drawing/2014/main" id="{39EE0A1D-73BE-4BC6-9D05-7FB5F49959F0}"/>
                </a:ext>
              </a:extLst>
            </p:cNvPr>
            <p:cNvSpPr/>
            <p:nvPr/>
          </p:nvSpPr>
          <p:spPr bwMode="auto">
            <a:xfrm>
              <a:off x="4635500" y="2990850"/>
              <a:ext cx="1482725" cy="1004888"/>
            </a:xfrm>
            <a:custGeom>
              <a:avLst/>
              <a:gdLst>
                <a:gd name="T0" fmla="*/ 34 w 652"/>
                <a:gd name="T1" fmla="*/ 100 h 443"/>
                <a:gd name="T2" fmla="*/ 23 w 652"/>
                <a:gd name="T3" fmla="*/ 229 h 443"/>
                <a:gd name="T4" fmla="*/ 23 w 652"/>
                <a:gd name="T5" fmla="*/ 229 h 443"/>
                <a:gd name="T6" fmla="*/ 52 w 652"/>
                <a:gd name="T7" fmla="*/ 338 h 443"/>
                <a:gd name="T8" fmla="*/ 52 w 652"/>
                <a:gd name="T9" fmla="*/ 338 h 443"/>
                <a:gd name="T10" fmla="*/ 52 w 652"/>
                <a:gd name="T11" fmla="*/ 338 h 443"/>
                <a:gd name="T12" fmla="*/ 108 w 652"/>
                <a:gd name="T13" fmla="*/ 417 h 443"/>
                <a:gd name="T14" fmla="*/ 135 w 652"/>
                <a:gd name="T15" fmla="*/ 431 h 443"/>
                <a:gd name="T16" fmla="*/ 195 w 652"/>
                <a:gd name="T17" fmla="*/ 443 h 443"/>
                <a:gd name="T18" fmla="*/ 235 w 652"/>
                <a:gd name="T19" fmla="*/ 439 h 443"/>
                <a:gd name="T20" fmla="*/ 289 w 652"/>
                <a:gd name="T21" fmla="*/ 421 h 443"/>
                <a:gd name="T22" fmla="*/ 338 w 652"/>
                <a:gd name="T23" fmla="*/ 392 h 443"/>
                <a:gd name="T24" fmla="*/ 341 w 652"/>
                <a:gd name="T25" fmla="*/ 389 h 443"/>
                <a:gd name="T26" fmla="*/ 538 w 652"/>
                <a:gd name="T27" fmla="*/ 305 h 443"/>
                <a:gd name="T28" fmla="*/ 652 w 652"/>
                <a:gd name="T29" fmla="*/ 219 h 443"/>
                <a:gd name="T30" fmla="*/ 652 w 652"/>
                <a:gd name="T31" fmla="*/ 208 h 443"/>
                <a:gd name="T32" fmla="*/ 649 w 652"/>
                <a:gd name="T33" fmla="*/ 194 h 443"/>
                <a:gd name="T34" fmla="*/ 639 w 652"/>
                <a:gd name="T35" fmla="*/ 143 h 443"/>
                <a:gd name="T36" fmla="*/ 646 w 652"/>
                <a:gd name="T37" fmla="*/ 209 h 443"/>
                <a:gd name="T38" fmla="*/ 630 w 652"/>
                <a:gd name="T39" fmla="*/ 265 h 443"/>
                <a:gd name="T40" fmla="*/ 629 w 652"/>
                <a:gd name="T41" fmla="*/ 266 h 443"/>
                <a:gd name="T42" fmla="*/ 629 w 652"/>
                <a:gd name="T43" fmla="*/ 266 h 443"/>
                <a:gd name="T44" fmla="*/ 461 w 652"/>
                <a:gd name="T45" fmla="*/ 311 h 443"/>
                <a:gd name="T46" fmla="*/ 376 w 652"/>
                <a:gd name="T47" fmla="*/ 356 h 443"/>
                <a:gd name="T48" fmla="*/ 338 w 652"/>
                <a:gd name="T49" fmla="*/ 385 h 443"/>
                <a:gd name="T50" fmla="*/ 137 w 652"/>
                <a:gd name="T51" fmla="*/ 426 h 443"/>
                <a:gd name="T52" fmla="*/ 56 w 652"/>
                <a:gd name="T53" fmla="*/ 335 h 443"/>
                <a:gd name="T54" fmla="*/ 116 w 652"/>
                <a:gd name="T55" fmla="*/ 44 h 443"/>
                <a:gd name="T56" fmla="*/ 523 w 652"/>
                <a:gd name="T57" fmla="*/ 0 h 443"/>
                <a:gd name="T58" fmla="*/ 485 w 652"/>
                <a:gd name="T59" fmla="*/ 8 h 443"/>
                <a:gd name="T60" fmla="*/ 381 w 652"/>
                <a:gd name="T61" fmla="*/ 38 h 443"/>
                <a:gd name="T62" fmla="*/ 293 w 652"/>
                <a:gd name="T63" fmla="*/ 36 h 443"/>
                <a:gd name="T64" fmla="*/ 360 w 652"/>
                <a:gd name="T65" fmla="*/ 45 h 443"/>
                <a:gd name="T66" fmla="*/ 461 w 652"/>
                <a:gd name="T67" fmla="*/ 24 h 443"/>
                <a:gd name="T68" fmla="*/ 523 w 652"/>
                <a:gd name="T69" fmla="*/ 6 h 443"/>
                <a:gd name="T70" fmla="*/ 618 w 652"/>
                <a:gd name="T71" fmla="*/ 93 h 443"/>
                <a:gd name="T72" fmla="*/ 615 w 652"/>
                <a:gd name="T73" fmla="*/ 71 h 443"/>
                <a:gd name="T74" fmla="*/ 594 w 652"/>
                <a:gd name="T75" fmla="*/ 36 h 443"/>
                <a:gd name="T76" fmla="*/ 523 w 652"/>
                <a:gd name="T77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2" h="443">
                  <a:moveTo>
                    <a:pt x="110" y="40"/>
                  </a:moveTo>
                  <a:cubicBezTo>
                    <a:pt x="83" y="49"/>
                    <a:pt x="57" y="65"/>
                    <a:pt x="34" y="100"/>
                  </a:cubicBezTo>
                  <a:cubicBezTo>
                    <a:pt x="13" y="131"/>
                    <a:pt x="15" y="182"/>
                    <a:pt x="23" y="229"/>
                  </a:cubicBezTo>
                  <a:cubicBezTo>
                    <a:pt x="23" y="229"/>
                    <a:pt x="23" y="229"/>
                    <a:pt x="23" y="229"/>
                  </a:cubicBezTo>
                  <a:cubicBezTo>
                    <a:pt x="23" y="229"/>
                    <a:pt x="23" y="229"/>
                    <a:pt x="23" y="229"/>
                  </a:cubicBezTo>
                  <a:cubicBezTo>
                    <a:pt x="23" y="229"/>
                    <a:pt x="23" y="229"/>
                    <a:pt x="23" y="229"/>
                  </a:cubicBezTo>
                  <a:cubicBezTo>
                    <a:pt x="23" y="229"/>
                    <a:pt x="23" y="229"/>
                    <a:pt x="23" y="229"/>
                  </a:cubicBezTo>
                  <a:cubicBezTo>
                    <a:pt x="32" y="282"/>
                    <a:pt x="49" y="329"/>
                    <a:pt x="52" y="338"/>
                  </a:cubicBezTo>
                  <a:cubicBezTo>
                    <a:pt x="52" y="338"/>
                    <a:pt x="52" y="338"/>
                    <a:pt x="52" y="338"/>
                  </a:cubicBezTo>
                  <a:cubicBezTo>
                    <a:pt x="52" y="338"/>
                    <a:pt x="52" y="338"/>
                    <a:pt x="52" y="338"/>
                  </a:cubicBezTo>
                  <a:cubicBezTo>
                    <a:pt x="52" y="338"/>
                    <a:pt x="52" y="338"/>
                    <a:pt x="52" y="338"/>
                  </a:cubicBezTo>
                  <a:cubicBezTo>
                    <a:pt x="52" y="338"/>
                    <a:pt x="52" y="338"/>
                    <a:pt x="52" y="338"/>
                  </a:cubicBezTo>
                  <a:cubicBezTo>
                    <a:pt x="56" y="351"/>
                    <a:pt x="70" y="390"/>
                    <a:pt x="108" y="417"/>
                  </a:cubicBezTo>
                  <a:cubicBezTo>
                    <a:pt x="108" y="417"/>
                    <a:pt x="108" y="417"/>
                    <a:pt x="108" y="417"/>
                  </a:cubicBezTo>
                  <a:cubicBezTo>
                    <a:pt x="116" y="422"/>
                    <a:pt x="125" y="427"/>
                    <a:pt x="135" y="431"/>
                  </a:cubicBezTo>
                  <a:cubicBezTo>
                    <a:pt x="135" y="431"/>
                    <a:pt x="135" y="431"/>
                    <a:pt x="135" y="431"/>
                  </a:cubicBezTo>
                  <a:cubicBezTo>
                    <a:pt x="153" y="439"/>
                    <a:pt x="174" y="443"/>
                    <a:pt x="195" y="443"/>
                  </a:cubicBezTo>
                  <a:cubicBezTo>
                    <a:pt x="195" y="443"/>
                    <a:pt x="195" y="443"/>
                    <a:pt x="195" y="443"/>
                  </a:cubicBezTo>
                  <a:cubicBezTo>
                    <a:pt x="195" y="443"/>
                    <a:pt x="196" y="443"/>
                    <a:pt x="196" y="443"/>
                  </a:cubicBezTo>
                  <a:cubicBezTo>
                    <a:pt x="209" y="443"/>
                    <a:pt x="222" y="441"/>
                    <a:pt x="235" y="439"/>
                  </a:cubicBezTo>
                  <a:cubicBezTo>
                    <a:pt x="235" y="439"/>
                    <a:pt x="235" y="439"/>
                    <a:pt x="235" y="439"/>
                  </a:cubicBezTo>
                  <a:cubicBezTo>
                    <a:pt x="253" y="435"/>
                    <a:pt x="272" y="429"/>
                    <a:pt x="289" y="421"/>
                  </a:cubicBezTo>
                  <a:cubicBezTo>
                    <a:pt x="289" y="421"/>
                    <a:pt x="289" y="421"/>
                    <a:pt x="289" y="421"/>
                  </a:cubicBezTo>
                  <a:cubicBezTo>
                    <a:pt x="306" y="413"/>
                    <a:pt x="322" y="404"/>
                    <a:pt x="338" y="392"/>
                  </a:cubicBezTo>
                  <a:cubicBezTo>
                    <a:pt x="338" y="392"/>
                    <a:pt x="338" y="392"/>
                    <a:pt x="338" y="392"/>
                  </a:cubicBezTo>
                  <a:cubicBezTo>
                    <a:pt x="339" y="391"/>
                    <a:pt x="340" y="390"/>
                    <a:pt x="341" y="389"/>
                  </a:cubicBezTo>
                  <a:cubicBezTo>
                    <a:pt x="342" y="389"/>
                    <a:pt x="343" y="388"/>
                    <a:pt x="344" y="387"/>
                  </a:cubicBezTo>
                  <a:cubicBezTo>
                    <a:pt x="406" y="338"/>
                    <a:pt x="452" y="307"/>
                    <a:pt x="538" y="305"/>
                  </a:cubicBezTo>
                  <a:cubicBezTo>
                    <a:pt x="538" y="305"/>
                    <a:pt x="538" y="305"/>
                    <a:pt x="538" y="305"/>
                  </a:cubicBezTo>
                  <a:cubicBezTo>
                    <a:pt x="618" y="304"/>
                    <a:pt x="652" y="261"/>
                    <a:pt x="652" y="219"/>
                  </a:cubicBezTo>
                  <a:cubicBezTo>
                    <a:pt x="652" y="216"/>
                    <a:pt x="652" y="212"/>
                    <a:pt x="652" y="208"/>
                  </a:cubicBezTo>
                  <a:cubicBezTo>
                    <a:pt x="652" y="208"/>
                    <a:pt x="652" y="208"/>
                    <a:pt x="652" y="208"/>
                  </a:cubicBezTo>
                  <a:cubicBezTo>
                    <a:pt x="652" y="208"/>
                    <a:pt x="652" y="208"/>
                    <a:pt x="652" y="208"/>
                  </a:cubicBezTo>
                  <a:cubicBezTo>
                    <a:pt x="651" y="204"/>
                    <a:pt x="650" y="199"/>
                    <a:pt x="649" y="194"/>
                  </a:cubicBezTo>
                  <a:cubicBezTo>
                    <a:pt x="647" y="179"/>
                    <a:pt x="643" y="161"/>
                    <a:pt x="639" y="143"/>
                  </a:cubicBezTo>
                  <a:cubicBezTo>
                    <a:pt x="639" y="143"/>
                    <a:pt x="639" y="143"/>
                    <a:pt x="639" y="143"/>
                  </a:cubicBezTo>
                  <a:cubicBezTo>
                    <a:pt x="633" y="144"/>
                    <a:pt x="633" y="144"/>
                    <a:pt x="633" y="144"/>
                  </a:cubicBezTo>
                  <a:cubicBezTo>
                    <a:pt x="639" y="168"/>
                    <a:pt x="643" y="191"/>
                    <a:pt x="646" y="209"/>
                  </a:cubicBezTo>
                  <a:cubicBezTo>
                    <a:pt x="647" y="213"/>
                    <a:pt x="647" y="216"/>
                    <a:pt x="647" y="220"/>
                  </a:cubicBezTo>
                  <a:cubicBezTo>
                    <a:pt x="647" y="236"/>
                    <a:pt x="641" y="252"/>
                    <a:pt x="630" y="265"/>
                  </a:cubicBezTo>
                  <a:cubicBezTo>
                    <a:pt x="630" y="265"/>
                    <a:pt x="630" y="265"/>
                    <a:pt x="630" y="265"/>
                  </a:cubicBezTo>
                  <a:cubicBezTo>
                    <a:pt x="630" y="265"/>
                    <a:pt x="630" y="266"/>
                    <a:pt x="629" y="266"/>
                  </a:cubicBezTo>
                  <a:cubicBezTo>
                    <a:pt x="629" y="266"/>
                    <a:pt x="629" y="266"/>
                    <a:pt x="629" y="266"/>
                  </a:cubicBezTo>
                  <a:cubicBezTo>
                    <a:pt x="629" y="266"/>
                    <a:pt x="629" y="266"/>
                    <a:pt x="629" y="266"/>
                  </a:cubicBezTo>
                  <a:cubicBezTo>
                    <a:pt x="616" y="281"/>
                    <a:pt x="590" y="299"/>
                    <a:pt x="538" y="300"/>
                  </a:cubicBezTo>
                  <a:cubicBezTo>
                    <a:pt x="509" y="300"/>
                    <a:pt x="484" y="304"/>
                    <a:pt x="461" y="311"/>
                  </a:cubicBezTo>
                  <a:cubicBezTo>
                    <a:pt x="461" y="311"/>
                    <a:pt x="461" y="311"/>
                    <a:pt x="461" y="311"/>
                  </a:cubicBezTo>
                  <a:cubicBezTo>
                    <a:pt x="430" y="321"/>
                    <a:pt x="404" y="336"/>
                    <a:pt x="376" y="356"/>
                  </a:cubicBezTo>
                  <a:cubicBezTo>
                    <a:pt x="376" y="356"/>
                    <a:pt x="376" y="356"/>
                    <a:pt x="376" y="355"/>
                  </a:cubicBezTo>
                  <a:cubicBezTo>
                    <a:pt x="364" y="364"/>
                    <a:pt x="351" y="374"/>
                    <a:pt x="338" y="385"/>
                  </a:cubicBezTo>
                  <a:cubicBezTo>
                    <a:pt x="296" y="418"/>
                    <a:pt x="244" y="437"/>
                    <a:pt x="195" y="437"/>
                  </a:cubicBezTo>
                  <a:cubicBezTo>
                    <a:pt x="174" y="437"/>
                    <a:pt x="154" y="433"/>
                    <a:pt x="137" y="426"/>
                  </a:cubicBezTo>
                  <a:cubicBezTo>
                    <a:pt x="80" y="403"/>
                    <a:pt x="63" y="353"/>
                    <a:pt x="57" y="337"/>
                  </a:cubicBezTo>
                  <a:cubicBezTo>
                    <a:pt x="56" y="335"/>
                    <a:pt x="56" y="335"/>
                    <a:pt x="56" y="335"/>
                  </a:cubicBezTo>
                  <a:cubicBezTo>
                    <a:pt x="42" y="295"/>
                    <a:pt x="0" y="161"/>
                    <a:pt x="38" y="103"/>
                  </a:cubicBezTo>
                  <a:cubicBezTo>
                    <a:pt x="62" y="68"/>
                    <a:pt x="89" y="52"/>
                    <a:pt x="116" y="44"/>
                  </a:cubicBezTo>
                  <a:cubicBezTo>
                    <a:pt x="114" y="43"/>
                    <a:pt x="112" y="41"/>
                    <a:pt x="110" y="40"/>
                  </a:cubicBezTo>
                  <a:moveTo>
                    <a:pt x="523" y="0"/>
                  </a:moveTo>
                  <a:cubicBezTo>
                    <a:pt x="515" y="0"/>
                    <a:pt x="506" y="1"/>
                    <a:pt x="496" y="4"/>
                  </a:cubicBezTo>
                  <a:cubicBezTo>
                    <a:pt x="493" y="5"/>
                    <a:pt x="489" y="6"/>
                    <a:pt x="485" y="8"/>
                  </a:cubicBezTo>
                  <a:cubicBezTo>
                    <a:pt x="442" y="24"/>
                    <a:pt x="442" y="29"/>
                    <a:pt x="393" y="37"/>
                  </a:cubicBezTo>
                  <a:cubicBezTo>
                    <a:pt x="389" y="37"/>
                    <a:pt x="385" y="38"/>
                    <a:pt x="381" y="38"/>
                  </a:cubicBezTo>
                  <a:cubicBezTo>
                    <a:pt x="376" y="39"/>
                    <a:pt x="368" y="40"/>
                    <a:pt x="360" y="40"/>
                  </a:cubicBezTo>
                  <a:cubicBezTo>
                    <a:pt x="341" y="40"/>
                    <a:pt x="318" y="38"/>
                    <a:pt x="293" y="36"/>
                  </a:cubicBezTo>
                  <a:cubicBezTo>
                    <a:pt x="296" y="38"/>
                    <a:pt x="298" y="40"/>
                    <a:pt x="301" y="42"/>
                  </a:cubicBezTo>
                  <a:cubicBezTo>
                    <a:pt x="323" y="44"/>
                    <a:pt x="343" y="45"/>
                    <a:pt x="360" y="45"/>
                  </a:cubicBezTo>
                  <a:cubicBezTo>
                    <a:pt x="369" y="45"/>
                    <a:pt x="377" y="45"/>
                    <a:pt x="382" y="44"/>
                  </a:cubicBezTo>
                  <a:cubicBezTo>
                    <a:pt x="429" y="37"/>
                    <a:pt x="439" y="33"/>
                    <a:pt x="461" y="24"/>
                  </a:cubicBezTo>
                  <a:cubicBezTo>
                    <a:pt x="468" y="21"/>
                    <a:pt x="476" y="17"/>
                    <a:pt x="487" y="13"/>
                  </a:cubicBezTo>
                  <a:cubicBezTo>
                    <a:pt x="499" y="8"/>
                    <a:pt x="512" y="6"/>
                    <a:pt x="523" y="6"/>
                  </a:cubicBezTo>
                  <a:cubicBezTo>
                    <a:pt x="549" y="6"/>
                    <a:pt x="572" y="18"/>
                    <a:pt x="592" y="42"/>
                  </a:cubicBezTo>
                  <a:cubicBezTo>
                    <a:pt x="602" y="53"/>
                    <a:pt x="610" y="72"/>
                    <a:pt x="618" y="93"/>
                  </a:cubicBezTo>
                  <a:cubicBezTo>
                    <a:pt x="623" y="91"/>
                    <a:pt x="623" y="91"/>
                    <a:pt x="623" y="91"/>
                  </a:cubicBezTo>
                  <a:cubicBezTo>
                    <a:pt x="621" y="84"/>
                    <a:pt x="618" y="77"/>
                    <a:pt x="615" y="71"/>
                  </a:cubicBezTo>
                  <a:cubicBezTo>
                    <a:pt x="610" y="58"/>
                    <a:pt x="603" y="47"/>
                    <a:pt x="597" y="38"/>
                  </a:cubicBezTo>
                  <a:cubicBezTo>
                    <a:pt x="596" y="38"/>
                    <a:pt x="595" y="37"/>
                    <a:pt x="594" y="36"/>
                  </a:cubicBezTo>
                  <a:cubicBezTo>
                    <a:pt x="594" y="36"/>
                    <a:pt x="594" y="36"/>
                    <a:pt x="594" y="36"/>
                  </a:cubicBezTo>
                  <a:cubicBezTo>
                    <a:pt x="575" y="13"/>
                    <a:pt x="551" y="0"/>
                    <a:pt x="52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iṩľîḋé">
              <a:extLst>
                <a:ext uri="{FF2B5EF4-FFF2-40B4-BE49-F238E27FC236}">
                  <a16:creationId xmlns:a16="http://schemas.microsoft.com/office/drawing/2014/main" id="{6EFA843C-F28F-4769-A012-3E29098CC4EC}"/>
                </a:ext>
              </a:extLst>
            </p:cNvPr>
            <p:cNvSpPr/>
            <p:nvPr/>
          </p:nvSpPr>
          <p:spPr bwMode="auto">
            <a:xfrm>
              <a:off x="7073900" y="3000375"/>
              <a:ext cx="450850" cy="120650"/>
            </a:xfrm>
            <a:custGeom>
              <a:avLst/>
              <a:gdLst>
                <a:gd name="T0" fmla="*/ 197 w 198"/>
                <a:gd name="T1" fmla="*/ 0 h 53"/>
                <a:gd name="T2" fmla="*/ 195 w 198"/>
                <a:gd name="T3" fmla="*/ 15 h 53"/>
                <a:gd name="T4" fmla="*/ 53 w 198"/>
                <a:gd name="T5" fmla="*/ 45 h 53"/>
                <a:gd name="T6" fmla="*/ 51 w 198"/>
                <a:gd name="T7" fmla="*/ 45 h 53"/>
                <a:gd name="T8" fmla="*/ 17 w 198"/>
                <a:gd name="T9" fmla="*/ 31 h 53"/>
                <a:gd name="T10" fmla="*/ 12 w 198"/>
                <a:gd name="T11" fmla="*/ 31 h 53"/>
                <a:gd name="T12" fmla="*/ 12 w 198"/>
                <a:gd name="T13" fmla="*/ 31 h 53"/>
                <a:gd name="T14" fmla="*/ 2 w 198"/>
                <a:gd name="T15" fmla="*/ 34 h 53"/>
                <a:gd name="T16" fmla="*/ 2 w 198"/>
                <a:gd name="T17" fmla="*/ 34 h 53"/>
                <a:gd name="T18" fmla="*/ 2 w 198"/>
                <a:gd name="T19" fmla="*/ 34 h 53"/>
                <a:gd name="T20" fmla="*/ 2 w 198"/>
                <a:gd name="T21" fmla="*/ 34 h 53"/>
                <a:gd name="T22" fmla="*/ 0 w 198"/>
                <a:gd name="T23" fmla="*/ 41 h 53"/>
                <a:gd name="T24" fmla="*/ 0 w 198"/>
                <a:gd name="T25" fmla="*/ 41 h 53"/>
                <a:gd name="T26" fmla="*/ 17 w 198"/>
                <a:gd name="T27" fmla="*/ 37 h 53"/>
                <a:gd name="T28" fmla="*/ 21 w 198"/>
                <a:gd name="T29" fmla="*/ 38 h 53"/>
                <a:gd name="T30" fmla="*/ 47 w 198"/>
                <a:gd name="T31" fmla="*/ 53 h 53"/>
                <a:gd name="T32" fmla="*/ 50 w 198"/>
                <a:gd name="T33" fmla="*/ 53 h 53"/>
                <a:gd name="T34" fmla="*/ 70 w 198"/>
                <a:gd name="T35" fmla="*/ 52 h 53"/>
                <a:gd name="T36" fmla="*/ 80 w 198"/>
                <a:gd name="T37" fmla="*/ 50 h 53"/>
                <a:gd name="T38" fmla="*/ 117 w 198"/>
                <a:gd name="T39" fmla="*/ 44 h 53"/>
                <a:gd name="T40" fmla="*/ 127 w 198"/>
                <a:gd name="T41" fmla="*/ 42 h 53"/>
                <a:gd name="T42" fmla="*/ 160 w 198"/>
                <a:gd name="T43" fmla="*/ 35 h 53"/>
                <a:gd name="T44" fmla="*/ 169 w 198"/>
                <a:gd name="T45" fmla="*/ 32 h 53"/>
                <a:gd name="T46" fmla="*/ 194 w 198"/>
                <a:gd name="T47" fmla="*/ 23 h 53"/>
                <a:gd name="T48" fmla="*/ 197 w 198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8" h="53">
                  <a:moveTo>
                    <a:pt x="197" y="0"/>
                  </a:moveTo>
                  <a:cubicBezTo>
                    <a:pt x="197" y="5"/>
                    <a:pt x="196" y="11"/>
                    <a:pt x="195" y="15"/>
                  </a:cubicBezTo>
                  <a:cubicBezTo>
                    <a:pt x="193" y="22"/>
                    <a:pt x="77" y="45"/>
                    <a:pt x="53" y="45"/>
                  </a:cubicBezTo>
                  <a:cubicBezTo>
                    <a:pt x="53" y="45"/>
                    <a:pt x="52" y="45"/>
                    <a:pt x="51" y="45"/>
                  </a:cubicBezTo>
                  <a:cubicBezTo>
                    <a:pt x="36" y="44"/>
                    <a:pt x="33" y="31"/>
                    <a:pt x="17" y="31"/>
                  </a:cubicBezTo>
                  <a:cubicBezTo>
                    <a:pt x="15" y="31"/>
                    <a:pt x="14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9" y="32"/>
                    <a:pt x="6" y="32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9" y="37"/>
                    <a:pt x="17" y="37"/>
                  </a:cubicBezTo>
                  <a:cubicBezTo>
                    <a:pt x="18" y="37"/>
                    <a:pt x="20" y="37"/>
                    <a:pt x="21" y="38"/>
                  </a:cubicBezTo>
                  <a:cubicBezTo>
                    <a:pt x="28" y="40"/>
                    <a:pt x="37" y="51"/>
                    <a:pt x="47" y="53"/>
                  </a:cubicBezTo>
                  <a:cubicBezTo>
                    <a:pt x="48" y="53"/>
                    <a:pt x="49" y="53"/>
                    <a:pt x="50" y="53"/>
                  </a:cubicBezTo>
                  <a:cubicBezTo>
                    <a:pt x="54" y="53"/>
                    <a:pt x="61" y="53"/>
                    <a:pt x="70" y="52"/>
                  </a:cubicBezTo>
                  <a:cubicBezTo>
                    <a:pt x="73" y="51"/>
                    <a:pt x="77" y="51"/>
                    <a:pt x="80" y="50"/>
                  </a:cubicBezTo>
                  <a:cubicBezTo>
                    <a:pt x="91" y="49"/>
                    <a:pt x="104" y="47"/>
                    <a:pt x="117" y="44"/>
                  </a:cubicBezTo>
                  <a:cubicBezTo>
                    <a:pt x="120" y="44"/>
                    <a:pt x="123" y="43"/>
                    <a:pt x="127" y="42"/>
                  </a:cubicBezTo>
                  <a:cubicBezTo>
                    <a:pt x="138" y="40"/>
                    <a:pt x="149" y="37"/>
                    <a:pt x="160" y="35"/>
                  </a:cubicBezTo>
                  <a:cubicBezTo>
                    <a:pt x="163" y="34"/>
                    <a:pt x="166" y="33"/>
                    <a:pt x="169" y="32"/>
                  </a:cubicBezTo>
                  <a:cubicBezTo>
                    <a:pt x="179" y="29"/>
                    <a:pt x="188" y="26"/>
                    <a:pt x="194" y="23"/>
                  </a:cubicBezTo>
                  <a:cubicBezTo>
                    <a:pt x="194" y="23"/>
                    <a:pt x="198" y="13"/>
                    <a:pt x="19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îśļidé">
              <a:extLst>
                <a:ext uri="{FF2B5EF4-FFF2-40B4-BE49-F238E27FC236}">
                  <a16:creationId xmlns:a16="http://schemas.microsoft.com/office/drawing/2014/main" id="{DDA8A989-A47D-42D1-923A-F4D986FCD13D}"/>
                </a:ext>
              </a:extLst>
            </p:cNvPr>
            <p:cNvSpPr/>
            <p:nvPr/>
          </p:nvSpPr>
          <p:spPr bwMode="auto">
            <a:xfrm>
              <a:off x="4635500" y="3090863"/>
              <a:ext cx="1430337" cy="890588"/>
            </a:xfrm>
            <a:custGeom>
              <a:avLst/>
              <a:gdLst>
                <a:gd name="T0" fmla="*/ 629 w 629"/>
                <a:gd name="T1" fmla="*/ 222 h 393"/>
                <a:gd name="T2" fmla="*/ 450 w 629"/>
                <a:gd name="T3" fmla="*/ 197 h 393"/>
                <a:gd name="T4" fmla="*/ 450 w 629"/>
                <a:gd name="T5" fmla="*/ 197 h 393"/>
                <a:gd name="T6" fmla="*/ 450 w 629"/>
                <a:gd name="T7" fmla="*/ 197 h 393"/>
                <a:gd name="T8" fmla="*/ 449 w 629"/>
                <a:gd name="T9" fmla="*/ 197 h 393"/>
                <a:gd name="T10" fmla="*/ 449 w 629"/>
                <a:gd name="T11" fmla="*/ 197 h 393"/>
                <a:gd name="T12" fmla="*/ 449 w 629"/>
                <a:gd name="T13" fmla="*/ 197 h 393"/>
                <a:gd name="T14" fmla="*/ 449 w 629"/>
                <a:gd name="T15" fmla="*/ 197 h 393"/>
                <a:gd name="T16" fmla="*/ 370 w 629"/>
                <a:gd name="T17" fmla="*/ 182 h 393"/>
                <a:gd name="T18" fmla="*/ 326 w 629"/>
                <a:gd name="T19" fmla="*/ 173 h 393"/>
                <a:gd name="T20" fmla="*/ 355 w 629"/>
                <a:gd name="T21" fmla="*/ 187 h 393"/>
                <a:gd name="T22" fmla="*/ 350 w 629"/>
                <a:gd name="T23" fmla="*/ 178 h 393"/>
                <a:gd name="T24" fmla="*/ 350 w 629"/>
                <a:gd name="T25" fmla="*/ 178 h 393"/>
                <a:gd name="T26" fmla="*/ 340 w 629"/>
                <a:gd name="T27" fmla="*/ 188 h 393"/>
                <a:gd name="T28" fmla="*/ 334 w 629"/>
                <a:gd name="T29" fmla="*/ 186 h 393"/>
                <a:gd name="T30" fmla="*/ 328 w 629"/>
                <a:gd name="T31" fmla="*/ 177 h 393"/>
                <a:gd name="T32" fmla="*/ 299 w 629"/>
                <a:gd name="T33" fmla="*/ 168 h 393"/>
                <a:gd name="T34" fmla="*/ 320 w 629"/>
                <a:gd name="T35" fmla="*/ 162 h 393"/>
                <a:gd name="T36" fmla="*/ 451 w 629"/>
                <a:gd name="T37" fmla="*/ 260 h 393"/>
                <a:gd name="T38" fmla="*/ 538 w 629"/>
                <a:gd name="T39" fmla="*/ 256 h 393"/>
                <a:gd name="T40" fmla="*/ 525 w 629"/>
                <a:gd name="T41" fmla="*/ 159 h 393"/>
                <a:gd name="T42" fmla="*/ 299 w 629"/>
                <a:gd name="T43" fmla="*/ 166 h 393"/>
                <a:gd name="T44" fmla="*/ 315 w 629"/>
                <a:gd name="T45" fmla="*/ 152 h 393"/>
                <a:gd name="T46" fmla="*/ 450 w 629"/>
                <a:gd name="T47" fmla="*/ 185 h 393"/>
                <a:gd name="T48" fmla="*/ 450 w 629"/>
                <a:gd name="T49" fmla="*/ 192 h 393"/>
                <a:gd name="T50" fmla="*/ 516 w 629"/>
                <a:gd name="T51" fmla="*/ 151 h 393"/>
                <a:gd name="T52" fmla="*/ 450 w 629"/>
                <a:gd name="T53" fmla="*/ 178 h 393"/>
                <a:gd name="T54" fmla="*/ 424 w 629"/>
                <a:gd name="T55" fmla="*/ 177 h 393"/>
                <a:gd name="T56" fmla="*/ 470 w 629"/>
                <a:gd name="T57" fmla="*/ 179 h 393"/>
                <a:gd name="T58" fmla="*/ 308 w 629"/>
                <a:gd name="T59" fmla="*/ 141 h 393"/>
                <a:gd name="T60" fmla="*/ 314 w 629"/>
                <a:gd name="T61" fmla="*/ 150 h 393"/>
                <a:gd name="T62" fmla="*/ 290 w 629"/>
                <a:gd name="T63" fmla="*/ 133 h 393"/>
                <a:gd name="T64" fmla="*/ 302 w 629"/>
                <a:gd name="T65" fmla="*/ 130 h 393"/>
                <a:gd name="T66" fmla="*/ 289 w 629"/>
                <a:gd name="T67" fmla="*/ 132 h 393"/>
                <a:gd name="T68" fmla="*/ 278 w 629"/>
                <a:gd name="T69" fmla="*/ 92 h 393"/>
                <a:gd name="T70" fmla="*/ 278 w 629"/>
                <a:gd name="T71" fmla="*/ 92 h 393"/>
                <a:gd name="T72" fmla="*/ 265 w 629"/>
                <a:gd name="T73" fmla="*/ 74 h 393"/>
                <a:gd name="T74" fmla="*/ 292 w 629"/>
                <a:gd name="T75" fmla="*/ 370 h 393"/>
                <a:gd name="T76" fmla="*/ 321 w 629"/>
                <a:gd name="T77" fmla="*/ 353 h 393"/>
                <a:gd name="T78" fmla="*/ 38 w 629"/>
                <a:gd name="T79" fmla="*/ 59 h 393"/>
                <a:gd name="T80" fmla="*/ 137 w 629"/>
                <a:gd name="T81" fmla="*/ 382 h 393"/>
                <a:gd name="T82" fmla="*/ 376 w 629"/>
                <a:gd name="T83" fmla="*/ 311 h 393"/>
                <a:gd name="T84" fmla="*/ 241 w 629"/>
                <a:gd name="T85" fmla="*/ 140 h 393"/>
                <a:gd name="T86" fmla="*/ 241 w 629"/>
                <a:gd name="T87" fmla="*/ 87 h 393"/>
                <a:gd name="T88" fmla="*/ 240 w 629"/>
                <a:gd name="T89" fmla="*/ 80 h 393"/>
                <a:gd name="T90" fmla="*/ 220 w 629"/>
                <a:gd name="T91" fmla="*/ 49 h 393"/>
                <a:gd name="T92" fmla="*/ 157 w 629"/>
                <a:gd name="T93" fmla="*/ 19 h 393"/>
                <a:gd name="T94" fmla="*/ 116 w 629"/>
                <a:gd name="T95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9" h="393">
                  <a:moveTo>
                    <a:pt x="629" y="222"/>
                  </a:moveTo>
                  <a:cubicBezTo>
                    <a:pt x="629" y="222"/>
                    <a:pt x="629" y="222"/>
                    <a:pt x="629" y="222"/>
                  </a:cubicBezTo>
                  <a:cubicBezTo>
                    <a:pt x="629" y="222"/>
                    <a:pt x="629" y="222"/>
                    <a:pt x="629" y="222"/>
                  </a:cubicBezTo>
                  <a:moveTo>
                    <a:pt x="450" y="197"/>
                  </a:moveTo>
                  <a:cubicBezTo>
                    <a:pt x="450" y="197"/>
                    <a:pt x="450" y="197"/>
                    <a:pt x="450" y="197"/>
                  </a:cubicBezTo>
                  <a:cubicBezTo>
                    <a:pt x="450" y="197"/>
                    <a:pt x="450" y="197"/>
                    <a:pt x="450" y="197"/>
                  </a:cubicBezTo>
                  <a:moveTo>
                    <a:pt x="450" y="197"/>
                  </a:moveTo>
                  <a:cubicBezTo>
                    <a:pt x="450" y="197"/>
                    <a:pt x="450" y="197"/>
                    <a:pt x="450" y="197"/>
                  </a:cubicBezTo>
                  <a:cubicBezTo>
                    <a:pt x="450" y="197"/>
                    <a:pt x="450" y="197"/>
                    <a:pt x="450" y="197"/>
                  </a:cubicBezTo>
                  <a:moveTo>
                    <a:pt x="450" y="197"/>
                  </a:moveTo>
                  <a:cubicBezTo>
                    <a:pt x="450" y="197"/>
                    <a:pt x="450" y="197"/>
                    <a:pt x="450" y="197"/>
                  </a:cubicBezTo>
                  <a:cubicBezTo>
                    <a:pt x="450" y="197"/>
                    <a:pt x="450" y="197"/>
                    <a:pt x="450" y="197"/>
                  </a:cubicBezTo>
                  <a:moveTo>
                    <a:pt x="449" y="197"/>
                  </a:moveTo>
                  <a:cubicBezTo>
                    <a:pt x="450" y="197"/>
                    <a:pt x="450" y="197"/>
                    <a:pt x="450" y="197"/>
                  </a:cubicBezTo>
                  <a:cubicBezTo>
                    <a:pt x="450" y="197"/>
                    <a:pt x="450" y="197"/>
                    <a:pt x="449" y="197"/>
                  </a:cubicBezTo>
                  <a:moveTo>
                    <a:pt x="449" y="197"/>
                  </a:moveTo>
                  <a:cubicBezTo>
                    <a:pt x="449" y="197"/>
                    <a:pt x="449" y="197"/>
                    <a:pt x="449" y="197"/>
                  </a:cubicBezTo>
                  <a:cubicBezTo>
                    <a:pt x="449" y="197"/>
                    <a:pt x="449" y="197"/>
                    <a:pt x="449" y="197"/>
                  </a:cubicBezTo>
                  <a:moveTo>
                    <a:pt x="449" y="197"/>
                  </a:moveTo>
                  <a:cubicBezTo>
                    <a:pt x="449" y="197"/>
                    <a:pt x="449" y="197"/>
                    <a:pt x="449" y="197"/>
                  </a:cubicBezTo>
                  <a:cubicBezTo>
                    <a:pt x="449" y="197"/>
                    <a:pt x="449" y="197"/>
                    <a:pt x="449" y="197"/>
                  </a:cubicBezTo>
                  <a:moveTo>
                    <a:pt x="449" y="197"/>
                  </a:moveTo>
                  <a:cubicBezTo>
                    <a:pt x="449" y="197"/>
                    <a:pt x="449" y="197"/>
                    <a:pt x="449" y="197"/>
                  </a:cubicBezTo>
                  <a:cubicBezTo>
                    <a:pt x="449" y="197"/>
                    <a:pt x="449" y="197"/>
                    <a:pt x="449" y="197"/>
                  </a:cubicBezTo>
                  <a:moveTo>
                    <a:pt x="373" y="173"/>
                  </a:moveTo>
                  <a:cubicBezTo>
                    <a:pt x="373" y="173"/>
                    <a:pt x="373" y="177"/>
                    <a:pt x="371" y="180"/>
                  </a:cubicBezTo>
                  <a:cubicBezTo>
                    <a:pt x="371" y="181"/>
                    <a:pt x="371" y="181"/>
                    <a:pt x="370" y="182"/>
                  </a:cubicBezTo>
                  <a:cubicBezTo>
                    <a:pt x="372" y="181"/>
                    <a:pt x="374" y="181"/>
                    <a:pt x="376" y="180"/>
                  </a:cubicBezTo>
                  <a:cubicBezTo>
                    <a:pt x="374" y="176"/>
                    <a:pt x="373" y="173"/>
                    <a:pt x="373" y="173"/>
                  </a:cubicBezTo>
                  <a:moveTo>
                    <a:pt x="326" y="173"/>
                  </a:moveTo>
                  <a:cubicBezTo>
                    <a:pt x="315" y="176"/>
                    <a:pt x="315" y="176"/>
                    <a:pt x="315" y="176"/>
                  </a:cubicBezTo>
                  <a:cubicBezTo>
                    <a:pt x="325" y="181"/>
                    <a:pt x="334" y="187"/>
                    <a:pt x="344" y="192"/>
                  </a:cubicBezTo>
                  <a:cubicBezTo>
                    <a:pt x="347" y="190"/>
                    <a:pt x="351" y="188"/>
                    <a:pt x="355" y="187"/>
                  </a:cubicBezTo>
                  <a:cubicBezTo>
                    <a:pt x="357" y="186"/>
                    <a:pt x="358" y="186"/>
                    <a:pt x="360" y="185"/>
                  </a:cubicBezTo>
                  <a:cubicBezTo>
                    <a:pt x="354" y="184"/>
                    <a:pt x="350" y="178"/>
                    <a:pt x="350" y="178"/>
                  </a:cubicBezTo>
                  <a:cubicBezTo>
                    <a:pt x="350" y="178"/>
                    <a:pt x="350" y="178"/>
                    <a:pt x="350" y="178"/>
                  </a:cubicBezTo>
                  <a:cubicBezTo>
                    <a:pt x="350" y="178"/>
                    <a:pt x="350" y="178"/>
                    <a:pt x="350" y="178"/>
                  </a:cubicBezTo>
                  <a:cubicBezTo>
                    <a:pt x="350" y="178"/>
                    <a:pt x="350" y="178"/>
                    <a:pt x="350" y="178"/>
                  </a:cubicBezTo>
                  <a:cubicBezTo>
                    <a:pt x="350" y="178"/>
                    <a:pt x="350" y="178"/>
                    <a:pt x="350" y="178"/>
                  </a:cubicBezTo>
                  <a:cubicBezTo>
                    <a:pt x="350" y="183"/>
                    <a:pt x="345" y="188"/>
                    <a:pt x="340" y="188"/>
                  </a:cubicBezTo>
                  <a:cubicBezTo>
                    <a:pt x="340" y="188"/>
                    <a:pt x="340" y="188"/>
                    <a:pt x="340" y="188"/>
                  </a:cubicBezTo>
                  <a:cubicBezTo>
                    <a:pt x="340" y="188"/>
                    <a:pt x="340" y="188"/>
                    <a:pt x="340" y="188"/>
                  </a:cubicBezTo>
                  <a:cubicBezTo>
                    <a:pt x="340" y="188"/>
                    <a:pt x="340" y="188"/>
                    <a:pt x="340" y="188"/>
                  </a:cubicBezTo>
                  <a:cubicBezTo>
                    <a:pt x="340" y="188"/>
                    <a:pt x="340" y="188"/>
                    <a:pt x="340" y="188"/>
                  </a:cubicBezTo>
                  <a:cubicBezTo>
                    <a:pt x="338" y="188"/>
                    <a:pt x="336" y="187"/>
                    <a:pt x="334" y="186"/>
                  </a:cubicBezTo>
                  <a:cubicBezTo>
                    <a:pt x="334" y="186"/>
                    <a:pt x="334" y="186"/>
                    <a:pt x="334" y="186"/>
                  </a:cubicBezTo>
                  <a:cubicBezTo>
                    <a:pt x="332" y="184"/>
                    <a:pt x="330" y="181"/>
                    <a:pt x="328" y="177"/>
                  </a:cubicBezTo>
                  <a:cubicBezTo>
                    <a:pt x="328" y="177"/>
                    <a:pt x="328" y="177"/>
                    <a:pt x="328" y="177"/>
                  </a:cubicBezTo>
                  <a:cubicBezTo>
                    <a:pt x="327" y="176"/>
                    <a:pt x="327" y="175"/>
                    <a:pt x="326" y="173"/>
                  </a:cubicBezTo>
                  <a:moveTo>
                    <a:pt x="320" y="162"/>
                  </a:moveTo>
                  <a:cubicBezTo>
                    <a:pt x="299" y="168"/>
                    <a:pt x="299" y="168"/>
                    <a:pt x="299" y="168"/>
                  </a:cubicBezTo>
                  <a:cubicBezTo>
                    <a:pt x="304" y="170"/>
                    <a:pt x="308" y="172"/>
                    <a:pt x="313" y="175"/>
                  </a:cubicBezTo>
                  <a:cubicBezTo>
                    <a:pt x="325" y="172"/>
                    <a:pt x="325" y="172"/>
                    <a:pt x="325" y="172"/>
                  </a:cubicBezTo>
                  <a:cubicBezTo>
                    <a:pt x="324" y="169"/>
                    <a:pt x="322" y="166"/>
                    <a:pt x="320" y="162"/>
                  </a:cubicBezTo>
                  <a:moveTo>
                    <a:pt x="525" y="159"/>
                  </a:moveTo>
                  <a:cubicBezTo>
                    <a:pt x="524" y="161"/>
                    <a:pt x="522" y="164"/>
                    <a:pt x="520" y="166"/>
                  </a:cubicBezTo>
                  <a:cubicBezTo>
                    <a:pt x="513" y="192"/>
                    <a:pt x="494" y="234"/>
                    <a:pt x="451" y="260"/>
                  </a:cubicBezTo>
                  <a:cubicBezTo>
                    <a:pt x="451" y="260"/>
                    <a:pt x="451" y="261"/>
                    <a:pt x="451" y="261"/>
                  </a:cubicBezTo>
                  <a:cubicBezTo>
                    <a:pt x="455" y="263"/>
                    <a:pt x="458" y="265"/>
                    <a:pt x="461" y="267"/>
                  </a:cubicBezTo>
                  <a:cubicBezTo>
                    <a:pt x="484" y="260"/>
                    <a:pt x="509" y="256"/>
                    <a:pt x="538" y="256"/>
                  </a:cubicBezTo>
                  <a:cubicBezTo>
                    <a:pt x="590" y="255"/>
                    <a:pt x="616" y="237"/>
                    <a:pt x="629" y="222"/>
                  </a:cubicBezTo>
                  <a:cubicBezTo>
                    <a:pt x="621" y="232"/>
                    <a:pt x="607" y="242"/>
                    <a:pt x="584" y="249"/>
                  </a:cubicBezTo>
                  <a:cubicBezTo>
                    <a:pt x="571" y="215"/>
                    <a:pt x="551" y="185"/>
                    <a:pt x="525" y="159"/>
                  </a:cubicBezTo>
                  <a:moveTo>
                    <a:pt x="315" y="152"/>
                  </a:moveTo>
                  <a:cubicBezTo>
                    <a:pt x="296" y="156"/>
                    <a:pt x="296" y="156"/>
                    <a:pt x="296" y="156"/>
                  </a:cubicBezTo>
                  <a:cubicBezTo>
                    <a:pt x="297" y="159"/>
                    <a:pt x="298" y="163"/>
                    <a:pt x="299" y="166"/>
                  </a:cubicBezTo>
                  <a:cubicBezTo>
                    <a:pt x="320" y="161"/>
                    <a:pt x="320" y="161"/>
                    <a:pt x="320" y="161"/>
                  </a:cubicBezTo>
                  <a:cubicBezTo>
                    <a:pt x="319" y="159"/>
                    <a:pt x="317" y="156"/>
                    <a:pt x="316" y="154"/>
                  </a:cubicBezTo>
                  <a:cubicBezTo>
                    <a:pt x="315" y="153"/>
                    <a:pt x="315" y="152"/>
                    <a:pt x="315" y="152"/>
                  </a:cubicBezTo>
                  <a:moveTo>
                    <a:pt x="516" y="151"/>
                  </a:moveTo>
                  <a:cubicBezTo>
                    <a:pt x="506" y="166"/>
                    <a:pt x="489" y="177"/>
                    <a:pt x="471" y="182"/>
                  </a:cubicBezTo>
                  <a:cubicBezTo>
                    <a:pt x="464" y="184"/>
                    <a:pt x="457" y="185"/>
                    <a:pt x="450" y="185"/>
                  </a:cubicBezTo>
                  <a:cubicBezTo>
                    <a:pt x="441" y="185"/>
                    <a:pt x="432" y="183"/>
                    <a:pt x="424" y="180"/>
                  </a:cubicBezTo>
                  <a:cubicBezTo>
                    <a:pt x="424" y="183"/>
                    <a:pt x="423" y="185"/>
                    <a:pt x="422" y="187"/>
                  </a:cubicBezTo>
                  <a:cubicBezTo>
                    <a:pt x="431" y="190"/>
                    <a:pt x="441" y="192"/>
                    <a:pt x="450" y="192"/>
                  </a:cubicBezTo>
                  <a:cubicBezTo>
                    <a:pt x="458" y="192"/>
                    <a:pt x="465" y="191"/>
                    <a:pt x="472" y="189"/>
                  </a:cubicBezTo>
                  <a:cubicBezTo>
                    <a:pt x="492" y="184"/>
                    <a:pt x="510" y="172"/>
                    <a:pt x="521" y="155"/>
                  </a:cubicBezTo>
                  <a:cubicBezTo>
                    <a:pt x="519" y="154"/>
                    <a:pt x="518" y="152"/>
                    <a:pt x="516" y="151"/>
                  </a:cubicBezTo>
                  <a:moveTo>
                    <a:pt x="511" y="146"/>
                  </a:moveTo>
                  <a:cubicBezTo>
                    <a:pt x="502" y="160"/>
                    <a:pt x="487" y="171"/>
                    <a:pt x="469" y="176"/>
                  </a:cubicBezTo>
                  <a:cubicBezTo>
                    <a:pt x="463" y="177"/>
                    <a:pt x="456" y="178"/>
                    <a:pt x="450" y="178"/>
                  </a:cubicBezTo>
                  <a:cubicBezTo>
                    <a:pt x="441" y="178"/>
                    <a:pt x="432" y="176"/>
                    <a:pt x="424" y="173"/>
                  </a:cubicBezTo>
                  <a:cubicBezTo>
                    <a:pt x="424" y="174"/>
                    <a:pt x="424" y="176"/>
                    <a:pt x="424" y="177"/>
                  </a:cubicBezTo>
                  <a:cubicBezTo>
                    <a:pt x="424" y="177"/>
                    <a:pt x="424" y="177"/>
                    <a:pt x="424" y="177"/>
                  </a:cubicBezTo>
                  <a:cubicBezTo>
                    <a:pt x="424" y="177"/>
                    <a:pt x="424" y="177"/>
                    <a:pt x="424" y="177"/>
                  </a:cubicBezTo>
                  <a:cubicBezTo>
                    <a:pt x="432" y="180"/>
                    <a:pt x="441" y="182"/>
                    <a:pt x="450" y="182"/>
                  </a:cubicBezTo>
                  <a:cubicBezTo>
                    <a:pt x="457" y="182"/>
                    <a:pt x="463" y="181"/>
                    <a:pt x="470" y="179"/>
                  </a:cubicBezTo>
                  <a:cubicBezTo>
                    <a:pt x="488" y="175"/>
                    <a:pt x="504" y="164"/>
                    <a:pt x="514" y="149"/>
                  </a:cubicBezTo>
                  <a:cubicBezTo>
                    <a:pt x="513" y="148"/>
                    <a:pt x="512" y="147"/>
                    <a:pt x="511" y="146"/>
                  </a:cubicBezTo>
                  <a:moveTo>
                    <a:pt x="308" y="141"/>
                  </a:moveTo>
                  <a:cubicBezTo>
                    <a:pt x="293" y="145"/>
                    <a:pt x="293" y="145"/>
                    <a:pt x="293" y="145"/>
                  </a:cubicBezTo>
                  <a:cubicBezTo>
                    <a:pt x="294" y="148"/>
                    <a:pt x="295" y="151"/>
                    <a:pt x="295" y="155"/>
                  </a:cubicBezTo>
                  <a:cubicBezTo>
                    <a:pt x="314" y="150"/>
                    <a:pt x="314" y="150"/>
                    <a:pt x="314" y="150"/>
                  </a:cubicBezTo>
                  <a:cubicBezTo>
                    <a:pt x="312" y="148"/>
                    <a:pt x="310" y="145"/>
                    <a:pt x="308" y="141"/>
                  </a:cubicBezTo>
                  <a:moveTo>
                    <a:pt x="302" y="130"/>
                  </a:moveTo>
                  <a:cubicBezTo>
                    <a:pt x="290" y="133"/>
                    <a:pt x="290" y="133"/>
                    <a:pt x="290" y="133"/>
                  </a:cubicBezTo>
                  <a:cubicBezTo>
                    <a:pt x="290" y="136"/>
                    <a:pt x="291" y="140"/>
                    <a:pt x="292" y="143"/>
                  </a:cubicBezTo>
                  <a:cubicBezTo>
                    <a:pt x="308" y="140"/>
                    <a:pt x="308" y="140"/>
                    <a:pt x="308" y="140"/>
                  </a:cubicBezTo>
                  <a:cubicBezTo>
                    <a:pt x="306" y="137"/>
                    <a:pt x="304" y="134"/>
                    <a:pt x="302" y="130"/>
                  </a:cubicBezTo>
                  <a:moveTo>
                    <a:pt x="295" y="120"/>
                  </a:moveTo>
                  <a:cubicBezTo>
                    <a:pt x="286" y="122"/>
                    <a:pt x="286" y="122"/>
                    <a:pt x="286" y="122"/>
                  </a:cubicBezTo>
                  <a:cubicBezTo>
                    <a:pt x="287" y="125"/>
                    <a:pt x="288" y="128"/>
                    <a:pt x="289" y="132"/>
                  </a:cubicBezTo>
                  <a:cubicBezTo>
                    <a:pt x="301" y="129"/>
                    <a:pt x="301" y="129"/>
                    <a:pt x="301" y="129"/>
                  </a:cubicBezTo>
                  <a:cubicBezTo>
                    <a:pt x="299" y="126"/>
                    <a:pt x="297" y="123"/>
                    <a:pt x="295" y="120"/>
                  </a:cubicBezTo>
                  <a:moveTo>
                    <a:pt x="278" y="92"/>
                  </a:moveTo>
                  <a:cubicBezTo>
                    <a:pt x="280" y="100"/>
                    <a:pt x="283" y="109"/>
                    <a:pt x="286" y="120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89" y="109"/>
                    <a:pt x="283" y="100"/>
                    <a:pt x="278" y="92"/>
                  </a:cubicBezTo>
                  <a:moveTo>
                    <a:pt x="263" y="72"/>
                  </a:moveTo>
                  <a:cubicBezTo>
                    <a:pt x="263" y="73"/>
                    <a:pt x="262" y="74"/>
                    <a:pt x="261" y="75"/>
                  </a:cubicBezTo>
                  <a:cubicBezTo>
                    <a:pt x="265" y="74"/>
                    <a:pt x="265" y="74"/>
                    <a:pt x="265" y="74"/>
                  </a:cubicBezTo>
                  <a:cubicBezTo>
                    <a:pt x="264" y="73"/>
                    <a:pt x="264" y="72"/>
                    <a:pt x="263" y="72"/>
                  </a:cubicBezTo>
                  <a:cubicBezTo>
                    <a:pt x="263" y="72"/>
                    <a:pt x="263" y="72"/>
                    <a:pt x="263" y="72"/>
                  </a:cubicBezTo>
                  <a:moveTo>
                    <a:pt x="292" y="370"/>
                  </a:moveTo>
                  <a:cubicBezTo>
                    <a:pt x="249" y="329"/>
                    <a:pt x="151" y="247"/>
                    <a:pt x="41" y="242"/>
                  </a:cubicBezTo>
                  <a:cubicBezTo>
                    <a:pt x="40" y="237"/>
                    <a:pt x="38" y="232"/>
                    <a:pt x="37" y="226"/>
                  </a:cubicBezTo>
                  <a:cubicBezTo>
                    <a:pt x="102" y="237"/>
                    <a:pt x="225" y="269"/>
                    <a:pt x="321" y="353"/>
                  </a:cubicBezTo>
                  <a:cubicBezTo>
                    <a:pt x="311" y="360"/>
                    <a:pt x="302" y="365"/>
                    <a:pt x="292" y="370"/>
                  </a:cubicBezTo>
                  <a:moveTo>
                    <a:pt x="116" y="0"/>
                  </a:moveTo>
                  <a:cubicBezTo>
                    <a:pt x="89" y="8"/>
                    <a:pt x="62" y="24"/>
                    <a:pt x="38" y="59"/>
                  </a:cubicBezTo>
                  <a:cubicBezTo>
                    <a:pt x="0" y="117"/>
                    <a:pt x="42" y="251"/>
                    <a:pt x="56" y="291"/>
                  </a:cubicBezTo>
                  <a:cubicBezTo>
                    <a:pt x="57" y="293"/>
                    <a:pt x="57" y="293"/>
                    <a:pt x="57" y="293"/>
                  </a:cubicBezTo>
                  <a:cubicBezTo>
                    <a:pt x="63" y="309"/>
                    <a:pt x="80" y="359"/>
                    <a:pt x="137" y="382"/>
                  </a:cubicBezTo>
                  <a:cubicBezTo>
                    <a:pt x="154" y="389"/>
                    <a:pt x="174" y="393"/>
                    <a:pt x="195" y="393"/>
                  </a:cubicBezTo>
                  <a:cubicBezTo>
                    <a:pt x="244" y="393"/>
                    <a:pt x="296" y="374"/>
                    <a:pt x="338" y="341"/>
                  </a:cubicBezTo>
                  <a:cubicBezTo>
                    <a:pt x="351" y="330"/>
                    <a:pt x="364" y="320"/>
                    <a:pt x="376" y="311"/>
                  </a:cubicBezTo>
                  <a:cubicBezTo>
                    <a:pt x="258" y="209"/>
                    <a:pt x="136" y="136"/>
                    <a:pt x="23" y="121"/>
                  </a:cubicBezTo>
                  <a:cubicBezTo>
                    <a:pt x="23" y="101"/>
                    <a:pt x="26" y="84"/>
                    <a:pt x="33" y="69"/>
                  </a:cubicBezTo>
                  <a:cubicBezTo>
                    <a:pt x="87" y="81"/>
                    <a:pt x="159" y="103"/>
                    <a:pt x="241" y="140"/>
                  </a:cubicBezTo>
                  <a:cubicBezTo>
                    <a:pt x="236" y="119"/>
                    <a:pt x="236" y="119"/>
                    <a:pt x="236" y="119"/>
                  </a:cubicBezTo>
                  <a:cubicBezTo>
                    <a:pt x="236" y="119"/>
                    <a:pt x="242" y="107"/>
                    <a:pt x="241" y="87"/>
                  </a:cubicBezTo>
                  <a:cubicBezTo>
                    <a:pt x="241" y="87"/>
                    <a:pt x="241" y="87"/>
                    <a:pt x="241" y="87"/>
                  </a:cubicBezTo>
                  <a:cubicBezTo>
                    <a:pt x="241" y="85"/>
                    <a:pt x="241" y="83"/>
                    <a:pt x="240" y="80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58" y="76"/>
                    <a:pt x="258" y="76"/>
                    <a:pt x="258" y="76"/>
                  </a:cubicBezTo>
                  <a:cubicBezTo>
                    <a:pt x="253" y="75"/>
                    <a:pt x="247" y="69"/>
                    <a:pt x="245" y="66"/>
                  </a:cubicBezTo>
                  <a:cubicBezTo>
                    <a:pt x="242" y="62"/>
                    <a:pt x="226" y="51"/>
                    <a:pt x="220" y="49"/>
                  </a:cubicBezTo>
                  <a:cubicBezTo>
                    <a:pt x="214" y="46"/>
                    <a:pt x="216" y="42"/>
                    <a:pt x="216" y="42"/>
                  </a:cubicBezTo>
                  <a:cubicBezTo>
                    <a:pt x="216" y="42"/>
                    <a:pt x="216" y="42"/>
                    <a:pt x="216" y="42"/>
                  </a:cubicBezTo>
                  <a:cubicBezTo>
                    <a:pt x="201" y="35"/>
                    <a:pt x="182" y="28"/>
                    <a:pt x="157" y="19"/>
                  </a:cubicBezTo>
                  <a:cubicBezTo>
                    <a:pt x="132" y="16"/>
                    <a:pt x="109" y="14"/>
                    <a:pt x="86" y="12"/>
                  </a:cubicBezTo>
                  <a:cubicBezTo>
                    <a:pt x="96" y="7"/>
                    <a:pt x="106" y="3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iṩḷiḋê">
              <a:extLst>
                <a:ext uri="{FF2B5EF4-FFF2-40B4-BE49-F238E27FC236}">
                  <a16:creationId xmlns:a16="http://schemas.microsoft.com/office/drawing/2014/main" id="{98E0B3BE-88B4-4B76-98A5-F630EEC3506B}"/>
                </a:ext>
              </a:extLst>
            </p:cNvPr>
            <p:cNvSpPr/>
            <p:nvPr/>
          </p:nvSpPr>
          <p:spPr bwMode="auto">
            <a:xfrm>
              <a:off x="4832350" y="3005138"/>
              <a:ext cx="1274762" cy="649288"/>
            </a:xfrm>
            <a:custGeom>
              <a:avLst/>
              <a:gdLst>
                <a:gd name="T0" fmla="*/ 433 w 561"/>
                <a:gd name="T1" fmla="*/ 165 h 287"/>
                <a:gd name="T2" fmla="*/ 428 w 561"/>
                <a:gd name="T3" fmla="*/ 187 h 287"/>
                <a:gd name="T4" fmla="*/ 438 w 561"/>
                <a:gd name="T5" fmla="*/ 164 h 287"/>
                <a:gd name="T6" fmla="*/ 441 w 561"/>
                <a:gd name="T7" fmla="*/ 164 h 287"/>
                <a:gd name="T8" fmla="*/ 430 w 561"/>
                <a:gd name="T9" fmla="*/ 189 h 287"/>
                <a:gd name="T10" fmla="*/ 437 w 561"/>
                <a:gd name="T11" fmla="*/ 191 h 287"/>
                <a:gd name="T12" fmla="*/ 547 w 561"/>
                <a:gd name="T13" fmla="*/ 138 h 287"/>
                <a:gd name="T14" fmla="*/ 535 w 561"/>
                <a:gd name="T15" fmla="*/ 141 h 287"/>
                <a:gd name="T16" fmla="*/ 517 w 561"/>
                <a:gd name="T17" fmla="*/ 145 h 287"/>
                <a:gd name="T18" fmla="*/ 502 w 561"/>
                <a:gd name="T19" fmla="*/ 149 h 287"/>
                <a:gd name="T20" fmla="*/ 489 w 561"/>
                <a:gd name="T21" fmla="*/ 152 h 287"/>
                <a:gd name="T22" fmla="*/ 471 w 561"/>
                <a:gd name="T23" fmla="*/ 156 h 287"/>
                <a:gd name="T24" fmla="*/ 455 w 561"/>
                <a:gd name="T25" fmla="*/ 160 h 287"/>
                <a:gd name="T26" fmla="*/ 454 w 561"/>
                <a:gd name="T27" fmla="*/ 160 h 287"/>
                <a:gd name="T28" fmla="*/ 439 w 561"/>
                <a:gd name="T29" fmla="*/ 197 h 287"/>
                <a:gd name="T30" fmla="*/ 543 w 561"/>
                <a:gd name="T31" fmla="*/ 260 h 287"/>
                <a:gd name="T32" fmla="*/ 543 w 561"/>
                <a:gd name="T33" fmla="*/ 260 h 287"/>
                <a:gd name="T34" fmla="*/ 544 w 561"/>
                <a:gd name="T35" fmla="*/ 259 h 287"/>
                <a:gd name="T36" fmla="*/ 560 w 561"/>
                <a:gd name="T37" fmla="*/ 203 h 287"/>
                <a:gd name="T38" fmla="*/ 370 w 561"/>
                <a:gd name="T39" fmla="*/ 87 h 287"/>
                <a:gd name="T40" fmla="*/ 322 w 561"/>
                <a:gd name="T41" fmla="*/ 104 h 287"/>
                <a:gd name="T42" fmla="*/ 352 w 561"/>
                <a:gd name="T43" fmla="*/ 93 h 287"/>
                <a:gd name="T44" fmla="*/ 420 w 561"/>
                <a:gd name="T45" fmla="*/ 111 h 287"/>
                <a:gd name="T46" fmla="*/ 370 w 561"/>
                <a:gd name="T47" fmla="*/ 87 h 287"/>
                <a:gd name="T48" fmla="*/ 349 w 561"/>
                <a:gd name="T49" fmla="*/ 80 h 287"/>
                <a:gd name="T50" fmla="*/ 319 w 561"/>
                <a:gd name="T51" fmla="*/ 102 h 287"/>
                <a:gd name="T52" fmla="*/ 370 w 561"/>
                <a:gd name="T53" fmla="*/ 84 h 287"/>
                <a:gd name="T54" fmla="*/ 435 w 561"/>
                <a:gd name="T55" fmla="*/ 108 h 287"/>
                <a:gd name="T56" fmla="*/ 30 w 561"/>
                <a:gd name="T57" fmla="*/ 38 h 287"/>
                <a:gd name="T58" fmla="*/ 71 w 561"/>
                <a:gd name="T59" fmla="*/ 57 h 287"/>
                <a:gd name="T60" fmla="*/ 30 w 561"/>
                <a:gd name="T61" fmla="*/ 38 h 287"/>
                <a:gd name="T62" fmla="*/ 401 w 561"/>
                <a:gd name="T63" fmla="*/ 7 h 287"/>
                <a:gd name="T64" fmla="*/ 296 w 561"/>
                <a:gd name="T65" fmla="*/ 38 h 287"/>
                <a:gd name="T66" fmla="*/ 215 w 561"/>
                <a:gd name="T67" fmla="*/ 36 h 287"/>
                <a:gd name="T68" fmla="*/ 246 w 561"/>
                <a:gd name="T69" fmla="*/ 64 h 287"/>
                <a:gd name="T70" fmla="*/ 306 w 561"/>
                <a:gd name="T71" fmla="*/ 95 h 287"/>
                <a:gd name="T72" fmla="*/ 347 w 561"/>
                <a:gd name="T73" fmla="*/ 74 h 287"/>
                <a:gd name="T74" fmla="*/ 441 w 561"/>
                <a:gd name="T75" fmla="*/ 107 h 287"/>
                <a:gd name="T76" fmla="*/ 454 w 561"/>
                <a:gd name="T77" fmla="*/ 104 h 287"/>
                <a:gd name="T78" fmla="*/ 466 w 561"/>
                <a:gd name="T79" fmla="*/ 101 h 287"/>
                <a:gd name="T80" fmla="*/ 487 w 561"/>
                <a:gd name="T81" fmla="*/ 96 h 287"/>
                <a:gd name="T82" fmla="*/ 502 w 561"/>
                <a:gd name="T83" fmla="*/ 93 h 287"/>
                <a:gd name="T84" fmla="*/ 516 w 561"/>
                <a:gd name="T85" fmla="*/ 90 h 287"/>
                <a:gd name="T86" fmla="*/ 521 w 561"/>
                <a:gd name="T87" fmla="*/ 89 h 287"/>
                <a:gd name="T88" fmla="*/ 506 w 561"/>
                <a:gd name="T89" fmla="*/ 3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1" h="287">
                  <a:moveTo>
                    <a:pt x="438" y="164"/>
                  </a:moveTo>
                  <a:cubicBezTo>
                    <a:pt x="433" y="165"/>
                    <a:pt x="433" y="165"/>
                    <a:pt x="433" y="165"/>
                  </a:cubicBezTo>
                  <a:cubicBezTo>
                    <a:pt x="432" y="172"/>
                    <a:pt x="429" y="178"/>
                    <a:pt x="425" y="184"/>
                  </a:cubicBezTo>
                  <a:cubicBezTo>
                    <a:pt x="426" y="185"/>
                    <a:pt x="427" y="186"/>
                    <a:pt x="428" y="187"/>
                  </a:cubicBezTo>
                  <a:cubicBezTo>
                    <a:pt x="428" y="187"/>
                    <a:pt x="428" y="186"/>
                    <a:pt x="429" y="186"/>
                  </a:cubicBezTo>
                  <a:cubicBezTo>
                    <a:pt x="433" y="179"/>
                    <a:pt x="436" y="172"/>
                    <a:pt x="438" y="164"/>
                  </a:cubicBezTo>
                  <a:moveTo>
                    <a:pt x="448" y="162"/>
                  </a:moveTo>
                  <a:cubicBezTo>
                    <a:pt x="441" y="164"/>
                    <a:pt x="441" y="164"/>
                    <a:pt x="441" y="164"/>
                  </a:cubicBezTo>
                  <a:cubicBezTo>
                    <a:pt x="439" y="172"/>
                    <a:pt x="436" y="180"/>
                    <a:pt x="431" y="188"/>
                  </a:cubicBezTo>
                  <a:cubicBezTo>
                    <a:pt x="431" y="188"/>
                    <a:pt x="430" y="188"/>
                    <a:pt x="430" y="189"/>
                  </a:cubicBezTo>
                  <a:cubicBezTo>
                    <a:pt x="432" y="190"/>
                    <a:pt x="433" y="192"/>
                    <a:pt x="435" y="193"/>
                  </a:cubicBezTo>
                  <a:cubicBezTo>
                    <a:pt x="436" y="193"/>
                    <a:pt x="436" y="192"/>
                    <a:pt x="437" y="191"/>
                  </a:cubicBezTo>
                  <a:cubicBezTo>
                    <a:pt x="443" y="182"/>
                    <a:pt x="446" y="172"/>
                    <a:pt x="448" y="162"/>
                  </a:cubicBezTo>
                  <a:moveTo>
                    <a:pt x="547" y="138"/>
                  </a:moveTo>
                  <a:cubicBezTo>
                    <a:pt x="536" y="141"/>
                    <a:pt x="536" y="141"/>
                    <a:pt x="536" y="141"/>
                  </a:cubicBezTo>
                  <a:cubicBezTo>
                    <a:pt x="535" y="141"/>
                    <a:pt x="535" y="141"/>
                    <a:pt x="535" y="141"/>
                  </a:cubicBezTo>
                  <a:cubicBezTo>
                    <a:pt x="518" y="145"/>
                    <a:pt x="518" y="145"/>
                    <a:pt x="518" y="145"/>
                  </a:cubicBezTo>
                  <a:cubicBezTo>
                    <a:pt x="517" y="145"/>
                    <a:pt x="517" y="145"/>
                    <a:pt x="517" y="145"/>
                  </a:cubicBezTo>
                  <a:cubicBezTo>
                    <a:pt x="504" y="148"/>
                    <a:pt x="504" y="148"/>
                    <a:pt x="504" y="148"/>
                  </a:cubicBezTo>
                  <a:cubicBezTo>
                    <a:pt x="502" y="149"/>
                    <a:pt x="502" y="149"/>
                    <a:pt x="502" y="149"/>
                  </a:cubicBezTo>
                  <a:cubicBezTo>
                    <a:pt x="489" y="152"/>
                    <a:pt x="489" y="152"/>
                    <a:pt x="489" y="152"/>
                  </a:cubicBezTo>
                  <a:cubicBezTo>
                    <a:pt x="489" y="152"/>
                    <a:pt x="489" y="152"/>
                    <a:pt x="489" y="152"/>
                  </a:cubicBezTo>
                  <a:cubicBezTo>
                    <a:pt x="486" y="153"/>
                    <a:pt x="486" y="153"/>
                    <a:pt x="486" y="153"/>
                  </a:cubicBezTo>
                  <a:cubicBezTo>
                    <a:pt x="471" y="156"/>
                    <a:pt x="471" y="156"/>
                    <a:pt x="471" y="156"/>
                  </a:cubicBezTo>
                  <a:cubicBezTo>
                    <a:pt x="468" y="157"/>
                    <a:pt x="468" y="157"/>
                    <a:pt x="468" y="157"/>
                  </a:cubicBezTo>
                  <a:cubicBezTo>
                    <a:pt x="455" y="160"/>
                    <a:pt x="455" y="160"/>
                    <a:pt x="455" y="160"/>
                  </a:cubicBezTo>
                  <a:cubicBezTo>
                    <a:pt x="454" y="160"/>
                    <a:pt x="454" y="160"/>
                    <a:pt x="454" y="160"/>
                  </a:cubicBezTo>
                  <a:cubicBezTo>
                    <a:pt x="454" y="160"/>
                    <a:pt x="454" y="160"/>
                    <a:pt x="454" y="160"/>
                  </a:cubicBezTo>
                  <a:cubicBezTo>
                    <a:pt x="452" y="172"/>
                    <a:pt x="448" y="184"/>
                    <a:pt x="441" y="194"/>
                  </a:cubicBezTo>
                  <a:cubicBezTo>
                    <a:pt x="440" y="195"/>
                    <a:pt x="440" y="196"/>
                    <a:pt x="439" y="197"/>
                  </a:cubicBezTo>
                  <a:cubicBezTo>
                    <a:pt x="465" y="223"/>
                    <a:pt x="485" y="253"/>
                    <a:pt x="498" y="287"/>
                  </a:cubicBezTo>
                  <a:cubicBezTo>
                    <a:pt x="521" y="280"/>
                    <a:pt x="535" y="270"/>
                    <a:pt x="543" y="260"/>
                  </a:cubicBezTo>
                  <a:cubicBezTo>
                    <a:pt x="543" y="260"/>
                    <a:pt x="543" y="260"/>
                    <a:pt x="543" y="260"/>
                  </a:cubicBezTo>
                  <a:cubicBezTo>
                    <a:pt x="543" y="260"/>
                    <a:pt x="543" y="260"/>
                    <a:pt x="543" y="260"/>
                  </a:cubicBezTo>
                  <a:cubicBezTo>
                    <a:pt x="544" y="260"/>
                    <a:pt x="544" y="259"/>
                    <a:pt x="544" y="259"/>
                  </a:cubicBezTo>
                  <a:cubicBezTo>
                    <a:pt x="544" y="259"/>
                    <a:pt x="544" y="259"/>
                    <a:pt x="544" y="259"/>
                  </a:cubicBezTo>
                  <a:cubicBezTo>
                    <a:pt x="555" y="246"/>
                    <a:pt x="561" y="230"/>
                    <a:pt x="561" y="214"/>
                  </a:cubicBezTo>
                  <a:cubicBezTo>
                    <a:pt x="561" y="210"/>
                    <a:pt x="561" y="207"/>
                    <a:pt x="560" y="203"/>
                  </a:cubicBezTo>
                  <a:cubicBezTo>
                    <a:pt x="557" y="185"/>
                    <a:pt x="553" y="162"/>
                    <a:pt x="547" y="138"/>
                  </a:cubicBezTo>
                  <a:moveTo>
                    <a:pt x="370" y="87"/>
                  </a:moveTo>
                  <a:cubicBezTo>
                    <a:pt x="364" y="87"/>
                    <a:pt x="357" y="87"/>
                    <a:pt x="351" y="89"/>
                  </a:cubicBezTo>
                  <a:cubicBezTo>
                    <a:pt x="340" y="92"/>
                    <a:pt x="330" y="97"/>
                    <a:pt x="322" y="104"/>
                  </a:cubicBezTo>
                  <a:cubicBezTo>
                    <a:pt x="323" y="104"/>
                    <a:pt x="324" y="105"/>
                    <a:pt x="326" y="106"/>
                  </a:cubicBezTo>
                  <a:cubicBezTo>
                    <a:pt x="333" y="100"/>
                    <a:pt x="342" y="96"/>
                    <a:pt x="352" y="93"/>
                  </a:cubicBezTo>
                  <a:cubicBezTo>
                    <a:pt x="358" y="91"/>
                    <a:pt x="364" y="91"/>
                    <a:pt x="370" y="91"/>
                  </a:cubicBezTo>
                  <a:cubicBezTo>
                    <a:pt x="390" y="91"/>
                    <a:pt x="408" y="98"/>
                    <a:pt x="420" y="111"/>
                  </a:cubicBezTo>
                  <a:cubicBezTo>
                    <a:pt x="424" y="110"/>
                    <a:pt x="424" y="110"/>
                    <a:pt x="424" y="110"/>
                  </a:cubicBezTo>
                  <a:cubicBezTo>
                    <a:pt x="412" y="96"/>
                    <a:pt x="392" y="87"/>
                    <a:pt x="370" y="87"/>
                  </a:cubicBezTo>
                  <a:moveTo>
                    <a:pt x="370" y="77"/>
                  </a:moveTo>
                  <a:cubicBezTo>
                    <a:pt x="363" y="77"/>
                    <a:pt x="356" y="78"/>
                    <a:pt x="349" y="80"/>
                  </a:cubicBezTo>
                  <a:cubicBezTo>
                    <a:pt x="335" y="83"/>
                    <a:pt x="322" y="90"/>
                    <a:pt x="312" y="99"/>
                  </a:cubicBezTo>
                  <a:cubicBezTo>
                    <a:pt x="314" y="100"/>
                    <a:pt x="316" y="101"/>
                    <a:pt x="319" y="102"/>
                  </a:cubicBezTo>
                  <a:cubicBezTo>
                    <a:pt x="328" y="95"/>
                    <a:pt x="338" y="89"/>
                    <a:pt x="350" y="86"/>
                  </a:cubicBezTo>
                  <a:cubicBezTo>
                    <a:pt x="357" y="85"/>
                    <a:pt x="364" y="84"/>
                    <a:pt x="370" y="84"/>
                  </a:cubicBezTo>
                  <a:cubicBezTo>
                    <a:pt x="393" y="84"/>
                    <a:pt x="414" y="94"/>
                    <a:pt x="427" y="110"/>
                  </a:cubicBezTo>
                  <a:cubicBezTo>
                    <a:pt x="435" y="108"/>
                    <a:pt x="435" y="108"/>
                    <a:pt x="435" y="108"/>
                  </a:cubicBezTo>
                  <a:cubicBezTo>
                    <a:pt x="421" y="89"/>
                    <a:pt x="397" y="77"/>
                    <a:pt x="370" y="77"/>
                  </a:cubicBezTo>
                  <a:moveTo>
                    <a:pt x="30" y="38"/>
                  </a:moveTo>
                  <a:cubicBezTo>
                    <a:pt x="20" y="41"/>
                    <a:pt x="10" y="45"/>
                    <a:pt x="0" y="50"/>
                  </a:cubicBezTo>
                  <a:cubicBezTo>
                    <a:pt x="23" y="52"/>
                    <a:pt x="46" y="54"/>
                    <a:pt x="71" y="57"/>
                  </a:cubicBezTo>
                  <a:cubicBezTo>
                    <a:pt x="70" y="56"/>
                    <a:pt x="69" y="56"/>
                    <a:pt x="68" y="56"/>
                  </a:cubicBezTo>
                  <a:cubicBezTo>
                    <a:pt x="54" y="51"/>
                    <a:pt x="41" y="45"/>
                    <a:pt x="30" y="38"/>
                  </a:cubicBezTo>
                  <a:moveTo>
                    <a:pt x="437" y="0"/>
                  </a:moveTo>
                  <a:cubicBezTo>
                    <a:pt x="426" y="0"/>
                    <a:pt x="413" y="2"/>
                    <a:pt x="401" y="7"/>
                  </a:cubicBezTo>
                  <a:cubicBezTo>
                    <a:pt x="390" y="11"/>
                    <a:pt x="382" y="15"/>
                    <a:pt x="375" y="18"/>
                  </a:cubicBezTo>
                  <a:cubicBezTo>
                    <a:pt x="353" y="27"/>
                    <a:pt x="343" y="31"/>
                    <a:pt x="296" y="38"/>
                  </a:cubicBezTo>
                  <a:cubicBezTo>
                    <a:pt x="291" y="39"/>
                    <a:pt x="283" y="39"/>
                    <a:pt x="274" y="39"/>
                  </a:cubicBezTo>
                  <a:cubicBezTo>
                    <a:pt x="257" y="39"/>
                    <a:pt x="237" y="38"/>
                    <a:pt x="215" y="36"/>
                  </a:cubicBezTo>
                  <a:cubicBezTo>
                    <a:pt x="223" y="44"/>
                    <a:pt x="231" y="52"/>
                    <a:pt x="237" y="54"/>
                  </a:cubicBezTo>
                  <a:cubicBezTo>
                    <a:pt x="246" y="57"/>
                    <a:pt x="246" y="62"/>
                    <a:pt x="246" y="64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69" y="75"/>
                    <a:pt x="300" y="92"/>
                    <a:pt x="306" y="95"/>
                  </a:cubicBezTo>
                  <a:cubicBezTo>
                    <a:pt x="306" y="96"/>
                    <a:pt x="306" y="96"/>
                    <a:pt x="307" y="96"/>
                  </a:cubicBezTo>
                  <a:cubicBezTo>
                    <a:pt x="318" y="86"/>
                    <a:pt x="332" y="78"/>
                    <a:pt x="347" y="74"/>
                  </a:cubicBezTo>
                  <a:cubicBezTo>
                    <a:pt x="355" y="72"/>
                    <a:pt x="363" y="71"/>
                    <a:pt x="370" y="71"/>
                  </a:cubicBezTo>
                  <a:cubicBezTo>
                    <a:pt x="400" y="71"/>
                    <a:pt x="426" y="85"/>
                    <a:pt x="441" y="107"/>
                  </a:cubicBezTo>
                  <a:cubicBezTo>
                    <a:pt x="454" y="104"/>
                    <a:pt x="454" y="104"/>
                    <a:pt x="454" y="104"/>
                  </a:cubicBezTo>
                  <a:cubicBezTo>
                    <a:pt x="454" y="104"/>
                    <a:pt x="454" y="104"/>
                    <a:pt x="454" y="104"/>
                  </a:cubicBezTo>
                  <a:cubicBezTo>
                    <a:pt x="466" y="101"/>
                    <a:pt x="466" y="101"/>
                    <a:pt x="466" y="101"/>
                  </a:cubicBezTo>
                  <a:cubicBezTo>
                    <a:pt x="466" y="101"/>
                    <a:pt x="466" y="101"/>
                    <a:pt x="466" y="101"/>
                  </a:cubicBezTo>
                  <a:cubicBezTo>
                    <a:pt x="470" y="100"/>
                    <a:pt x="470" y="100"/>
                    <a:pt x="470" y="100"/>
                  </a:cubicBezTo>
                  <a:cubicBezTo>
                    <a:pt x="487" y="96"/>
                    <a:pt x="487" y="96"/>
                    <a:pt x="487" y="96"/>
                  </a:cubicBezTo>
                  <a:cubicBezTo>
                    <a:pt x="489" y="96"/>
                    <a:pt x="489" y="96"/>
                    <a:pt x="489" y="96"/>
                  </a:cubicBezTo>
                  <a:cubicBezTo>
                    <a:pt x="502" y="93"/>
                    <a:pt x="502" y="93"/>
                    <a:pt x="502" y="93"/>
                  </a:cubicBezTo>
                  <a:cubicBezTo>
                    <a:pt x="503" y="93"/>
                    <a:pt x="503" y="93"/>
                    <a:pt x="503" y="93"/>
                  </a:cubicBezTo>
                  <a:cubicBezTo>
                    <a:pt x="516" y="90"/>
                    <a:pt x="516" y="90"/>
                    <a:pt x="516" y="90"/>
                  </a:cubicBezTo>
                  <a:cubicBezTo>
                    <a:pt x="516" y="90"/>
                    <a:pt x="516" y="90"/>
                    <a:pt x="516" y="90"/>
                  </a:cubicBezTo>
                  <a:cubicBezTo>
                    <a:pt x="521" y="89"/>
                    <a:pt x="521" y="89"/>
                    <a:pt x="521" y="89"/>
                  </a:cubicBezTo>
                  <a:cubicBezTo>
                    <a:pt x="532" y="87"/>
                    <a:pt x="532" y="87"/>
                    <a:pt x="532" y="87"/>
                  </a:cubicBezTo>
                  <a:cubicBezTo>
                    <a:pt x="524" y="66"/>
                    <a:pt x="516" y="47"/>
                    <a:pt x="506" y="36"/>
                  </a:cubicBezTo>
                  <a:cubicBezTo>
                    <a:pt x="486" y="12"/>
                    <a:pt x="463" y="0"/>
                    <a:pt x="43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ïṧḻiḑè">
              <a:extLst>
                <a:ext uri="{FF2B5EF4-FFF2-40B4-BE49-F238E27FC236}">
                  <a16:creationId xmlns:a16="http://schemas.microsoft.com/office/drawing/2014/main" id="{4BF15215-7EB8-46EB-9C9A-13B8CA5235EF}"/>
                </a:ext>
              </a:extLst>
            </p:cNvPr>
            <p:cNvSpPr/>
            <p:nvPr/>
          </p:nvSpPr>
          <p:spPr bwMode="auto">
            <a:xfrm>
              <a:off x="4754563" y="3462338"/>
              <a:ext cx="1363662" cy="688975"/>
            </a:xfrm>
            <a:custGeom>
              <a:avLst/>
              <a:gdLst>
                <a:gd name="T0" fmla="*/ 295 w 600"/>
                <a:gd name="T1" fmla="*/ 251 h 304"/>
                <a:gd name="T2" fmla="*/ 297 w 600"/>
                <a:gd name="T3" fmla="*/ 250 h 304"/>
                <a:gd name="T4" fmla="*/ 297 w 600"/>
                <a:gd name="T5" fmla="*/ 250 h 304"/>
                <a:gd name="T6" fmla="*/ 297 w 600"/>
                <a:gd name="T7" fmla="*/ 250 h 304"/>
                <a:gd name="T8" fmla="*/ 22 w 600"/>
                <a:gd name="T9" fmla="*/ 231 h 304"/>
                <a:gd name="T10" fmla="*/ 22 w 600"/>
                <a:gd name="T11" fmla="*/ 231 h 304"/>
                <a:gd name="T12" fmla="*/ 22 w 600"/>
                <a:gd name="T13" fmla="*/ 231 h 304"/>
                <a:gd name="T14" fmla="*/ 22 w 600"/>
                <a:gd name="T15" fmla="*/ 231 h 304"/>
                <a:gd name="T16" fmla="*/ 22 w 600"/>
                <a:gd name="T17" fmla="*/ 231 h 304"/>
                <a:gd name="T18" fmla="*/ 22 w 600"/>
                <a:gd name="T19" fmla="*/ 230 h 304"/>
                <a:gd name="T20" fmla="*/ 21 w 600"/>
                <a:gd name="T21" fmla="*/ 230 h 304"/>
                <a:gd name="T22" fmla="*/ 21 w 600"/>
                <a:gd name="T23" fmla="*/ 230 h 304"/>
                <a:gd name="T24" fmla="*/ 21 w 600"/>
                <a:gd name="T25" fmla="*/ 230 h 304"/>
                <a:gd name="T26" fmla="*/ 286 w 600"/>
                <a:gd name="T27" fmla="*/ 184 h 304"/>
                <a:gd name="T28" fmla="*/ 241 w 600"/>
                <a:gd name="T29" fmla="*/ 284 h 304"/>
                <a:gd name="T30" fmla="*/ 183 w 600"/>
                <a:gd name="T31" fmla="*/ 231 h 304"/>
                <a:gd name="T32" fmla="*/ 143 w 600"/>
                <a:gd name="T33" fmla="*/ 235 h 304"/>
                <a:gd name="T34" fmla="*/ 143 w 600"/>
                <a:gd name="T35" fmla="*/ 235 h 304"/>
                <a:gd name="T36" fmla="*/ 83 w 600"/>
                <a:gd name="T37" fmla="*/ 223 h 304"/>
                <a:gd name="T38" fmla="*/ 71 w 600"/>
                <a:gd name="T39" fmla="*/ 283 h 304"/>
                <a:gd name="T40" fmla="*/ 91 w 600"/>
                <a:gd name="T41" fmla="*/ 293 h 304"/>
                <a:gd name="T42" fmla="*/ 164 w 600"/>
                <a:gd name="T43" fmla="*/ 303 h 304"/>
                <a:gd name="T44" fmla="*/ 295 w 600"/>
                <a:gd name="T45" fmla="*/ 251 h 304"/>
                <a:gd name="T46" fmla="*/ 278 w 600"/>
                <a:gd name="T47" fmla="*/ 264 h 304"/>
                <a:gd name="T48" fmla="*/ 490 w 600"/>
                <a:gd name="T49" fmla="*/ 168 h 304"/>
                <a:gd name="T50" fmla="*/ 490 w 600"/>
                <a:gd name="T51" fmla="*/ 168 h 304"/>
                <a:gd name="T52" fmla="*/ 490 w 600"/>
                <a:gd name="T53" fmla="*/ 168 h 304"/>
                <a:gd name="T54" fmla="*/ 0 w 600"/>
                <a:gd name="T55" fmla="*/ 130 h 304"/>
                <a:gd name="T56" fmla="*/ 0 w 600"/>
                <a:gd name="T57" fmla="*/ 130 h 304"/>
                <a:gd name="T58" fmla="*/ 0 w 600"/>
                <a:gd name="T59" fmla="*/ 130 h 304"/>
                <a:gd name="T60" fmla="*/ 486 w 600"/>
                <a:gd name="T61" fmla="*/ 97 h 304"/>
                <a:gd name="T62" fmla="*/ 350 w 600"/>
                <a:gd name="T63" fmla="*/ 137 h 304"/>
                <a:gd name="T64" fmla="*/ 455 w 600"/>
                <a:gd name="T65" fmla="*/ 170 h 304"/>
                <a:gd name="T66" fmla="*/ 486 w 600"/>
                <a:gd name="T67" fmla="*/ 97 h 304"/>
                <a:gd name="T68" fmla="*/ 600 w 600"/>
                <a:gd name="T69" fmla="*/ 0 h 304"/>
                <a:gd name="T70" fmla="*/ 600 w 600"/>
                <a:gd name="T71" fmla="*/ 0 h 304"/>
                <a:gd name="T72" fmla="*/ 600 w 600"/>
                <a:gd name="T7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0" h="304">
                  <a:moveTo>
                    <a:pt x="296" y="251"/>
                  </a:moveTo>
                  <a:cubicBezTo>
                    <a:pt x="296" y="251"/>
                    <a:pt x="296" y="251"/>
                    <a:pt x="295" y="251"/>
                  </a:cubicBezTo>
                  <a:cubicBezTo>
                    <a:pt x="296" y="251"/>
                    <a:pt x="296" y="251"/>
                    <a:pt x="296" y="251"/>
                  </a:cubicBezTo>
                  <a:moveTo>
                    <a:pt x="297" y="250"/>
                  </a:moveTo>
                  <a:cubicBezTo>
                    <a:pt x="297" y="250"/>
                    <a:pt x="296" y="250"/>
                    <a:pt x="296" y="251"/>
                  </a:cubicBezTo>
                  <a:cubicBezTo>
                    <a:pt x="296" y="250"/>
                    <a:pt x="297" y="250"/>
                    <a:pt x="297" y="250"/>
                  </a:cubicBezTo>
                  <a:moveTo>
                    <a:pt x="297" y="250"/>
                  </a:moveTo>
                  <a:cubicBezTo>
                    <a:pt x="297" y="250"/>
                    <a:pt x="297" y="250"/>
                    <a:pt x="297" y="250"/>
                  </a:cubicBezTo>
                  <a:cubicBezTo>
                    <a:pt x="297" y="250"/>
                    <a:pt x="297" y="250"/>
                    <a:pt x="297" y="250"/>
                  </a:cubicBezTo>
                  <a:moveTo>
                    <a:pt x="22" y="231"/>
                  </a:move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moveTo>
                    <a:pt x="22" y="231"/>
                  </a:move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moveTo>
                    <a:pt x="22" y="231"/>
                  </a:move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moveTo>
                    <a:pt x="22" y="230"/>
                  </a:moveTo>
                  <a:cubicBezTo>
                    <a:pt x="22" y="230"/>
                    <a:pt x="22" y="230"/>
                    <a:pt x="22" y="230"/>
                  </a:cubicBezTo>
                  <a:cubicBezTo>
                    <a:pt x="22" y="230"/>
                    <a:pt x="22" y="230"/>
                    <a:pt x="22" y="230"/>
                  </a:cubicBezTo>
                  <a:moveTo>
                    <a:pt x="21" y="230"/>
                  </a:moveTo>
                  <a:cubicBezTo>
                    <a:pt x="21" y="230"/>
                    <a:pt x="21" y="230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moveTo>
                    <a:pt x="21" y="230"/>
                  </a:moveTo>
                  <a:cubicBezTo>
                    <a:pt x="21" y="230"/>
                    <a:pt x="21" y="230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moveTo>
                    <a:pt x="286" y="184"/>
                  </a:moveTo>
                  <a:cubicBezTo>
                    <a:pt x="270" y="196"/>
                    <a:pt x="254" y="205"/>
                    <a:pt x="237" y="213"/>
                  </a:cubicBezTo>
                  <a:cubicBezTo>
                    <a:pt x="239" y="236"/>
                    <a:pt x="241" y="260"/>
                    <a:pt x="241" y="284"/>
                  </a:cubicBezTo>
                  <a:cubicBezTo>
                    <a:pt x="223" y="292"/>
                    <a:pt x="204" y="298"/>
                    <a:pt x="185" y="301"/>
                  </a:cubicBezTo>
                  <a:cubicBezTo>
                    <a:pt x="183" y="279"/>
                    <a:pt x="182" y="254"/>
                    <a:pt x="183" y="231"/>
                  </a:cubicBezTo>
                  <a:cubicBezTo>
                    <a:pt x="170" y="233"/>
                    <a:pt x="157" y="235"/>
                    <a:pt x="144" y="235"/>
                  </a:cubicBezTo>
                  <a:cubicBezTo>
                    <a:pt x="144" y="235"/>
                    <a:pt x="143" y="235"/>
                    <a:pt x="143" y="235"/>
                  </a:cubicBezTo>
                  <a:cubicBezTo>
                    <a:pt x="143" y="235"/>
                    <a:pt x="143" y="235"/>
                    <a:pt x="143" y="235"/>
                  </a:cubicBezTo>
                  <a:cubicBezTo>
                    <a:pt x="143" y="235"/>
                    <a:pt x="143" y="235"/>
                    <a:pt x="143" y="235"/>
                  </a:cubicBezTo>
                  <a:cubicBezTo>
                    <a:pt x="122" y="235"/>
                    <a:pt x="101" y="231"/>
                    <a:pt x="83" y="223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73" y="219"/>
                    <a:pt x="64" y="214"/>
                    <a:pt x="56" y="209"/>
                  </a:cubicBezTo>
                  <a:cubicBezTo>
                    <a:pt x="51" y="235"/>
                    <a:pt x="55" y="260"/>
                    <a:pt x="71" y="283"/>
                  </a:cubicBezTo>
                  <a:cubicBezTo>
                    <a:pt x="46" y="268"/>
                    <a:pt x="31" y="248"/>
                    <a:pt x="22" y="231"/>
                  </a:cubicBezTo>
                  <a:cubicBezTo>
                    <a:pt x="34" y="252"/>
                    <a:pt x="54" y="278"/>
                    <a:pt x="91" y="293"/>
                  </a:cubicBezTo>
                  <a:cubicBezTo>
                    <a:pt x="109" y="300"/>
                    <a:pt x="130" y="304"/>
                    <a:pt x="151" y="304"/>
                  </a:cubicBezTo>
                  <a:cubicBezTo>
                    <a:pt x="155" y="304"/>
                    <a:pt x="160" y="304"/>
                    <a:pt x="164" y="303"/>
                  </a:cubicBezTo>
                  <a:cubicBezTo>
                    <a:pt x="208" y="300"/>
                    <a:pt x="256" y="282"/>
                    <a:pt x="295" y="251"/>
                  </a:cubicBezTo>
                  <a:cubicBezTo>
                    <a:pt x="295" y="251"/>
                    <a:pt x="295" y="251"/>
                    <a:pt x="295" y="251"/>
                  </a:cubicBezTo>
                  <a:cubicBezTo>
                    <a:pt x="295" y="251"/>
                    <a:pt x="295" y="251"/>
                    <a:pt x="295" y="251"/>
                  </a:cubicBezTo>
                  <a:cubicBezTo>
                    <a:pt x="290" y="256"/>
                    <a:pt x="284" y="260"/>
                    <a:pt x="278" y="264"/>
                  </a:cubicBezTo>
                  <a:cubicBezTo>
                    <a:pt x="281" y="238"/>
                    <a:pt x="284" y="210"/>
                    <a:pt x="286" y="184"/>
                  </a:cubicBezTo>
                  <a:moveTo>
                    <a:pt x="490" y="168"/>
                  </a:moveTo>
                  <a:cubicBezTo>
                    <a:pt x="490" y="168"/>
                    <a:pt x="490" y="168"/>
                    <a:pt x="490" y="168"/>
                  </a:cubicBezTo>
                  <a:cubicBezTo>
                    <a:pt x="490" y="168"/>
                    <a:pt x="490" y="168"/>
                    <a:pt x="490" y="168"/>
                  </a:cubicBezTo>
                  <a:moveTo>
                    <a:pt x="491" y="168"/>
                  </a:moveTo>
                  <a:cubicBezTo>
                    <a:pt x="491" y="168"/>
                    <a:pt x="490" y="168"/>
                    <a:pt x="490" y="168"/>
                  </a:cubicBezTo>
                  <a:cubicBezTo>
                    <a:pt x="490" y="168"/>
                    <a:pt x="491" y="168"/>
                    <a:pt x="491" y="168"/>
                  </a:cubicBezTo>
                  <a:moveTo>
                    <a:pt x="0" y="130"/>
                  </a:moveTo>
                  <a:cubicBezTo>
                    <a:pt x="0" y="130"/>
                    <a:pt x="0" y="130"/>
                    <a:pt x="0" y="130"/>
                  </a:cubicBezTo>
                  <a:cubicBezTo>
                    <a:pt x="0" y="130"/>
                    <a:pt x="0" y="130"/>
                    <a:pt x="0" y="130"/>
                  </a:cubicBezTo>
                  <a:moveTo>
                    <a:pt x="0" y="130"/>
                  </a:moveTo>
                  <a:cubicBezTo>
                    <a:pt x="0" y="130"/>
                    <a:pt x="0" y="130"/>
                    <a:pt x="0" y="130"/>
                  </a:cubicBezTo>
                  <a:cubicBezTo>
                    <a:pt x="0" y="130"/>
                    <a:pt x="0" y="130"/>
                    <a:pt x="0" y="130"/>
                  </a:cubicBezTo>
                  <a:moveTo>
                    <a:pt x="486" y="97"/>
                  </a:moveTo>
                  <a:cubicBezTo>
                    <a:pt x="400" y="99"/>
                    <a:pt x="354" y="130"/>
                    <a:pt x="292" y="179"/>
                  </a:cubicBezTo>
                  <a:cubicBezTo>
                    <a:pt x="312" y="163"/>
                    <a:pt x="331" y="149"/>
                    <a:pt x="350" y="137"/>
                  </a:cubicBezTo>
                  <a:cubicBezTo>
                    <a:pt x="353" y="158"/>
                    <a:pt x="356" y="182"/>
                    <a:pt x="361" y="204"/>
                  </a:cubicBezTo>
                  <a:cubicBezTo>
                    <a:pt x="389" y="187"/>
                    <a:pt x="418" y="175"/>
                    <a:pt x="455" y="170"/>
                  </a:cubicBezTo>
                  <a:cubicBezTo>
                    <a:pt x="453" y="146"/>
                    <a:pt x="450" y="121"/>
                    <a:pt x="448" y="100"/>
                  </a:cubicBezTo>
                  <a:cubicBezTo>
                    <a:pt x="460" y="99"/>
                    <a:pt x="472" y="98"/>
                    <a:pt x="486" y="97"/>
                  </a:cubicBezTo>
                  <a:moveTo>
                    <a:pt x="600" y="0"/>
                  </a:move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600" y="0"/>
                    <a:pt x="600" y="0"/>
                    <a:pt x="60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iṡļïḍe">
              <a:extLst>
                <a:ext uri="{FF2B5EF4-FFF2-40B4-BE49-F238E27FC236}">
                  <a16:creationId xmlns:a16="http://schemas.microsoft.com/office/drawing/2014/main" id="{36A1B565-B711-4985-8F12-6AE4208E6A5E}"/>
                </a:ext>
              </a:extLst>
            </p:cNvPr>
            <p:cNvSpPr/>
            <p:nvPr/>
          </p:nvSpPr>
          <p:spPr bwMode="auto">
            <a:xfrm>
              <a:off x="5529263" y="3165475"/>
              <a:ext cx="333375" cy="371475"/>
            </a:xfrm>
            <a:custGeom>
              <a:avLst/>
              <a:gdLst>
                <a:gd name="T0" fmla="*/ 147 w 147"/>
                <a:gd name="T1" fmla="*/ 89 h 164"/>
                <a:gd name="T2" fmla="*/ 141 w 147"/>
                <a:gd name="T3" fmla="*/ 91 h 164"/>
                <a:gd name="T4" fmla="*/ 130 w 147"/>
                <a:gd name="T5" fmla="*/ 120 h 164"/>
                <a:gd name="T6" fmla="*/ 128 w 147"/>
                <a:gd name="T7" fmla="*/ 122 h 164"/>
                <a:gd name="T8" fmla="*/ 79 w 147"/>
                <a:gd name="T9" fmla="*/ 156 h 164"/>
                <a:gd name="T10" fmla="*/ 57 w 147"/>
                <a:gd name="T11" fmla="*/ 159 h 164"/>
                <a:gd name="T12" fmla="*/ 29 w 147"/>
                <a:gd name="T13" fmla="*/ 154 h 164"/>
                <a:gd name="T14" fmla="*/ 26 w 147"/>
                <a:gd name="T15" fmla="*/ 159 h 164"/>
                <a:gd name="T16" fmla="*/ 56 w 147"/>
                <a:gd name="T17" fmla="*/ 164 h 164"/>
                <a:gd name="T18" fmla="*/ 56 w 147"/>
                <a:gd name="T19" fmla="*/ 164 h 164"/>
                <a:gd name="T20" fmla="*/ 56 w 147"/>
                <a:gd name="T21" fmla="*/ 164 h 164"/>
                <a:gd name="T22" fmla="*/ 56 w 147"/>
                <a:gd name="T23" fmla="*/ 164 h 164"/>
                <a:gd name="T24" fmla="*/ 56 w 147"/>
                <a:gd name="T25" fmla="*/ 164 h 164"/>
                <a:gd name="T26" fmla="*/ 56 w 147"/>
                <a:gd name="T27" fmla="*/ 164 h 164"/>
                <a:gd name="T28" fmla="*/ 56 w 147"/>
                <a:gd name="T29" fmla="*/ 164 h 164"/>
                <a:gd name="T30" fmla="*/ 57 w 147"/>
                <a:gd name="T31" fmla="*/ 164 h 164"/>
                <a:gd name="T32" fmla="*/ 57 w 147"/>
                <a:gd name="T33" fmla="*/ 164 h 164"/>
                <a:gd name="T34" fmla="*/ 57 w 147"/>
                <a:gd name="T35" fmla="*/ 164 h 164"/>
                <a:gd name="T36" fmla="*/ 57 w 147"/>
                <a:gd name="T37" fmla="*/ 164 h 164"/>
                <a:gd name="T38" fmla="*/ 57 w 147"/>
                <a:gd name="T39" fmla="*/ 164 h 164"/>
                <a:gd name="T40" fmla="*/ 57 w 147"/>
                <a:gd name="T41" fmla="*/ 164 h 164"/>
                <a:gd name="T42" fmla="*/ 57 w 147"/>
                <a:gd name="T43" fmla="*/ 164 h 164"/>
                <a:gd name="T44" fmla="*/ 57 w 147"/>
                <a:gd name="T45" fmla="*/ 164 h 164"/>
                <a:gd name="T46" fmla="*/ 81 w 147"/>
                <a:gd name="T47" fmla="*/ 161 h 164"/>
                <a:gd name="T48" fmla="*/ 127 w 147"/>
                <a:gd name="T49" fmla="*/ 132 h 164"/>
                <a:gd name="T50" fmla="*/ 127 w 147"/>
                <a:gd name="T51" fmla="*/ 132 h 164"/>
                <a:gd name="T52" fmla="*/ 127 w 147"/>
                <a:gd name="T53" fmla="*/ 132 h 164"/>
                <a:gd name="T54" fmla="*/ 127 w 147"/>
                <a:gd name="T55" fmla="*/ 133 h 164"/>
                <a:gd name="T56" fmla="*/ 132 w 147"/>
                <a:gd name="T57" fmla="*/ 126 h 164"/>
                <a:gd name="T58" fmla="*/ 134 w 147"/>
                <a:gd name="T59" fmla="*/ 123 h 164"/>
                <a:gd name="T60" fmla="*/ 147 w 147"/>
                <a:gd name="T61" fmla="*/ 89 h 164"/>
                <a:gd name="T62" fmla="*/ 63 w 147"/>
                <a:gd name="T63" fmla="*/ 0 h 164"/>
                <a:gd name="T64" fmla="*/ 40 w 147"/>
                <a:gd name="T65" fmla="*/ 3 h 164"/>
                <a:gd name="T66" fmla="*/ 0 w 147"/>
                <a:gd name="T67" fmla="*/ 25 h 164"/>
                <a:gd name="T68" fmla="*/ 5 w 147"/>
                <a:gd name="T69" fmla="*/ 28 h 164"/>
                <a:gd name="T70" fmla="*/ 42 w 147"/>
                <a:gd name="T71" fmla="*/ 9 h 164"/>
                <a:gd name="T72" fmla="*/ 63 w 147"/>
                <a:gd name="T73" fmla="*/ 6 h 164"/>
                <a:gd name="T74" fmla="*/ 128 w 147"/>
                <a:gd name="T75" fmla="*/ 37 h 164"/>
                <a:gd name="T76" fmla="*/ 130 w 147"/>
                <a:gd name="T77" fmla="*/ 37 h 164"/>
                <a:gd name="T78" fmla="*/ 134 w 147"/>
                <a:gd name="T79" fmla="*/ 36 h 164"/>
                <a:gd name="T80" fmla="*/ 134 w 147"/>
                <a:gd name="T81" fmla="*/ 36 h 164"/>
                <a:gd name="T82" fmla="*/ 63 w 147"/>
                <a:gd name="T8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7" h="164">
                  <a:moveTo>
                    <a:pt x="147" y="89"/>
                  </a:moveTo>
                  <a:cubicBezTo>
                    <a:pt x="141" y="91"/>
                    <a:pt x="141" y="91"/>
                    <a:pt x="141" y="91"/>
                  </a:cubicBezTo>
                  <a:cubicBezTo>
                    <a:pt x="139" y="101"/>
                    <a:pt x="136" y="111"/>
                    <a:pt x="130" y="120"/>
                  </a:cubicBezTo>
                  <a:cubicBezTo>
                    <a:pt x="129" y="121"/>
                    <a:pt x="129" y="122"/>
                    <a:pt x="128" y="122"/>
                  </a:cubicBezTo>
                  <a:cubicBezTo>
                    <a:pt x="117" y="139"/>
                    <a:pt x="99" y="151"/>
                    <a:pt x="79" y="156"/>
                  </a:cubicBezTo>
                  <a:cubicBezTo>
                    <a:pt x="72" y="158"/>
                    <a:pt x="65" y="159"/>
                    <a:pt x="57" y="159"/>
                  </a:cubicBezTo>
                  <a:cubicBezTo>
                    <a:pt x="48" y="159"/>
                    <a:pt x="38" y="157"/>
                    <a:pt x="29" y="154"/>
                  </a:cubicBezTo>
                  <a:cubicBezTo>
                    <a:pt x="29" y="156"/>
                    <a:pt x="27" y="157"/>
                    <a:pt x="26" y="159"/>
                  </a:cubicBezTo>
                  <a:cubicBezTo>
                    <a:pt x="35" y="162"/>
                    <a:pt x="45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65" y="164"/>
                    <a:pt x="73" y="163"/>
                    <a:pt x="81" y="161"/>
                  </a:cubicBezTo>
                  <a:cubicBezTo>
                    <a:pt x="99" y="156"/>
                    <a:pt x="115" y="146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7" y="132"/>
                    <a:pt x="127" y="132"/>
                    <a:pt x="127" y="133"/>
                  </a:cubicBezTo>
                  <a:cubicBezTo>
                    <a:pt x="129" y="131"/>
                    <a:pt x="131" y="128"/>
                    <a:pt x="132" y="126"/>
                  </a:cubicBezTo>
                  <a:cubicBezTo>
                    <a:pt x="133" y="125"/>
                    <a:pt x="133" y="124"/>
                    <a:pt x="134" y="123"/>
                  </a:cubicBezTo>
                  <a:cubicBezTo>
                    <a:pt x="141" y="113"/>
                    <a:pt x="145" y="101"/>
                    <a:pt x="147" y="89"/>
                  </a:cubicBezTo>
                  <a:moveTo>
                    <a:pt x="63" y="0"/>
                  </a:moveTo>
                  <a:cubicBezTo>
                    <a:pt x="56" y="0"/>
                    <a:pt x="48" y="1"/>
                    <a:pt x="40" y="3"/>
                  </a:cubicBezTo>
                  <a:cubicBezTo>
                    <a:pt x="25" y="7"/>
                    <a:pt x="11" y="15"/>
                    <a:pt x="0" y="25"/>
                  </a:cubicBezTo>
                  <a:cubicBezTo>
                    <a:pt x="1" y="26"/>
                    <a:pt x="3" y="27"/>
                    <a:pt x="5" y="28"/>
                  </a:cubicBezTo>
                  <a:cubicBezTo>
                    <a:pt x="15" y="19"/>
                    <a:pt x="28" y="12"/>
                    <a:pt x="42" y="9"/>
                  </a:cubicBezTo>
                  <a:cubicBezTo>
                    <a:pt x="49" y="7"/>
                    <a:pt x="56" y="6"/>
                    <a:pt x="63" y="6"/>
                  </a:cubicBezTo>
                  <a:cubicBezTo>
                    <a:pt x="90" y="6"/>
                    <a:pt x="114" y="18"/>
                    <a:pt x="128" y="37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19" y="14"/>
                    <a:pt x="93" y="0"/>
                    <a:pt x="6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íŝḷíḑé">
              <a:extLst>
                <a:ext uri="{FF2B5EF4-FFF2-40B4-BE49-F238E27FC236}">
                  <a16:creationId xmlns:a16="http://schemas.microsoft.com/office/drawing/2014/main" id="{F1B673B4-59FC-4FAD-B342-39520A7D7620}"/>
                </a:ext>
              </a:extLst>
            </p:cNvPr>
            <p:cNvSpPr/>
            <p:nvPr/>
          </p:nvSpPr>
          <p:spPr bwMode="auto">
            <a:xfrm>
              <a:off x="4687888" y="3248025"/>
              <a:ext cx="995362" cy="549275"/>
            </a:xfrm>
            <a:custGeom>
              <a:avLst/>
              <a:gdLst>
                <a:gd name="T0" fmla="*/ 276 w 438"/>
                <a:gd name="T1" fmla="*/ 99 h 243"/>
                <a:gd name="T2" fmla="*/ 276 w 438"/>
                <a:gd name="T3" fmla="*/ 99 h 243"/>
                <a:gd name="T4" fmla="*/ 279 w 438"/>
                <a:gd name="T5" fmla="*/ 109 h 243"/>
                <a:gd name="T6" fmla="*/ 290 w 438"/>
                <a:gd name="T7" fmla="*/ 106 h 243"/>
                <a:gd name="T8" fmla="*/ 276 w 438"/>
                <a:gd name="T9" fmla="*/ 99 h 243"/>
                <a:gd name="T10" fmla="*/ 10 w 438"/>
                <a:gd name="T11" fmla="*/ 0 h 243"/>
                <a:gd name="T12" fmla="*/ 0 w 438"/>
                <a:gd name="T13" fmla="*/ 52 h 243"/>
                <a:gd name="T14" fmla="*/ 353 w 438"/>
                <a:gd name="T15" fmla="*/ 242 h 243"/>
                <a:gd name="T16" fmla="*/ 353 w 438"/>
                <a:gd name="T17" fmla="*/ 243 h 243"/>
                <a:gd name="T18" fmla="*/ 438 w 438"/>
                <a:gd name="T19" fmla="*/ 198 h 243"/>
                <a:gd name="T20" fmla="*/ 438 w 438"/>
                <a:gd name="T21" fmla="*/ 198 h 243"/>
                <a:gd name="T22" fmla="*/ 428 w 438"/>
                <a:gd name="T23" fmla="*/ 192 h 243"/>
                <a:gd name="T24" fmla="*/ 351 w 438"/>
                <a:gd name="T25" fmla="*/ 220 h 243"/>
                <a:gd name="T26" fmla="*/ 316 w 438"/>
                <a:gd name="T27" fmla="*/ 197 h 243"/>
                <a:gd name="T28" fmla="*/ 321 w 438"/>
                <a:gd name="T29" fmla="*/ 123 h 243"/>
                <a:gd name="T30" fmla="*/ 292 w 438"/>
                <a:gd name="T31" fmla="*/ 107 h 243"/>
                <a:gd name="T32" fmla="*/ 279 w 438"/>
                <a:gd name="T33" fmla="*/ 110 h 243"/>
                <a:gd name="T34" fmla="*/ 291 w 438"/>
                <a:gd name="T35" fmla="*/ 160 h 243"/>
                <a:gd name="T36" fmla="*/ 291 w 438"/>
                <a:gd name="T37" fmla="*/ 160 h 243"/>
                <a:gd name="T38" fmla="*/ 291 w 438"/>
                <a:gd name="T39" fmla="*/ 160 h 243"/>
                <a:gd name="T40" fmla="*/ 261 w 438"/>
                <a:gd name="T41" fmla="*/ 169 h 243"/>
                <a:gd name="T42" fmla="*/ 261 w 438"/>
                <a:gd name="T43" fmla="*/ 169 h 243"/>
                <a:gd name="T44" fmla="*/ 246 w 438"/>
                <a:gd name="T45" fmla="*/ 146 h 243"/>
                <a:gd name="T46" fmla="*/ 246 w 438"/>
                <a:gd name="T47" fmla="*/ 146 h 243"/>
                <a:gd name="T48" fmla="*/ 235 w 438"/>
                <a:gd name="T49" fmla="*/ 139 h 243"/>
                <a:gd name="T50" fmla="*/ 218 w 438"/>
                <a:gd name="T51" fmla="*/ 71 h 243"/>
                <a:gd name="T52" fmla="*/ 10 w 438"/>
                <a:gd name="T5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8" h="243">
                  <a:moveTo>
                    <a:pt x="276" y="99"/>
                  </a:moveTo>
                  <a:cubicBezTo>
                    <a:pt x="276" y="99"/>
                    <a:pt x="276" y="99"/>
                    <a:pt x="276" y="99"/>
                  </a:cubicBezTo>
                  <a:cubicBezTo>
                    <a:pt x="277" y="102"/>
                    <a:pt x="278" y="105"/>
                    <a:pt x="279" y="109"/>
                  </a:cubicBezTo>
                  <a:cubicBezTo>
                    <a:pt x="290" y="106"/>
                    <a:pt x="290" y="106"/>
                    <a:pt x="290" y="106"/>
                  </a:cubicBezTo>
                  <a:cubicBezTo>
                    <a:pt x="285" y="103"/>
                    <a:pt x="281" y="101"/>
                    <a:pt x="276" y="99"/>
                  </a:cubicBezTo>
                  <a:moveTo>
                    <a:pt x="10" y="0"/>
                  </a:moveTo>
                  <a:cubicBezTo>
                    <a:pt x="3" y="15"/>
                    <a:pt x="0" y="32"/>
                    <a:pt x="0" y="52"/>
                  </a:cubicBezTo>
                  <a:cubicBezTo>
                    <a:pt x="113" y="67"/>
                    <a:pt x="235" y="140"/>
                    <a:pt x="353" y="242"/>
                  </a:cubicBezTo>
                  <a:cubicBezTo>
                    <a:pt x="353" y="243"/>
                    <a:pt x="353" y="243"/>
                    <a:pt x="353" y="243"/>
                  </a:cubicBezTo>
                  <a:cubicBezTo>
                    <a:pt x="381" y="223"/>
                    <a:pt x="407" y="208"/>
                    <a:pt x="438" y="198"/>
                  </a:cubicBezTo>
                  <a:cubicBezTo>
                    <a:pt x="438" y="198"/>
                    <a:pt x="438" y="198"/>
                    <a:pt x="438" y="198"/>
                  </a:cubicBezTo>
                  <a:cubicBezTo>
                    <a:pt x="435" y="196"/>
                    <a:pt x="432" y="194"/>
                    <a:pt x="428" y="192"/>
                  </a:cubicBezTo>
                  <a:cubicBezTo>
                    <a:pt x="396" y="211"/>
                    <a:pt x="370" y="220"/>
                    <a:pt x="351" y="220"/>
                  </a:cubicBezTo>
                  <a:cubicBezTo>
                    <a:pt x="332" y="220"/>
                    <a:pt x="320" y="211"/>
                    <a:pt x="316" y="197"/>
                  </a:cubicBezTo>
                  <a:cubicBezTo>
                    <a:pt x="308" y="172"/>
                    <a:pt x="300" y="139"/>
                    <a:pt x="321" y="123"/>
                  </a:cubicBezTo>
                  <a:cubicBezTo>
                    <a:pt x="311" y="118"/>
                    <a:pt x="302" y="112"/>
                    <a:pt x="292" y="107"/>
                  </a:cubicBezTo>
                  <a:cubicBezTo>
                    <a:pt x="279" y="110"/>
                    <a:pt x="279" y="110"/>
                    <a:pt x="279" y="110"/>
                  </a:cubicBezTo>
                  <a:cubicBezTo>
                    <a:pt x="283" y="126"/>
                    <a:pt x="287" y="143"/>
                    <a:pt x="291" y="160"/>
                  </a:cubicBezTo>
                  <a:cubicBezTo>
                    <a:pt x="291" y="160"/>
                    <a:pt x="291" y="160"/>
                    <a:pt x="291" y="160"/>
                  </a:cubicBezTo>
                  <a:cubicBezTo>
                    <a:pt x="291" y="160"/>
                    <a:pt x="291" y="160"/>
                    <a:pt x="291" y="160"/>
                  </a:cubicBezTo>
                  <a:cubicBezTo>
                    <a:pt x="291" y="160"/>
                    <a:pt x="273" y="167"/>
                    <a:pt x="261" y="169"/>
                  </a:cubicBezTo>
                  <a:cubicBezTo>
                    <a:pt x="261" y="169"/>
                    <a:pt x="261" y="169"/>
                    <a:pt x="261" y="169"/>
                  </a:cubicBezTo>
                  <a:cubicBezTo>
                    <a:pt x="261" y="169"/>
                    <a:pt x="257" y="155"/>
                    <a:pt x="246" y="146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3" y="143"/>
                    <a:pt x="239" y="141"/>
                    <a:pt x="235" y="139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136" y="34"/>
                    <a:pt x="64" y="12"/>
                    <a:pt x="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îṥḻïďè">
              <a:extLst>
                <a:ext uri="{FF2B5EF4-FFF2-40B4-BE49-F238E27FC236}">
                  <a16:creationId xmlns:a16="http://schemas.microsoft.com/office/drawing/2014/main" id="{314A1E1D-CD7A-408A-A5CD-F64A1648856A}"/>
                </a:ext>
              </a:extLst>
            </p:cNvPr>
            <p:cNvSpPr/>
            <p:nvPr/>
          </p:nvSpPr>
          <p:spPr bwMode="auto">
            <a:xfrm>
              <a:off x="5370513" y="3465513"/>
              <a:ext cx="447675" cy="280988"/>
            </a:xfrm>
            <a:custGeom>
              <a:avLst/>
              <a:gdLst>
                <a:gd name="T0" fmla="*/ 197 w 197"/>
                <a:gd name="T1" fmla="*/ 0 h 124"/>
                <a:gd name="T2" fmla="*/ 151 w 197"/>
                <a:gd name="T3" fmla="*/ 29 h 124"/>
                <a:gd name="T4" fmla="*/ 127 w 197"/>
                <a:gd name="T5" fmla="*/ 32 h 124"/>
                <a:gd name="T6" fmla="*/ 127 w 197"/>
                <a:gd name="T7" fmla="*/ 32 h 124"/>
                <a:gd name="T8" fmla="*/ 127 w 197"/>
                <a:gd name="T9" fmla="*/ 32 h 124"/>
                <a:gd name="T10" fmla="*/ 127 w 197"/>
                <a:gd name="T11" fmla="*/ 32 h 124"/>
                <a:gd name="T12" fmla="*/ 127 w 197"/>
                <a:gd name="T13" fmla="*/ 32 h 124"/>
                <a:gd name="T14" fmla="*/ 127 w 197"/>
                <a:gd name="T15" fmla="*/ 32 h 124"/>
                <a:gd name="T16" fmla="*/ 127 w 197"/>
                <a:gd name="T17" fmla="*/ 32 h 124"/>
                <a:gd name="T18" fmla="*/ 127 w 197"/>
                <a:gd name="T19" fmla="*/ 32 h 124"/>
                <a:gd name="T20" fmla="*/ 126 w 197"/>
                <a:gd name="T21" fmla="*/ 32 h 124"/>
                <a:gd name="T22" fmla="*/ 126 w 197"/>
                <a:gd name="T23" fmla="*/ 32 h 124"/>
                <a:gd name="T24" fmla="*/ 126 w 197"/>
                <a:gd name="T25" fmla="*/ 32 h 124"/>
                <a:gd name="T26" fmla="*/ 126 w 197"/>
                <a:gd name="T27" fmla="*/ 32 h 124"/>
                <a:gd name="T28" fmla="*/ 126 w 197"/>
                <a:gd name="T29" fmla="*/ 32 h 124"/>
                <a:gd name="T30" fmla="*/ 126 w 197"/>
                <a:gd name="T31" fmla="*/ 32 h 124"/>
                <a:gd name="T32" fmla="*/ 126 w 197"/>
                <a:gd name="T33" fmla="*/ 32 h 124"/>
                <a:gd name="T34" fmla="*/ 96 w 197"/>
                <a:gd name="T35" fmla="*/ 27 h 124"/>
                <a:gd name="T36" fmla="*/ 89 w 197"/>
                <a:gd name="T37" fmla="*/ 29 h 124"/>
                <a:gd name="T38" fmla="*/ 89 w 197"/>
                <a:gd name="T39" fmla="*/ 29 h 124"/>
                <a:gd name="T40" fmla="*/ 89 w 197"/>
                <a:gd name="T41" fmla="*/ 29 h 124"/>
                <a:gd name="T42" fmla="*/ 89 w 197"/>
                <a:gd name="T43" fmla="*/ 29 h 124"/>
                <a:gd name="T44" fmla="*/ 89 w 197"/>
                <a:gd name="T45" fmla="*/ 29 h 124"/>
                <a:gd name="T46" fmla="*/ 87 w 197"/>
                <a:gd name="T47" fmla="*/ 29 h 124"/>
                <a:gd name="T48" fmla="*/ 88 w 197"/>
                <a:gd name="T49" fmla="*/ 44 h 124"/>
                <a:gd name="T50" fmla="*/ 88 w 197"/>
                <a:gd name="T51" fmla="*/ 45 h 124"/>
                <a:gd name="T52" fmla="*/ 79 w 197"/>
                <a:gd name="T53" fmla="*/ 55 h 124"/>
                <a:gd name="T54" fmla="*/ 74 w 197"/>
                <a:gd name="T55" fmla="*/ 53 h 124"/>
                <a:gd name="T56" fmla="*/ 62 w 197"/>
                <a:gd name="T57" fmla="*/ 32 h 124"/>
                <a:gd name="T58" fmla="*/ 53 w 197"/>
                <a:gd name="T59" fmla="*/ 15 h 124"/>
                <a:gd name="T60" fmla="*/ 47 w 197"/>
                <a:gd name="T61" fmla="*/ 17 h 124"/>
                <a:gd name="T62" fmla="*/ 42 w 197"/>
                <a:gd name="T63" fmla="*/ 20 h 124"/>
                <a:gd name="T64" fmla="*/ 42 w 197"/>
                <a:gd name="T65" fmla="*/ 20 h 124"/>
                <a:gd name="T66" fmla="*/ 42 w 197"/>
                <a:gd name="T67" fmla="*/ 20 h 124"/>
                <a:gd name="T68" fmla="*/ 42 w 197"/>
                <a:gd name="T69" fmla="*/ 20 h 124"/>
                <a:gd name="T70" fmla="*/ 42 w 197"/>
                <a:gd name="T71" fmla="*/ 20 h 124"/>
                <a:gd name="T72" fmla="*/ 42 w 197"/>
                <a:gd name="T73" fmla="*/ 20 h 124"/>
                <a:gd name="T74" fmla="*/ 42 w 197"/>
                <a:gd name="T75" fmla="*/ 20 h 124"/>
                <a:gd name="T76" fmla="*/ 42 w 197"/>
                <a:gd name="T77" fmla="*/ 20 h 124"/>
                <a:gd name="T78" fmla="*/ 39 w 197"/>
                <a:gd name="T79" fmla="*/ 21 h 124"/>
                <a:gd name="T80" fmla="*/ 37 w 197"/>
                <a:gd name="T81" fmla="*/ 20 h 124"/>
                <a:gd name="T82" fmla="*/ 32 w 197"/>
                <a:gd name="T83" fmla="*/ 22 h 124"/>
                <a:gd name="T84" fmla="*/ 21 w 197"/>
                <a:gd name="T85" fmla="*/ 27 h 124"/>
                <a:gd name="T86" fmla="*/ 16 w 197"/>
                <a:gd name="T87" fmla="*/ 101 h 124"/>
                <a:gd name="T88" fmla="*/ 51 w 197"/>
                <a:gd name="T89" fmla="*/ 124 h 124"/>
                <a:gd name="T90" fmla="*/ 128 w 197"/>
                <a:gd name="T91" fmla="*/ 96 h 124"/>
                <a:gd name="T92" fmla="*/ 128 w 197"/>
                <a:gd name="T93" fmla="*/ 95 h 124"/>
                <a:gd name="T94" fmla="*/ 197 w 197"/>
                <a:gd name="T95" fmla="*/ 1 h 124"/>
                <a:gd name="T96" fmla="*/ 197 w 197"/>
                <a:gd name="T9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7" h="124">
                  <a:moveTo>
                    <a:pt x="197" y="0"/>
                  </a:moveTo>
                  <a:cubicBezTo>
                    <a:pt x="185" y="14"/>
                    <a:pt x="169" y="24"/>
                    <a:pt x="151" y="29"/>
                  </a:cubicBezTo>
                  <a:cubicBezTo>
                    <a:pt x="143" y="31"/>
                    <a:pt x="135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7" y="32"/>
                    <a:pt x="127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15" y="32"/>
                    <a:pt x="105" y="30"/>
                    <a:pt x="96" y="27"/>
                  </a:cubicBezTo>
                  <a:cubicBezTo>
                    <a:pt x="94" y="29"/>
                    <a:pt x="91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8" y="29"/>
                    <a:pt x="87" y="29"/>
                    <a:pt x="87" y="29"/>
                  </a:cubicBezTo>
                  <a:cubicBezTo>
                    <a:pt x="87" y="29"/>
                    <a:pt x="88" y="36"/>
                    <a:pt x="88" y="44"/>
                  </a:cubicBezTo>
                  <a:cubicBezTo>
                    <a:pt x="88" y="44"/>
                    <a:pt x="88" y="45"/>
                    <a:pt x="88" y="45"/>
                  </a:cubicBezTo>
                  <a:cubicBezTo>
                    <a:pt x="88" y="51"/>
                    <a:pt x="84" y="55"/>
                    <a:pt x="79" y="55"/>
                  </a:cubicBezTo>
                  <a:cubicBezTo>
                    <a:pt x="78" y="55"/>
                    <a:pt x="76" y="54"/>
                    <a:pt x="74" y="53"/>
                  </a:cubicBezTo>
                  <a:cubicBezTo>
                    <a:pt x="68" y="49"/>
                    <a:pt x="70" y="45"/>
                    <a:pt x="62" y="32"/>
                  </a:cubicBezTo>
                  <a:cubicBezTo>
                    <a:pt x="58" y="26"/>
                    <a:pt x="55" y="19"/>
                    <a:pt x="53" y="15"/>
                  </a:cubicBezTo>
                  <a:cubicBezTo>
                    <a:pt x="51" y="16"/>
                    <a:pt x="49" y="16"/>
                    <a:pt x="47" y="17"/>
                  </a:cubicBezTo>
                  <a:cubicBezTo>
                    <a:pt x="46" y="18"/>
                    <a:pt x="44" y="19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0"/>
                    <a:pt x="40" y="21"/>
                    <a:pt x="39" y="21"/>
                  </a:cubicBezTo>
                  <a:cubicBezTo>
                    <a:pt x="39" y="21"/>
                    <a:pt x="38" y="20"/>
                    <a:pt x="37" y="20"/>
                  </a:cubicBezTo>
                  <a:cubicBezTo>
                    <a:pt x="35" y="21"/>
                    <a:pt x="34" y="21"/>
                    <a:pt x="32" y="22"/>
                  </a:cubicBezTo>
                  <a:cubicBezTo>
                    <a:pt x="28" y="23"/>
                    <a:pt x="24" y="25"/>
                    <a:pt x="21" y="27"/>
                  </a:cubicBezTo>
                  <a:cubicBezTo>
                    <a:pt x="0" y="43"/>
                    <a:pt x="8" y="76"/>
                    <a:pt x="16" y="101"/>
                  </a:cubicBezTo>
                  <a:cubicBezTo>
                    <a:pt x="20" y="115"/>
                    <a:pt x="32" y="124"/>
                    <a:pt x="51" y="124"/>
                  </a:cubicBezTo>
                  <a:cubicBezTo>
                    <a:pt x="70" y="124"/>
                    <a:pt x="96" y="115"/>
                    <a:pt x="128" y="96"/>
                  </a:cubicBezTo>
                  <a:cubicBezTo>
                    <a:pt x="128" y="96"/>
                    <a:pt x="128" y="95"/>
                    <a:pt x="128" y="95"/>
                  </a:cubicBezTo>
                  <a:cubicBezTo>
                    <a:pt x="171" y="69"/>
                    <a:pt x="190" y="27"/>
                    <a:pt x="197" y="1"/>
                  </a:cubicBezTo>
                  <a:cubicBezTo>
                    <a:pt x="197" y="0"/>
                    <a:pt x="197" y="0"/>
                    <a:pt x="19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íş1íḑê">
              <a:extLst>
                <a:ext uri="{FF2B5EF4-FFF2-40B4-BE49-F238E27FC236}">
                  <a16:creationId xmlns:a16="http://schemas.microsoft.com/office/drawing/2014/main" id="{409CE753-5F33-4D36-BD73-C26C5F6F9518}"/>
                </a:ext>
              </a:extLst>
            </p:cNvPr>
            <p:cNvSpPr/>
            <p:nvPr/>
          </p:nvSpPr>
          <p:spPr bwMode="auto">
            <a:xfrm>
              <a:off x="5556250" y="3195638"/>
              <a:ext cx="277812" cy="314325"/>
            </a:xfrm>
            <a:custGeom>
              <a:avLst/>
              <a:gdLst>
                <a:gd name="T0" fmla="*/ 122 w 122"/>
                <a:gd name="T1" fmla="*/ 80 h 139"/>
                <a:gd name="T2" fmla="*/ 119 w 122"/>
                <a:gd name="T3" fmla="*/ 80 h 139"/>
                <a:gd name="T4" fmla="*/ 110 w 122"/>
                <a:gd name="T5" fmla="*/ 102 h 139"/>
                <a:gd name="T6" fmla="*/ 109 w 122"/>
                <a:gd name="T7" fmla="*/ 103 h 139"/>
                <a:gd name="T8" fmla="*/ 65 w 122"/>
                <a:gd name="T9" fmla="*/ 133 h 139"/>
                <a:gd name="T10" fmla="*/ 45 w 122"/>
                <a:gd name="T11" fmla="*/ 136 h 139"/>
                <a:gd name="T12" fmla="*/ 19 w 122"/>
                <a:gd name="T13" fmla="*/ 131 h 139"/>
                <a:gd name="T14" fmla="*/ 19 w 122"/>
                <a:gd name="T15" fmla="*/ 134 h 139"/>
                <a:gd name="T16" fmla="*/ 45 w 122"/>
                <a:gd name="T17" fmla="*/ 139 h 139"/>
                <a:gd name="T18" fmla="*/ 66 w 122"/>
                <a:gd name="T19" fmla="*/ 136 h 139"/>
                <a:gd name="T20" fmla="*/ 111 w 122"/>
                <a:gd name="T21" fmla="*/ 105 h 139"/>
                <a:gd name="T22" fmla="*/ 112 w 122"/>
                <a:gd name="T23" fmla="*/ 104 h 139"/>
                <a:gd name="T24" fmla="*/ 122 w 122"/>
                <a:gd name="T25" fmla="*/ 80 h 139"/>
                <a:gd name="T26" fmla="*/ 51 w 122"/>
                <a:gd name="T27" fmla="*/ 0 h 139"/>
                <a:gd name="T28" fmla="*/ 31 w 122"/>
                <a:gd name="T29" fmla="*/ 2 h 139"/>
                <a:gd name="T30" fmla="*/ 0 w 122"/>
                <a:gd name="T31" fmla="*/ 18 h 139"/>
                <a:gd name="T32" fmla="*/ 3 w 122"/>
                <a:gd name="T33" fmla="*/ 20 h 139"/>
                <a:gd name="T34" fmla="*/ 32 w 122"/>
                <a:gd name="T35" fmla="*/ 5 h 139"/>
                <a:gd name="T36" fmla="*/ 51 w 122"/>
                <a:gd name="T37" fmla="*/ 3 h 139"/>
                <a:gd name="T38" fmla="*/ 105 w 122"/>
                <a:gd name="T39" fmla="*/ 26 h 139"/>
                <a:gd name="T40" fmla="*/ 108 w 122"/>
                <a:gd name="T41" fmla="*/ 26 h 139"/>
                <a:gd name="T42" fmla="*/ 51 w 122"/>
                <a:gd name="T4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39">
                  <a:moveTo>
                    <a:pt x="122" y="80"/>
                  </a:moveTo>
                  <a:cubicBezTo>
                    <a:pt x="119" y="80"/>
                    <a:pt x="119" y="80"/>
                    <a:pt x="119" y="80"/>
                  </a:cubicBezTo>
                  <a:cubicBezTo>
                    <a:pt x="117" y="88"/>
                    <a:pt x="114" y="95"/>
                    <a:pt x="110" y="102"/>
                  </a:cubicBezTo>
                  <a:cubicBezTo>
                    <a:pt x="109" y="102"/>
                    <a:pt x="109" y="103"/>
                    <a:pt x="109" y="103"/>
                  </a:cubicBezTo>
                  <a:cubicBezTo>
                    <a:pt x="99" y="118"/>
                    <a:pt x="83" y="129"/>
                    <a:pt x="65" y="133"/>
                  </a:cubicBezTo>
                  <a:cubicBezTo>
                    <a:pt x="58" y="135"/>
                    <a:pt x="52" y="136"/>
                    <a:pt x="45" y="136"/>
                  </a:cubicBezTo>
                  <a:cubicBezTo>
                    <a:pt x="36" y="136"/>
                    <a:pt x="27" y="134"/>
                    <a:pt x="19" y="131"/>
                  </a:cubicBezTo>
                  <a:cubicBezTo>
                    <a:pt x="19" y="132"/>
                    <a:pt x="19" y="133"/>
                    <a:pt x="19" y="134"/>
                  </a:cubicBezTo>
                  <a:cubicBezTo>
                    <a:pt x="27" y="137"/>
                    <a:pt x="36" y="139"/>
                    <a:pt x="45" y="139"/>
                  </a:cubicBezTo>
                  <a:cubicBezTo>
                    <a:pt x="52" y="139"/>
                    <a:pt x="59" y="138"/>
                    <a:pt x="66" y="136"/>
                  </a:cubicBezTo>
                  <a:cubicBezTo>
                    <a:pt x="84" y="131"/>
                    <a:pt x="101" y="120"/>
                    <a:pt x="111" y="105"/>
                  </a:cubicBezTo>
                  <a:cubicBezTo>
                    <a:pt x="111" y="104"/>
                    <a:pt x="112" y="104"/>
                    <a:pt x="112" y="104"/>
                  </a:cubicBezTo>
                  <a:cubicBezTo>
                    <a:pt x="117" y="96"/>
                    <a:pt x="120" y="88"/>
                    <a:pt x="122" y="80"/>
                  </a:cubicBezTo>
                  <a:moveTo>
                    <a:pt x="51" y="0"/>
                  </a:moveTo>
                  <a:cubicBezTo>
                    <a:pt x="45" y="0"/>
                    <a:pt x="38" y="1"/>
                    <a:pt x="31" y="2"/>
                  </a:cubicBezTo>
                  <a:cubicBezTo>
                    <a:pt x="19" y="5"/>
                    <a:pt x="9" y="11"/>
                    <a:pt x="0" y="18"/>
                  </a:cubicBezTo>
                  <a:cubicBezTo>
                    <a:pt x="1" y="19"/>
                    <a:pt x="2" y="19"/>
                    <a:pt x="3" y="20"/>
                  </a:cubicBezTo>
                  <a:cubicBezTo>
                    <a:pt x="11" y="13"/>
                    <a:pt x="21" y="8"/>
                    <a:pt x="32" y="5"/>
                  </a:cubicBezTo>
                  <a:cubicBezTo>
                    <a:pt x="38" y="3"/>
                    <a:pt x="45" y="3"/>
                    <a:pt x="51" y="3"/>
                  </a:cubicBezTo>
                  <a:cubicBezTo>
                    <a:pt x="73" y="3"/>
                    <a:pt x="93" y="12"/>
                    <a:pt x="105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95" y="10"/>
                    <a:pt x="74" y="0"/>
                    <a:pt x="5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ïś1îḍe">
              <a:extLst>
                <a:ext uri="{FF2B5EF4-FFF2-40B4-BE49-F238E27FC236}">
                  <a16:creationId xmlns:a16="http://schemas.microsoft.com/office/drawing/2014/main" id="{77ADB3C0-8E93-4507-8223-21D4124C2B83}"/>
                </a:ext>
              </a:extLst>
            </p:cNvPr>
            <p:cNvSpPr/>
            <p:nvPr/>
          </p:nvSpPr>
          <p:spPr bwMode="auto">
            <a:xfrm>
              <a:off x="5559425" y="3211513"/>
              <a:ext cx="255587" cy="282575"/>
            </a:xfrm>
            <a:custGeom>
              <a:avLst/>
              <a:gdLst>
                <a:gd name="T0" fmla="*/ 18 w 113"/>
                <a:gd name="T1" fmla="*/ 96 h 125"/>
                <a:gd name="T2" fmla="*/ 18 w 113"/>
                <a:gd name="T3" fmla="*/ 120 h 125"/>
                <a:gd name="T4" fmla="*/ 63 w 113"/>
                <a:gd name="T5" fmla="*/ 123 h 125"/>
                <a:gd name="T6" fmla="*/ 113 w 113"/>
                <a:gd name="T7" fmla="*/ 74 h 125"/>
                <a:gd name="T8" fmla="*/ 113 w 113"/>
                <a:gd name="T9" fmla="*/ 72 h 125"/>
                <a:gd name="T10" fmla="*/ 17 w 113"/>
                <a:gd name="T11" fmla="*/ 85 h 125"/>
                <a:gd name="T12" fmla="*/ 113 w 113"/>
                <a:gd name="T13" fmla="*/ 71 h 125"/>
                <a:gd name="T14" fmla="*/ 110 w 113"/>
                <a:gd name="T15" fmla="*/ 51 h 125"/>
                <a:gd name="T16" fmla="*/ 16 w 113"/>
                <a:gd name="T17" fmla="*/ 83 h 125"/>
                <a:gd name="T18" fmla="*/ 16 w 113"/>
                <a:gd name="T19" fmla="*/ 83 h 125"/>
                <a:gd name="T20" fmla="*/ 16 w 113"/>
                <a:gd name="T21" fmla="*/ 83 h 125"/>
                <a:gd name="T22" fmla="*/ 110 w 113"/>
                <a:gd name="T23" fmla="*/ 51 h 125"/>
                <a:gd name="T24" fmla="*/ 9 w 113"/>
                <a:gd name="T25" fmla="*/ 63 h 125"/>
                <a:gd name="T26" fmla="*/ 11 w 113"/>
                <a:gd name="T27" fmla="*/ 69 h 125"/>
                <a:gd name="T28" fmla="*/ 13 w 113"/>
                <a:gd name="T29" fmla="*/ 73 h 125"/>
                <a:gd name="T30" fmla="*/ 108 w 113"/>
                <a:gd name="T31" fmla="*/ 41 h 125"/>
                <a:gd name="T32" fmla="*/ 1 w 113"/>
                <a:gd name="T33" fmla="*/ 42 h 125"/>
                <a:gd name="T34" fmla="*/ 0 w 113"/>
                <a:gd name="T35" fmla="*/ 40 h 125"/>
                <a:gd name="T36" fmla="*/ 5 w 113"/>
                <a:gd name="T37" fmla="*/ 53 h 125"/>
                <a:gd name="T38" fmla="*/ 107 w 113"/>
                <a:gd name="T39" fmla="*/ 39 h 125"/>
                <a:gd name="T40" fmla="*/ 101 w 113"/>
                <a:gd name="T41" fmla="*/ 22 h 125"/>
                <a:gd name="T42" fmla="*/ 22 w 113"/>
                <a:gd name="T43" fmla="*/ 44 h 125"/>
                <a:gd name="T44" fmla="*/ 20 w 113"/>
                <a:gd name="T45" fmla="*/ 44 h 125"/>
                <a:gd name="T46" fmla="*/ 20 w 113"/>
                <a:gd name="T47" fmla="*/ 44 h 125"/>
                <a:gd name="T48" fmla="*/ 20 w 113"/>
                <a:gd name="T49" fmla="*/ 44 h 125"/>
                <a:gd name="T50" fmla="*/ 1 w 113"/>
                <a:gd name="T51" fmla="*/ 43 h 125"/>
                <a:gd name="T52" fmla="*/ 104 w 113"/>
                <a:gd name="T53" fmla="*/ 30 h 125"/>
                <a:gd name="T54" fmla="*/ 50 w 113"/>
                <a:gd name="T55" fmla="*/ 0 h 125"/>
                <a:gd name="T56" fmla="*/ 6 w 113"/>
                <a:gd name="T57" fmla="*/ 15 h 125"/>
                <a:gd name="T58" fmla="*/ 34 w 113"/>
                <a:gd name="T59" fmla="*/ 28 h 125"/>
                <a:gd name="T60" fmla="*/ 33 w 113"/>
                <a:gd name="T61" fmla="*/ 35 h 125"/>
                <a:gd name="T62" fmla="*/ 100 w 113"/>
                <a:gd name="T63" fmla="*/ 20 h 125"/>
                <a:gd name="T64" fmla="*/ 50 w 113"/>
                <a:gd name="T6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3" h="125">
                  <a:moveTo>
                    <a:pt x="113" y="72"/>
                  </a:moveTo>
                  <a:cubicBezTo>
                    <a:pt x="18" y="96"/>
                    <a:pt x="18" y="96"/>
                    <a:pt x="18" y="96"/>
                  </a:cubicBezTo>
                  <a:cubicBezTo>
                    <a:pt x="18" y="100"/>
                    <a:pt x="19" y="105"/>
                    <a:pt x="19" y="110"/>
                  </a:cubicBezTo>
                  <a:cubicBezTo>
                    <a:pt x="19" y="113"/>
                    <a:pt x="19" y="117"/>
                    <a:pt x="18" y="120"/>
                  </a:cubicBezTo>
                  <a:cubicBezTo>
                    <a:pt x="26" y="123"/>
                    <a:pt x="35" y="125"/>
                    <a:pt x="44" y="125"/>
                  </a:cubicBezTo>
                  <a:cubicBezTo>
                    <a:pt x="50" y="125"/>
                    <a:pt x="57" y="124"/>
                    <a:pt x="63" y="123"/>
                  </a:cubicBezTo>
                  <a:cubicBezTo>
                    <a:pt x="81" y="118"/>
                    <a:pt x="96" y="107"/>
                    <a:pt x="105" y="93"/>
                  </a:cubicBezTo>
                  <a:cubicBezTo>
                    <a:pt x="109" y="87"/>
                    <a:pt x="112" y="81"/>
                    <a:pt x="113" y="74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3" y="74"/>
                    <a:pt x="113" y="73"/>
                    <a:pt x="113" y="72"/>
                  </a:cubicBezTo>
                  <a:moveTo>
                    <a:pt x="112" y="61"/>
                  </a:moveTo>
                  <a:cubicBezTo>
                    <a:pt x="17" y="85"/>
                    <a:pt x="17" y="85"/>
                    <a:pt x="17" y="85"/>
                  </a:cubicBezTo>
                  <a:cubicBezTo>
                    <a:pt x="17" y="87"/>
                    <a:pt x="18" y="91"/>
                    <a:pt x="18" y="94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3" y="68"/>
                    <a:pt x="112" y="64"/>
                    <a:pt x="112" y="61"/>
                  </a:cubicBezTo>
                  <a:moveTo>
                    <a:pt x="110" y="51"/>
                  </a:moveTo>
                  <a:cubicBezTo>
                    <a:pt x="13" y="74"/>
                    <a:pt x="13" y="74"/>
                    <a:pt x="13" y="74"/>
                  </a:cubicBezTo>
                  <a:cubicBezTo>
                    <a:pt x="15" y="78"/>
                    <a:pt x="16" y="81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11" y="57"/>
                    <a:pt x="111" y="54"/>
                    <a:pt x="110" y="51"/>
                  </a:cubicBezTo>
                  <a:moveTo>
                    <a:pt x="108" y="41"/>
                  </a:moveTo>
                  <a:cubicBezTo>
                    <a:pt x="9" y="63"/>
                    <a:pt x="9" y="63"/>
                    <a:pt x="9" y="63"/>
                  </a:cubicBezTo>
                  <a:cubicBezTo>
                    <a:pt x="10" y="65"/>
                    <a:pt x="11" y="67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1"/>
                    <a:pt x="12" y="72"/>
                    <a:pt x="13" y="73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9" y="46"/>
                    <a:pt x="109" y="43"/>
                    <a:pt x="108" y="41"/>
                  </a:cubicBezTo>
                  <a:moveTo>
                    <a:pt x="0" y="40"/>
                  </a:moveTo>
                  <a:cubicBezTo>
                    <a:pt x="0" y="40"/>
                    <a:pt x="0" y="41"/>
                    <a:pt x="1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" y="40"/>
                    <a:pt x="0" y="40"/>
                    <a:pt x="0" y="40"/>
                  </a:cubicBezTo>
                  <a:moveTo>
                    <a:pt x="105" y="31"/>
                  </a:moveTo>
                  <a:cubicBezTo>
                    <a:pt x="5" y="53"/>
                    <a:pt x="5" y="53"/>
                    <a:pt x="5" y="53"/>
                  </a:cubicBezTo>
                  <a:cubicBezTo>
                    <a:pt x="6" y="56"/>
                    <a:pt x="8" y="59"/>
                    <a:pt x="9" y="62"/>
                  </a:cubicBezTo>
                  <a:cubicBezTo>
                    <a:pt x="107" y="39"/>
                    <a:pt x="107" y="39"/>
                    <a:pt x="107" y="39"/>
                  </a:cubicBezTo>
                  <a:cubicBezTo>
                    <a:pt x="107" y="36"/>
                    <a:pt x="106" y="33"/>
                    <a:pt x="105" y="31"/>
                  </a:cubicBezTo>
                  <a:moveTo>
                    <a:pt x="101" y="22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0" y="40"/>
                    <a:pt x="27" y="43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1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5" y="44"/>
                    <a:pt x="10" y="43"/>
                    <a:pt x="6" y="42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45"/>
                    <a:pt x="3" y="48"/>
                    <a:pt x="5" y="52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26"/>
                    <a:pt x="101" y="23"/>
                    <a:pt x="101" y="22"/>
                  </a:cubicBezTo>
                  <a:moveTo>
                    <a:pt x="50" y="0"/>
                  </a:moveTo>
                  <a:cubicBezTo>
                    <a:pt x="44" y="0"/>
                    <a:pt x="38" y="0"/>
                    <a:pt x="32" y="2"/>
                  </a:cubicBezTo>
                  <a:cubicBezTo>
                    <a:pt x="22" y="5"/>
                    <a:pt x="13" y="9"/>
                    <a:pt x="6" y="15"/>
                  </a:cubicBezTo>
                  <a:cubicBezTo>
                    <a:pt x="13" y="18"/>
                    <a:pt x="21" y="21"/>
                    <a:pt x="25" y="23"/>
                  </a:cubicBezTo>
                  <a:cubicBezTo>
                    <a:pt x="34" y="26"/>
                    <a:pt x="34" y="28"/>
                    <a:pt x="34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0"/>
                    <a:pt x="34" y="32"/>
                    <a:pt x="33" y="35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88" y="7"/>
                    <a:pt x="70" y="0"/>
                    <a:pt x="5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îSḷïḑê">
              <a:extLst>
                <a:ext uri="{FF2B5EF4-FFF2-40B4-BE49-F238E27FC236}">
                  <a16:creationId xmlns:a16="http://schemas.microsoft.com/office/drawing/2014/main" id="{53B051AD-D56A-40BA-B8B6-46FB74748E54}"/>
                </a:ext>
              </a:extLst>
            </p:cNvPr>
            <p:cNvSpPr/>
            <p:nvPr/>
          </p:nvSpPr>
          <p:spPr bwMode="auto">
            <a:xfrm>
              <a:off x="5786438" y="2979738"/>
              <a:ext cx="1292225" cy="398463"/>
            </a:xfrm>
            <a:custGeom>
              <a:avLst/>
              <a:gdLst>
                <a:gd name="T0" fmla="*/ 38 w 569"/>
                <a:gd name="T1" fmla="*/ 168 h 176"/>
                <a:gd name="T2" fmla="*/ 30 w 569"/>
                <a:gd name="T3" fmla="*/ 159 h 176"/>
                <a:gd name="T4" fmla="*/ 38 w 569"/>
                <a:gd name="T5" fmla="*/ 167 h 176"/>
                <a:gd name="T6" fmla="*/ 63 w 569"/>
                <a:gd name="T7" fmla="*/ 160 h 176"/>
                <a:gd name="T8" fmla="*/ 26 w 569"/>
                <a:gd name="T9" fmla="*/ 149 h 176"/>
                <a:gd name="T10" fmla="*/ 118 w 569"/>
                <a:gd name="T11" fmla="*/ 148 h 176"/>
                <a:gd name="T12" fmla="*/ 57 w 569"/>
                <a:gd name="T13" fmla="*/ 142 h 176"/>
                <a:gd name="T14" fmla="*/ 10 w 569"/>
                <a:gd name="T15" fmla="*/ 152 h 176"/>
                <a:gd name="T16" fmla="*/ 77 w 569"/>
                <a:gd name="T17" fmla="*/ 146 h 176"/>
                <a:gd name="T18" fmla="*/ 89 w 569"/>
                <a:gd name="T19" fmla="*/ 134 h 176"/>
                <a:gd name="T20" fmla="*/ 53 w 569"/>
                <a:gd name="T21" fmla="*/ 132 h 176"/>
                <a:gd name="T22" fmla="*/ 7 w 569"/>
                <a:gd name="T23" fmla="*/ 141 h 176"/>
                <a:gd name="T24" fmla="*/ 71 w 569"/>
                <a:gd name="T25" fmla="*/ 128 h 176"/>
                <a:gd name="T26" fmla="*/ 126 w 569"/>
                <a:gd name="T27" fmla="*/ 125 h 176"/>
                <a:gd name="T28" fmla="*/ 161 w 569"/>
                <a:gd name="T29" fmla="*/ 136 h 176"/>
                <a:gd name="T30" fmla="*/ 226 w 569"/>
                <a:gd name="T31" fmla="*/ 121 h 176"/>
                <a:gd name="T32" fmla="*/ 131 w 569"/>
                <a:gd name="T33" fmla="*/ 124 h 176"/>
                <a:gd name="T34" fmla="*/ 4 w 569"/>
                <a:gd name="T35" fmla="*/ 121 h 176"/>
                <a:gd name="T36" fmla="*/ 30 w 569"/>
                <a:gd name="T37" fmla="*/ 118 h 176"/>
                <a:gd name="T38" fmla="*/ 75 w 569"/>
                <a:gd name="T39" fmla="*/ 126 h 176"/>
                <a:gd name="T40" fmla="*/ 232 w 569"/>
                <a:gd name="T41" fmla="*/ 124 h 176"/>
                <a:gd name="T42" fmla="*/ 37 w 569"/>
                <a:gd name="T43" fmla="*/ 124 h 176"/>
                <a:gd name="T44" fmla="*/ 46 w 569"/>
                <a:gd name="T45" fmla="*/ 112 h 176"/>
                <a:gd name="T46" fmla="*/ 52 w 569"/>
                <a:gd name="T47" fmla="*/ 113 h 176"/>
                <a:gd name="T48" fmla="*/ 256 w 569"/>
                <a:gd name="T49" fmla="*/ 118 h 176"/>
                <a:gd name="T50" fmla="*/ 108 w 569"/>
                <a:gd name="T51" fmla="*/ 118 h 176"/>
                <a:gd name="T52" fmla="*/ 249 w 569"/>
                <a:gd name="T53" fmla="*/ 106 h 176"/>
                <a:gd name="T54" fmla="*/ 219 w 569"/>
                <a:gd name="T55" fmla="*/ 103 h 176"/>
                <a:gd name="T56" fmla="*/ 127 w 569"/>
                <a:gd name="T57" fmla="*/ 114 h 176"/>
                <a:gd name="T58" fmla="*/ 191 w 569"/>
                <a:gd name="T59" fmla="*/ 100 h 176"/>
                <a:gd name="T60" fmla="*/ 280 w 569"/>
                <a:gd name="T61" fmla="*/ 107 h 176"/>
                <a:gd name="T62" fmla="*/ 165 w 569"/>
                <a:gd name="T63" fmla="*/ 97 h 176"/>
                <a:gd name="T64" fmla="*/ 124 w 569"/>
                <a:gd name="T65" fmla="*/ 105 h 176"/>
                <a:gd name="T66" fmla="*/ 307 w 569"/>
                <a:gd name="T67" fmla="*/ 92 h 176"/>
                <a:gd name="T68" fmla="*/ 116 w 569"/>
                <a:gd name="T69" fmla="*/ 97 h 176"/>
                <a:gd name="T70" fmla="*/ 145 w 569"/>
                <a:gd name="T71" fmla="*/ 93 h 176"/>
                <a:gd name="T72" fmla="*/ 364 w 569"/>
                <a:gd name="T73" fmla="*/ 92 h 176"/>
                <a:gd name="T74" fmla="*/ 193 w 569"/>
                <a:gd name="T75" fmla="*/ 91 h 176"/>
                <a:gd name="T76" fmla="*/ 188 w 569"/>
                <a:gd name="T77" fmla="*/ 91 h 176"/>
                <a:gd name="T78" fmla="*/ 184 w 569"/>
                <a:gd name="T79" fmla="*/ 82 h 176"/>
                <a:gd name="T80" fmla="*/ 190 w 569"/>
                <a:gd name="T81" fmla="*/ 83 h 176"/>
                <a:gd name="T82" fmla="*/ 336 w 569"/>
                <a:gd name="T83" fmla="*/ 84 h 176"/>
                <a:gd name="T84" fmla="*/ 301 w 569"/>
                <a:gd name="T85" fmla="*/ 75 h 176"/>
                <a:gd name="T86" fmla="*/ 214 w 569"/>
                <a:gd name="T87" fmla="*/ 75 h 176"/>
                <a:gd name="T88" fmla="*/ 338 w 569"/>
                <a:gd name="T89" fmla="*/ 75 h 176"/>
                <a:gd name="T90" fmla="*/ 244 w 569"/>
                <a:gd name="T91" fmla="*/ 78 h 176"/>
                <a:gd name="T92" fmla="*/ 298 w 569"/>
                <a:gd name="T93" fmla="*/ 66 h 176"/>
                <a:gd name="T94" fmla="*/ 377 w 569"/>
                <a:gd name="T95" fmla="*/ 58 h 176"/>
                <a:gd name="T96" fmla="*/ 301 w 569"/>
                <a:gd name="T97" fmla="*/ 60 h 176"/>
                <a:gd name="T98" fmla="*/ 300 w 569"/>
                <a:gd name="T99" fmla="*/ 58 h 176"/>
                <a:gd name="T100" fmla="*/ 524 w 569"/>
                <a:gd name="T101" fmla="*/ 53 h 176"/>
                <a:gd name="T102" fmla="*/ 359 w 569"/>
                <a:gd name="T103" fmla="*/ 43 h 176"/>
                <a:gd name="T104" fmla="*/ 566 w 569"/>
                <a:gd name="T105" fmla="*/ 37 h 176"/>
                <a:gd name="T106" fmla="*/ 392 w 569"/>
                <a:gd name="T107" fmla="*/ 35 h 176"/>
                <a:gd name="T108" fmla="*/ 428 w 569"/>
                <a:gd name="T109" fmla="*/ 28 h 176"/>
                <a:gd name="T110" fmla="*/ 432 w 569"/>
                <a:gd name="T111" fmla="*/ 27 h 176"/>
                <a:gd name="T112" fmla="*/ 517 w 569"/>
                <a:gd name="T113" fmla="*/ 25 h 176"/>
                <a:gd name="T114" fmla="*/ 557 w 569"/>
                <a:gd name="T115" fmla="*/ 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69" h="176">
                  <a:moveTo>
                    <a:pt x="34" y="169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13" y="175"/>
                    <a:pt x="13" y="176"/>
                    <a:pt x="13" y="176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4" y="169"/>
                    <a:pt x="34" y="169"/>
                    <a:pt x="34" y="169"/>
                  </a:cubicBezTo>
                  <a:moveTo>
                    <a:pt x="47" y="166"/>
                  </a:moveTo>
                  <a:cubicBezTo>
                    <a:pt x="38" y="168"/>
                    <a:pt x="38" y="168"/>
                    <a:pt x="38" y="168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7" y="166"/>
                    <a:pt x="47" y="166"/>
                    <a:pt x="47" y="166"/>
                  </a:cubicBezTo>
                  <a:moveTo>
                    <a:pt x="64" y="162"/>
                  </a:moveTo>
                  <a:cubicBezTo>
                    <a:pt x="52" y="165"/>
                    <a:pt x="52" y="165"/>
                    <a:pt x="52" y="165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66" y="164"/>
                    <a:pt x="66" y="164"/>
                    <a:pt x="66" y="164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64" y="162"/>
                    <a:pt x="64" y="162"/>
                    <a:pt x="64" y="162"/>
                  </a:cubicBezTo>
                  <a:moveTo>
                    <a:pt x="30" y="159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2" y="166"/>
                    <a:pt x="13" y="170"/>
                    <a:pt x="13" y="173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0" y="159"/>
                    <a:pt x="30" y="159"/>
                    <a:pt x="30" y="159"/>
                  </a:cubicBezTo>
                  <a:moveTo>
                    <a:pt x="81" y="157"/>
                  </a:moveTo>
                  <a:cubicBezTo>
                    <a:pt x="69" y="160"/>
                    <a:pt x="69" y="160"/>
                    <a:pt x="69" y="16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2" y="160"/>
                    <a:pt x="82" y="160"/>
                    <a:pt x="82" y="160"/>
                  </a:cubicBezTo>
                  <a:cubicBezTo>
                    <a:pt x="81" y="157"/>
                    <a:pt x="81" y="157"/>
                    <a:pt x="81" y="157"/>
                  </a:cubicBezTo>
                  <a:moveTo>
                    <a:pt x="43" y="156"/>
                  </a:moveTo>
                  <a:cubicBezTo>
                    <a:pt x="35" y="158"/>
                    <a:pt x="35" y="158"/>
                    <a:pt x="35" y="158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47" y="164"/>
                    <a:pt x="47" y="164"/>
                    <a:pt x="47" y="164"/>
                  </a:cubicBezTo>
                  <a:cubicBezTo>
                    <a:pt x="43" y="156"/>
                    <a:pt x="43" y="156"/>
                    <a:pt x="43" y="156"/>
                  </a:cubicBezTo>
                  <a:moveTo>
                    <a:pt x="96" y="154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7" y="159"/>
                    <a:pt x="87" y="159"/>
                    <a:pt x="87" y="15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6" y="154"/>
                    <a:pt x="96" y="154"/>
                    <a:pt x="96" y="154"/>
                  </a:cubicBezTo>
                  <a:moveTo>
                    <a:pt x="60" y="152"/>
                  </a:moveTo>
                  <a:cubicBezTo>
                    <a:pt x="48" y="155"/>
                    <a:pt x="48" y="155"/>
                    <a:pt x="48" y="155"/>
                  </a:cubicBezTo>
                  <a:cubicBezTo>
                    <a:pt x="51" y="163"/>
                    <a:pt x="51" y="163"/>
                    <a:pt x="51" y="163"/>
                  </a:cubicBezTo>
                  <a:cubicBezTo>
                    <a:pt x="63" y="160"/>
                    <a:pt x="63" y="160"/>
                    <a:pt x="63" y="160"/>
                  </a:cubicBezTo>
                  <a:cubicBezTo>
                    <a:pt x="60" y="152"/>
                    <a:pt x="60" y="152"/>
                    <a:pt x="60" y="152"/>
                  </a:cubicBezTo>
                  <a:moveTo>
                    <a:pt x="114" y="149"/>
                  </a:moveTo>
                  <a:cubicBezTo>
                    <a:pt x="101" y="152"/>
                    <a:pt x="101" y="152"/>
                    <a:pt x="101" y="152"/>
                  </a:cubicBezTo>
                  <a:cubicBezTo>
                    <a:pt x="102" y="155"/>
                    <a:pt x="102" y="155"/>
                    <a:pt x="102" y="155"/>
                  </a:cubicBezTo>
                  <a:cubicBezTo>
                    <a:pt x="98" y="156"/>
                    <a:pt x="98" y="156"/>
                    <a:pt x="98" y="156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4" y="149"/>
                    <a:pt x="114" y="149"/>
                    <a:pt x="114" y="149"/>
                  </a:cubicBezTo>
                  <a:moveTo>
                    <a:pt x="26" y="149"/>
                  </a:moveTo>
                  <a:cubicBezTo>
                    <a:pt x="10" y="153"/>
                    <a:pt x="10" y="153"/>
                    <a:pt x="10" y="153"/>
                  </a:cubicBezTo>
                  <a:cubicBezTo>
                    <a:pt x="11" y="156"/>
                    <a:pt x="11" y="159"/>
                    <a:pt x="12" y="162"/>
                  </a:cubicBezTo>
                  <a:cubicBezTo>
                    <a:pt x="30" y="158"/>
                    <a:pt x="30" y="158"/>
                    <a:pt x="30" y="158"/>
                  </a:cubicBezTo>
                  <a:cubicBezTo>
                    <a:pt x="26" y="149"/>
                    <a:pt x="26" y="149"/>
                    <a:pt x="26" y="149"/>
                  </a:cubicBezTo>
                  <a:moveTo>
                    <a:pt x="78" y="148"/>
                  </a:moveTo>
                  <a:cubicBezTo>
                    <a:pt x="65" y="151"/>
                    <a:pt x="65" y="151"/>
                    <a:pt x="65" y="151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78" y="148"/>
                    <a:pt x="78" y="148"/>
                    <a:pt x="78" y="148"/>
                  </a:cubicBezTo>
                  <a:moveTo>
                    <a:pt x="40" y="146"/>
                  </a:moveTo>
                  <a:cubicBezTo>
                    <a:pt x="31" y="148"/>
                    <a:pt x="31" y="148"/>
                    <a:pt x="31" y="148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43" y="155"/>
                    <a:pt x="43" y="155"/>
                    <a:pt x="43" y="155"/>
                  </a:cubicBezTo>
                  <a:cubicBezTo>
                    <a:pt x="40" y="146"/>
                    <a:pt x="40" y="146"/>
                    <a:pt x="40" y="146"/>
                  </a:cubicBezTo>
                  <a:moveTo>
                    <a:pt x="133" y="144"/>
                  </a:moveTo>
                  <a:cubicBezTo>
                    <a:pt x="118" y="148"/>
                    <a:pt x="118" y="148"/>
                    <a:pt x="118" y="148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6" y="152"/>
                    <a:pt x="116" y="152"/>
                    <a:pt x="116" y="152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3" y="144"/>
                    <a:pt x="133" y="144"/>
                    <a:pt x="133" y="144"/>
                  </a:cubicBezTo>
                  <a:moveTo>
                    <a:pt x="92" y="144"/>
                  </a:moveTo>
                  <a:cubicBezTo>
                    <a:pt x="82" y="146"/>
                    <a:pt x="82" y="146"/>
                    <a:pt x="82" y="146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95" y="152"/>
                    <a:pt x="95" y="152"/>
                    <a:pt x="95" y="152"/>
                  </a:cubicBezTo>
                  <a:cubicBezTo>
                    <a:pt x="92" y="144"/>
                    <a:pt x="92" y="144"/>
                    <a:pt x="92" y="144"/>
                  </a:cubicBezTo>
                  <a:moveTo>
                    <a:pt x="57" y="142"/>
                  </a:moveTo>
                  <a:cubicBezTo>
                    <a:pt x="45" y="145"/>
                    <a:pt x="45" y="145"/>
                    <a:pt x="45" y="145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57" y="142"/>
                    <a:pt x="57" y="142"/>
                    <a:pt x="57" y="142"/>
                  </a:cubicBezTo>
                  <a:moveTo>
                    <a:pt x="110" y="140"/>
                  </a:moveTo>
                  <a:cubicBezTo>
                    <a:pt x="97" y="143"/>
                    <a:pt x="97" y="143"/>
                    <a:pt x="97" y="143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10" y="140"/>
                    <a:pt x="110" y="140"/>
                    <a:pt x="110" y="140"/>
                  </a:cubicBezTo>
                  <a:moveTo>
                    <a:pt x="23" y="139"/>
                  </a:moveTo>
                  <a:cubicBezTo>
                    <a:pt x="8" y="143"/>
                    <a:pt x="8" y="143"/>
                    <a:pt x="8" y="143"/>
                  </a:cubicBezTo>
                  <a:cubicBezTo>
                    <a:pt x="9" y="145"/>
                    <a:pt x="9" y="148"/>
                    <a:pt x="10" y="152"/>
                  </a:cubicBezTo>
                  <a:cubicBezTo>
                    <a:pt x="26" y="148"/>
                    <a:pt x="26" y="148"/>
                    <a:pt x="26" y="148"/>
                  </a:cubicBezTo>
                  <a:cubicBezTo>
                    <a:pt x="23" y="139"/>
                    <a:pt x="23" y="139"/>
                    <a:pt x="23" y="139"/>
                  </a:cubicBezTo>
                  <a:moveTo>
                    <a:pt x="156" y="139"/>
                  </a:moveTo>
                  <a:cubicBezTo>
                    <a:pt x="137" y="143"/>
                    <a:pt x="137" y="143"/>
                    <a:pt x="137" y="143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57" y="142"/>
                    <a:pt x="157" y="142"/>
                    <a:pt x="157" y="142"/>
                  </a:cubicBezTo>
                  <a:cubicBezTo>
                    <a:pt x="156" y="139"/>
                    <a:pt x="156" y="139"/>
                    <a:pt x="156" y="139"/>
                  </a:cubicBezTo>
                  <a:moveTo>
                    <a:pt x="74" y="138"/>
                  </a:moveTo>
                  <a:cubicBezTo>
                    <a:pt x="62" y="141"/>
                    <a:pt x="62" y="141"/>
                    <a:pt x="62" y="141"/>
                  </a:cubicBezTo>
                  <a:cubicBezTo>
                    <a:pt x="65" y="149"/>
                    <a:pt x="65" y="149"/>
                    <a:pt x="65" y="149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74" y="138"/>
                    <a:pt x="74" y="138"/>
                    <a:pt x="74" y="138"/>
                  </a:cubicBezTo>
                  <a:moveTo>
                    <a:pt x="36" y="136"/>
                  </a:moveTo>
                  <a:cubicBezTo>
                    <a:pt x="28" y="138"/>
                    <a:pt x="28" y="138"/>
                    <a:pt x="28" y="138"/>
                  </a:cubicBezTo>
                  <a:cubicBezTo>
                    <a:pt x="31" y="147"/>
                    <a:pt x="31" y="147"/>
                    <a:pt x="31" y="147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6" y="136"/>
                    <a:pt x="36" y="136"/>
                    <a:pt x="36" y="136"/>
                  </a:cubicBezTo>
                  <a:moveTo>
                    <a:pt x="129" y="135"/>
                  </a:moveTo>
                  <a:cubicBezTo>
                    <a:pt x="115" y="139"/>
                    <a:pt x="115" y="139"/>
                    <a:pt x="115" y="139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32" y="143"/>
                    <a:pt x="132" y="143"/>
                    <a:pt x="132" y="143"/>
                  </a:cubicBezTo>
                  <a:cubicBezTo>
                    <a:pt x="129" y="135"/>
                    <a:pt x="129" y="135"/>
                    <a:pt x="129" y="135"/>
                  </a:cubicBezTo>
                  <a:moveTo>
                    <a:pt x="89" y="134"/>
                  </a:moveTo>
                  <a:cubicBezTo>
                    <a:pt x="79" y="137"/>
                    <a:pt x="79" y="137"/>
                    <a:pt x="79" y="13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89" y="134"/>
                    <a:pt x="89" y="134"/>
                    <a:pt x="89" y="134"/>
                  </a:cubicBezTo>
                  <a:moveTo>
                    <a:pt x="178" y="133"/>
                  </a:moveTo>
                  <a:cubicBezTo>
                    <a:pt x="161" y="137"/>
                    <a:pt x="161" y="137"/>
                    <a:pt x="161" y="137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81" y="136"/>
                    <a:pt x="181" y="136"/>
                    <a:pt x="181" y="136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78" y="133"/>
                    <a:pt x="178" y="133"/>
                    <a:pt x="178" y="133"/>
                  </a:cubicBezTo>
                  <a:moveTo>
                    <a:pt x="53" y="132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3" y="132"/>
                    <a:pt x="53" y="132"/>
                    <a:pt x="53" y="132"/>
                  </a:cubicBezTo>
                  <a:moveTo>
                    <a:pt x="107" y="130"/>
                  </a:moveTo>
                  <a:cubicBezTo>
                    <a:pt x="94" y="133"/>
                    <a:pt x="94" y="133"/>
                    <a:pt x="94" y="133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07" y="130"/>
                    <a:pt x="107" y="130"/>
                    <a:pt x="107" y="130"/>
                  </a:cubicBezTo>
                  <a:moveTo>
                    <a:pt x="20" y="129"/>
                  </a:moveTo>
                  <a:cubicBezTo>
                    <a:pt x="5" y="133"/>
                    <a:pt x="5" y="133"/>
                    <a:pt x="5" y="133"/>
                  </a:cubicBezTo>
                  <a:cubicBezTo>
                    <a:pt x="6" y="135"/>
                    <a:pt x="7" y="138"/>
                    <a:pt x="7" y="141"/>
                  </a:cubicBezTo>
                  <a:cubicBezTo>
                    <a:pt x="22" y="138"/>
                    <a:pt x="22" y="138"/>
                    <a:pt x="22" y="138"/>
                  </a:cubicBezTo>
                  <a:cubicBezTo>
                    <a:pt x="20" y="129"/>
                    <a:pt x="20" y="129"/>
                    <a:pt x="20" y="129"/>
                  </a:cubicBezTo>
                  <a:moveTo>
                    <a:pt x="153" y="129"/>
                  </a:moveTo>
                  <a:cubicBezTo>
                    <a:pt x="134" y="134"/>
                    <a:pt x="134" y="134"/>
                    <a:pt x="134" y="134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56" y="137"/>
                    <a:pt x="156" y="137"/>
                    <a:pt x="156" y="137"/>
                  </a:cubicBezTo>
                  <a:cubicBezTo>
                    <a:pt x="153" y="129"/>
                    <a:pt x="153" y="129"/>
                    <a:pt x="153" y="129"/>
                  </a:cubicBezTo>
                  <a:moveTo>
                    <a:pt x="71" y="128"/>
                  </a:moveTo>
                  <a:cubicBezTo>
                    <a:pt x="58" y="131"/>
                    <a:pt x="58" y="131"/>
                    <a:pt x="58" y="131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1" y="128"/>
                    <a:pt x="71" y="128"/>
                    <a:pt x="71" y="128"/>
                  </a:cubicBezTo>
                  <a:moveTo>
                    <a:pt x="201" y="128"/>
                  </a:moveTo>
                  <a:cubicBezTo>
                    <a:pt x="183" y="132"/>
                    <a:pt x="183" y="132"/>
                    <a:pt x="183" y="132"/>
                  </a:cubicBezTo>
                  <a:cubicBezTo>
                    <a:pt x="184" y="135"/>
                    <a:pt x="184" y="135"/>
                    <a:pt x="184" y="135"/>
                  </a:cubicBezTo>
                  <a:cubicBezTo>
                    <a:pt x="202" y="131"/>
                    <a:pt x="202" y="131"/>
                    <a:pt x="202" y="131"/>
                  </a:cubicBezTo>
                  <a:cubicBezTo>
                    <a:pt x="202" y="131"/>
                    <a:pt x="202" y="131"/>
                    <a:pt x="202" y="131"/>
                  </a:cubicBezTo>
                  <a:cubicBezTo>
                    <a:pt x="201" y="128"/>
                    <a:pt x="201" y="128"/>
                    <a:pt x="201" y="128"/>
                  </a:cubicBezTo>
                  <a:moveTo>
                    <a:pt x="33" y="126"/>
                  </a:moveTo>
                  <a:cubicBezTo>
                    <a:pt x="24" y="128"/>
                    <a:pt x="24" y="128"/>
                    <a:pt x="24" y="128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3" y="126"/>
                    <a:pt x="33" y="126"/>
                    <a:pt x="33" y="126"/>
                  </a:cubicBezTo>
                  <a:moveTo>
                    <a:pt x="126" y="125"/>
                  </a:moveTo>
                  <a:cubicBezTo>
                    <a:pt x="111" y="129"/>
                    <a:pt x="111" y="129"/>
                    <a:pt x="111" y="129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29" y="134"/>
                    <a:pt x="129" y="134"/>
                    <a:pt x="129" y="134"/>
                  </a:cubicBezTo>
                  <a:cubicBezTo>
                    <a:pt x="126" y="125"/>
                    <a:pt x="126" y="125"/>
                    <a:pt x="126" y="125"/>
                  </a:cubicBezTo>
                  <a:moveTo>
                    <a:pt x="86" y="125"/>
                  </a:moveTo>
                  <a:cubicBezTo>
                    <a:pt x="76" y="127"/>
                    <a:pt x="76" y="127"/>
                    <a:pt x="76" y="127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6" y="125"/>
                    <a:pt x="86" y="125"/>
                    <a:pt x="86" y="125"/>
                  </a:cubicBezTo>
                  <a:moveTo>
                    <a:pt x="175" y="124"/>
                  </a:moveTo>
                  <a:cubicBezTo>
                    <a:pt x="158" y="128"/>
                    <a:pt x="158" y="128"/>
                    <a:pt x="158" y="128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5" y="124"/>
                    <a:pt x="175" y="124"/>
                    <a:pt x="175" y="124"/>
                  </a:cubicBezTo>
                  <a:moveTo>
                    <a:pt x="50" y="123"/>
                  </a:moveTo>
                  <a:cubicBezTo>
                    <a:pt x="38" y="125"/>
                    <a:pt x="38" y="125"/>
                    <a:pt x="38" y="125"/>
                  </a:cubicBezTo>
                  <a:cubicBezTo>
                    <a:pt x="41" y="134"/>
                    <a:pt x="41" y="134"/>
                    <a:pt x="41" y="134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50" y="123"/>
                    <a:pt x="50" y="123"/>
                    <a:pt x="50" y="123"/>
                  </a:cubicBezTo>
                  <a:moveTo>
                    <a:pt x="226" y="121"/>
                  </a:moveTo>
                  <a:cubicBezTo>
                    <a:pt x="205" y="126"/>
                    <a:pt x="205" y="126"/>
                    <a:pt x="205" y="126"/>
                  </a:cubicBezTo>
                  <a:cubicBezTo>
                    <a:pt x="207" y="130"/>
                    <a:pt x="207" y="130"/>
                    <a:pt x="207" y="130"/>
                  </a:cubicBezTo>
                  <a:cubicBezTo>
                    <a:pt x="227" y="125"/>
                    <a:pt x="227" y="125"/>
                    <a:pt x="227" y="125"/>
                  </a:cubicBezTo>
                  <a:cubicBezTo>
                    <a:pt x="226" y="121"/>
                    <a:pt x="226" y="121"/>
                    <a:pt x="226" y="121"/>
                  </a:cubicBezTo>
                  <a:moveTo>
                    <a:pt x="103" y="121"/>
                  </a:moveTo>
                  <a:cubicBezTo>
                    <a:pt x="90" y="124"/>
                    <a:pt x="90" y="124"/>
                    <a:pt x="90" y="124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106" y="129"/>
                    <a:pt x="106" y="129"/>
                    <a:pt x="106" y="129"/>
                  </a:cubicBezTo>
                  <a:cubicBezTo>
                    <a:pt x="103" y="121"/>
                    <a:pt x="103" y="121"/>
                    <a:pt x="103" y="121"/>
                  </a:cubicBezTo>
                  <a:moveTo>
                    <a:pt x="16" y="120"/>
                  </a:moveTo>
                  <a:cubicBezTo>
                    <a:pt x="1" y="124"/>
                    <a:pt x="1" y="124"/>
                    <a:pt x="1" y="124"/>
                  </a:cubicBezTo>
                  <a:cubicBezTo>
                    <a:pt x="1" y="125"/>
                    <a:pt x="3" y="128"/>
                    <a:pt x="4" y="132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16" y="120"/>
                    <a:pt x="16" y="120"/>
                    <a:pt x="16" y="120"/>
                  </a:cubicBezTo>
                  <a:moveTo>
                    <a:pt x="150" y="120"/>
                  </a:moveTo>
                  <a:cubicBezTo>
                    <a:pt x="131" y="124"/>
                    <a:pt x="131" y="124"/>
                    <a:pt x="131" y="124"/>
                  </a:cubicBezTo>
                  <a:cubicBezTo>
                    <a:pt x="134" y="133"/>
                    <a:pt x="134" y="133"/>
                    <a:pt x="134" y="133"/>
                  </a:cubicBezTo>
                  <a:cubicBezTo>
                    <a:pt x="152" y="128"/>
                    <a:pt x="152" y="128"/>
                    <a:pt x="152" y="128"/>
                  </a:cubicBezTo>
                  <a:cubicBezTo>
                    <a:pt x="150" y="120"/>
                    <a:pt x="150" y="120"/>
                    <a:pt x="150" y="120"/>
                  </a:cubicBezTo>
                  <a:moveTo>
                    <a:pt x="67" y="119"/>
                  </a:moveTo>
                  <a:cubicBezTo>
                    <a:pt x="55" y="122"/>
                    <a:pt x="55" y="122"/>
                    <a:pt x="55" y="122"/>
                  </a:cubicBezTo>
                  <a:cubicBezTo>
                    <a:pt x="58" y="130"/>
                    <a:pt x="58" y="130"/>
                    <a:pt x="58" y="130"/>
                  </a:cubicBezTo>
                  <a:cubicBezTo>
                    <a:pt x="70" y="127"/>
                    <a:pt x="70" y="127"/>
                    <a:pt x="70" y="127"/>
                  </a:cubicBezTo>
                  <a:cubicBezTo>
                    <a:pt x="67" y="119"/>
                    <a:pt x="67" y="119"/>
                    <a:pt x="67" y="119"/>
                  </a:cubicBezTo>
                  <a:moveTo>
                    <a:pt x="17" y="119"/>
                  </a:moveTo>
                  <a:cubicBezTo>
                    <a:pt x="15" y="119"/>
                    <a:pt x="15" y="119"/>
                    <a:pt x="15" y="119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3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7" y="119"/>
                    <a:pt x="17" y="119"/>
                    <a:pt x="17" y="119"/>
                  </a:cubicBezTo>
                  <a:moveTo>
                    <a:pt x="197" y="119"/>
                  </a:moveTo>
                  <a:cubicBezTo>
                    <a:pt x="179" y="123"/>
                    <a:pt x="179" y="123"/>
                    <a:pt x="179" y="123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200" y="126"/>
                    <a:pt x="200" y="126"/>
                    <a:pt x="200" y="126"/>
                  </a:cubicBezTo>
                  <a:cubicBezTo>
                    <a:pt x="197" y="119"/>
                    <a:pt x="197" y="119"/>
                    <a:pt x="197" y="119"/>
                  </a:cubicBezTo>
                  <a:moveTo>
                    <a:pt x="30" y="118"/>
                  </a:moveTo>
                  <a:cubicBezTo>
                    <a:pt x="21" y="119"/>
                    <a:pt x="21" y="119"/>
                    <a:pt x="21" y="119"/>
                  </a:cubicBezTo>
                  <a:cubicBezTo>
                    <a:pt x="24" y="127"/>
                    <a:pt x="24" y="127"/>
                    <a:pt x="24" y="12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0" y="118"/>
                    <a:pt x="30" y="118"/>
                    <a:pt x="30" y="118"/>
                  </a:cubicBezTo>
                  <a:moveTo>
                    <a:pt x="123" y="116"/>
                  </a:moveTo>
                  <a:cubicBezTo>
                    <a:pt x="108" y="120"/>
                    <a:pt x="108" y="120"/>
                    <a:pt x="108" y="120"/>
                  </a:cubicBezTo>
                  <a:cubicBezTo>
                    <a:pt x="111" y="128"/>
                    <a:pt x="111" y="128"/>
                    <a:pt x="111" y="128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3" y="116"/>
                    <a:pt x="123" y="116"/>
                    <a:pt x="123" y="116"/>
                  </a:cubicBezTo>
                  <a:moveTo>
                    <a:pt x="82" y="115"/>
                  </a:moveTo>
                  <a:cubicBezTo>
                    <a:pt x="72" y="118"/>
                    <a:pt x="72" y="118"/>
                    <a:pt x="72" y="118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2" y="115"/>
                    <a:pt x="82" y="115"/>
                    <a:pt x="82" y="115"/>
                  </a:cubicBezTo>
                  <a:moveTo>
                    <a:pt x="34" y="115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34" y="115"/>
                    <a:pt x="34" y="115"/>
                    <a:pt x="34" y="115"/>
                  </a:cubicBezTo>
                  <a:moveTo>
                    <a:pt x="252" y="115"/>
                  </a:moveTo>
                  <a:cubicBezTo>
                    <a:pt x="230" y="120"/>
                    <a:pt x="230" y="120"/>
                    <a:pt x="230" y="120"/>
                  </a:cubicBezTo>
                  <a:cubicBezTo>
                    <a:pt x="232" y="124"/>
                    <a:pt x="232" y="124"/>
                    <a:pt x="232" y="124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48" y="120"/>
                    <a:pt x="248" y="120"/>
                    <a:pt x="248" y="120"/>
                  </a:cubicBezTo>
                  <a:cubicBezTo>
                    <a:pt x="253" y="119"/>
                    <a:pt x="253" y="119"/>
                    <a:pt x="253" y="119"/>
                  </a:cubicBezTo>
                  <a:cubicBezTo>
                    <a:pt x="252" y="115"/>
                    <a:pt x="252" y="115"/>
                    <a:pt x="252" y="115"/>
                  </a:cubicBezTo>
                  <a:moveTo>
                    <a:pt x="171" y="115"/>
                  </a:moveTo>
                  <a:cubicBezTo>
                    <a:pt x="154" y="119"/>
                    <a:pt x="154" y="119"/>
                    <a:pt x="154" y="119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74" y="123"/>
                    <a:pt x="174" y="123"/>
                    <a:pt x="174" y="123"/>
                  </a:cubicBezTo>
                  <a:cubicBezTo>
                    <a:pt x="171" y="115"/>
                    <a:pt x="171" y="115"/>
                    <a:pt x="171" y="115"/>
                  </a:cubicBezTo>
                  <a:moveTo>
                    <a:pt x="47" y="114"/>
                  </a:moveTo>
                  <a:cubicBezTo>
                    <a:pt x="35" y="116"/>
                    <a:pt x="35" y="116"/>
                    <a:pt x="35" y="116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47" y="114"/>
                    <a:pt x="47" y="114"/>
                    <a:pt x="47" y="114"/>
                  </a:cubicBezTo>
                  <a:moveTo>
                    <a:pt x="223" y="112"/>
                  </a:moveTo>
                  <a:cubicBezTo>
                    <a:pt x="202" y="117"/>
                    <a:pt x="202" y="117"/>
                    <a:pt x="202" y="117"/>
                  </a:cubicBezTo>
                  <a:cubicBezTo>
                    <a:pt x="205" y="125"/>
                    <a:pt x="205" y="125"/>
                    <a:pt x="205" y="125"/>
                  </a:cubicBezTo>
                  <a:cubicBezTo>
                    <a:pt x="225" y="120"/>
                    <a:pt x="225" y="120"/>
                    <a:pt x="225" y="120"/>
                  </a:cubicBezTo>
                  <a:cubicBezTo>
                    <a:pt x="223" y="112"/>
                    <a:pt x="223" y="112"/>
                    <a:pt x="223" y="112"/>
                  </a:cubicBezTo>
                  <a:moveTo>
                    <a:pt x="46" y="112"/>
                  </a:move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46" y="113"/>
                    <a:pt x="46" y="113"/>
                    <a:pt x="46" y="113"/>
                  </a:cubicBezTo>
                  <a:cubicBezTo>
                    <a:pt x="46" y="112"/>
                    <a:pt x="46" y="112"/>
                    <a:pt x="46" y="112"/>
                  </a:cubicBezTo>
                  <a:moveTo>
                    <a:pt x="100" y="111"/>
                  </a:moveTo>
                  <a:cubicBezTo>
                    <a:pt x="87" y="114"/>
                    <a:pt x="87" y="114"/>
                    <a:pt x="87" y="114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103" y="119"/>
                    <a:pt x="103" y="119"/>
                    <a:pt x="103" y="119"/>
                  </a:cubicBezTo>
                  <a:cubicBezTo>
                    <a:pt x="100" y="111"/>
                    <a:pt x="100" y="111"/>
                    <a:pt x="100" y="111"/>
                  </a:cubicBezTo>
                  <a:moveTo>
                    <a:pt x="146" y="111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49" y="119"/>
                    <a:pt x="149" y="119"/>
                    <a:pt x="149" y="119"/>
                  </a:cubicBezTo>
                  <a:cubicBezTo>
                    <a:pt x="146" y="111"/>
                    <a:pt x="146" y="111"/>
                    <a:pt x="146" y="111"/>
                  </a:cubicBezTo>
                  <a:moveTo>
                    <a:pt x="64" y="110"/>
                  </a:moveTo>
                  <a:cubicBezTo>
                    <a:pt x="52" y="113"/>
                    <a:pt x="52" y="113"/>
                    <a:pt x="52" y="113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4" y="110"/>
                    <a:pt x="64" y="110"/>
                    <a:pt x="64" y="110"/>
                  </a:cubicBezTo>
                  <a:moveTo>
                    <a:pt x="194" y="109"/>
                  </a:moveTo>
                  <a:cubicBezTo>
                    <a:pt x="176" y="114"/>
                    <a:pt x="176" y="114"/>
                    <a:pt x="176" y="114"/>
                  </a:cubicBezTo>
                  <a:cubicBezTo>
                    <a:pt x="179" y="122"/>
                    <a:pt x="179" y="122"/>
                    <a:pt x="179" y="122"/>
                  </a:cubicBezTo>
                  <a:cubicBezTo>
                    <a:pt x="197" y="117"/>
                    <a:pt x="197" y="117"/>
                    <a:pt x="197" y="117"/>
                  </a:cubicBezTo>
                  <a:cubicBezTo>
                    <a:pt x="194" y="109"/>
                    <a:pt x="194" y="109"/>
                    <a:pt x="194" y="109"/>
                  </a:cubicBezTo>
                  <a:moveTo>
                    <a:pt x="280" y="108"/>
                  </a:moveTo>
                  <a:cubicBezTo>
                    <a:pt x="257" y="114"/>
                    <a:pt x="257" y="114"/>
                    <a:pt x="257" y="114"/>
                  </a:cubicBezTo>
                  <a:cubicBezTo>
                    <a:pt x="258" y="117"/>
                    <a:pt x="258" y="117"/>
                    <a:pt x="258" y="117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82" y="112"/>
                    <a:pt x="282" y="112"/>
                    <a:pt x="282" y="112"/>
                  </a:cubicBezTo>
                  <a:cubicBezTo>
                    <a:pt x="280" y="108"/>
                    <a:pt x="280" y="108"/>
                    <a:pt x="280" y="108"/>
                  </a:cubicBezTo>
                  <a:moveTo>
                    <a:pt x="67" y="107"/>
                  </a:moveTo>
                  <a:cubicBezTo>
                    <a:pt x="50" y="111"/>
                    <a:pt x="50" y="111"/>
                    <a:pt x="50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1" y="112"/>
                    <a:pt x="51" y="112"/>
                    <a:pt x="51" y="112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7" y="107"/>
                    <a:pt x="67" y="107"/>
                    <a:pt x="67" y="107"/>
                  </a:cubicBezTo>
                  <a:moveTo>
                    <a:pt x="120" y="107"/>
                  </a:moveTo>
                  <a:cubicBezTo>
                    <a:pt x="105" y="110"/>
                    <a:pt x="105" y="110"/>
                    <a:pt x="105" y="110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22" y="115"/>
                    <a:pt x="122" y="115"/>
                    <a:pt x="122" y="115"/>
                  </a:cubicBezTo>
                  <a:cubicBezTo>
                    <a:pt x="120" y="107"/>
                    <a:pt x="120" y="107"/>
                    <a:pt x="120" y="107"/>
                  </a:cubicBezTo>
                  <a:moveTo>
                    <a:pt x="79" y="107"/>
                  </a:moveTo>
                  <a:cubicBezTo>
                    <a:pt x="69" y="109"/>
                    <a:pt x="69" y="109"/>
                    <a:pt x="69" y="109"/>
                  </a:cubicBezTo>
                  <a:cubicBezTo>
                    <a:pt x="72" y="116"/>
                    <a:pt x="72" y="116"/>
                    <a:pt x="72" y="116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79" y="107"/>
                    <a:pt x="79" y="107"/>
                    <a:pt x="79" y="107"/>
                  </a:cubicBezTo>
                  <a:moveTo>
                    <a:pt x="249" y="106"/>
                  </a:moveTo>
                  <a:cubicBezTo>
                    <a:pt x="227" y="111"/>
                    <a:pt x="227" y="111"/>
                    <a:pt x="227" y="111"/>
                  </a:cubicBezTo>
                  <a:cubicBezTo>
                    <a:pt x="230" y="119"/>
                    <a:pt x="230" y="119"/>
                    <a:pt x="230" y="119"/>
                  </a:cubicBezTo>
                  <a:cubicBezTo>
                    <a:pt x="251" y="114"/>
                    <a:pt x="251" y="114"/>
                    <a:pt x="251" y="114"/>
                  </a:cubicBezTo>
                  <a:cubicBezTo>
                    <a:pt x="249" y="106"/>
                    <a:pt x="249" y="106"/>
                    <a:pt x="249" y="106"/>
                  </a:cubicBezTo>
                  <a:moveTo>
                    <a:pt x="168" y="106"/>
                  </a:moveTo>
                  <a:cubicBezTo>
                    <a:pt x="151" y="110"/>
                    <a:pt x="151" y="110"/>
                    <a:pt x="151" y="110"/>
                  </a:cubicBezTo>
                  <a:cubicBezTo>
                    <a:pt x="154" y="117"/>
                    <a:pt x="154" y="117"/>
                    <a:pt x="154" y="117"/>
                  </a:cubicBezTo>
                  <a:cubicBezTo>
                    <a:pt x="171" y="113"/>
                    <a:pt x="171" y="113"/>
                    <a:pt x="171" y="113"/>
                  </a:cubicBezTo>
                  <a:cubicBezTo>
                    <a:pt x="168" y="106"/>
                    <a:pt x="168" y="106"/>
                    <a:pt x="168" y="106"/>
                  </a:cubicBezTo>
                  <a:moveTo>
                    <a:pt x="82" y="104"/>
                  </a:moveTo>
                  <a:cubicBezTo>
                    <a:pt x="69" y="107"/>
                    <a:pt x="69" y="107"/>
                    <a:pt x="69" y="107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4"/>
                    <a:pt x="82" y="104"/>
                    <a:pt x="82" y="104"/>
                  </a:cubicBezTo>
                  <a:moveTo>
                    <a:pt x="219" y="103"/>
                  </a:moveTo>
                  <a:cubicBezTo>
                    <a:pt x="199" y="108"/>
                    <a:pt x="199" y="108"/>
                    <a:pt x="199" y="108"/>
                  </a:cubicBezTo>
                  <a:cubicBezTo>
                    <a:pt x="202" y="116"/>
                    <a:pt x="202" y="116"/>
                    <a:pt x="202" y="116"/>
                  </a:cubicBezTo>
                  <a:cubicBezTo>
                    <a:pt x="222" y="111"/>
                    <a:pt x="222" y="111"/>
                    <a:pt x="222" y="111"/>
                  </a:cubicBezTo>
                  <a:cubicBezTo>
                    <a:pt x="219" y="103"/>
                    <a:pt x="219" y="103"/>
                    <a:pt x="219" y="103"/>
                  </a:cubicBezTo>
                  <a:moveTo>
                    <a:pt x="97" y="103"/>
                  </a:moveTo>
                  <a:cubicBezTo>
                    <a:pt x="84" y="106"/>
                    <a:pt x="84" y="106"/>
                    <a:pt x="84" y="106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97" y="103"/>
                    <a:pt x="97" y="103"/>
                    <a:pt x="97" y="103"/>
                  </a:cubicBezTo>
                  <a:moveTo>
                    <a:pt x="143" y="102"/>
                  </a:moveTo>
                  <a:cubicBezTo>
                    <a:pt x="124" y="106"/>
                    <a:pt x="124" y="106"/>
                    <a:pt x="124" y="106"/>
                  </a:cubicBezTo>
                  <a:cubicBezTo>
                    <a:pt x="127" y="114"/>
                    <a:pt x="127" y="114"/>
                    <a:pt x="127" y="114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43" y="102"/>
                    <a:pt x="143" y="102"/>
                    <a:pt x="143" y="102"/>
                  </a:cubicBezTo>
                  <a:moveTo>
                    <a:pt x="96" y="101"/>
                  </a:moveTo>
                  <a:cubicBezTo>
                    <a:pt x="83" y="104"/>
                    <a:pt x="83" y="104"/>
                    <a:pt x="83" y="104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6" y="101"/>
                    <a:pt x="96" y="101"/>
                    <a:pt x="96" y="101"/>
                  </a:cubicBezTo>
                  <a:moveTo>
                    <a:pt x="191" y="100"/>
                  </a:moveTo>
                  <a:cubicBezTo>
                    <a:pt x="173" y="105"/>
                    <a:pt x="173" y="105"/>
                    <a:pt x="173" y="105"/>
                  </a:cubicBezTo>
                  <a:cubicBezTo>
                    <a:pt x="176" y="112"/>
                    <a:pt x="176" y="112"/>
                    <a:pt x="176" y="112"/>
                  </a:cubicBezTo>
                  <a:cubicBezTo>
                    <a:pt x="194" y="108"/>
                    <a:pt x="194" y="108"/>
                    <a:pt x="194" y="108"/>
                  </a:cubicBezTo>
                  <a:cubicBezTo>
                    <a:pt x="191" y="100"/>
                    <a:pt x="191" y="100"/>
                    <a:pt x="191" y="100"/>
                  </a:cubicBezTo>
                  <a:moveTo>
                    <a:pt x="310" y="100"/>
                  </a:moveTo>
                  <a:cubicBezTo>
                    <a:pt x="285" y="107"/>
                    <a:pt x="285" y="107"/>
                    <a:pt x="285" y="107"/>
                  </a:cubicBezTo>
                  <a:cubicBezTo>
                    <a:pt x="286" y="111"/>
                    <a:pt x="286" y="111"/>
                    <a:pt x="286" y="111"/>
                  </a:cubicBezTo>
                  <a:cubicBezTo>
                    <a:pt x="284" y="111"/>
                    <a:pt x="284" y="111"/>
                    <a:pt x="284" y="111"/>
                  </a:cubicBezTo>
                  <a:cubicBezTo>
                    <a:pt x="308" y="105"/>
                    <a:pt x="308" y="105"/>
                    <a:pt x="308" y="105"/>
                  </a:cubicBezTo>
                  <a:cubicBezTo>
                    <a:pt x="314" y="104"/>
                    <a:pt x="314" y="104"/>
                    <a:pt x="314" y="104"/>
                  </a:cubicBezTo>
                  <a:cubicBezTo>
                    <a:pt x="311" y="105"/>
                    <a:pt x="311" y="105"/>
                    <a:pt x="311" y="105"/>
                  </a:cubicBezTo>
                  <a:cubicBezTo>
                    <a:pt x="310" y="100"/>
                    <a:pt x="310" y="100"/>
                    <a:pt x="310" y="100"/>
                  </a:cubicBezTo>
                  <a:moveTo>
                    <a:pt x="277" y="99"/>
                  </a:moveTo>
                  <a:cubicBezTo>
                    <a:pt x="254" y="105"/>
                    <a:pt x="254" y="105"/>
                    <a:pt x="254" y="105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77" y="99"/>
                    <a:pt x="277" y="99"/>
                    <a:pt x="277" y="99"/>
                  </a:cubicBezTo>
                  <a:moveTo>
                    <a:pt x="117" y="99"/>
                  </a:moveTo>
                  <a:cubicBezTo>
                    <a:pt x="102" y="102"/>
                    <a:pt x="102" y="102"/>
                    <a:pt x="102" y="102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7" y="99"/>
                    <a:pt x="117" y="99"/>
                    <a:pt x="117" y="99"/>
                  </a:cubicBezTo>
                  <a:moveTo>
                    <a:pt x="246" y="97"/>
                  </a:moveTo>
                  <a:cubicBezTo>
                    <a:pt x="224" y="102"/>
                    <a:pt x="224" y="102"/>
                    <a:pt x="224" y="102"/>
                  </a:cubicBezTo>
                  <a:cubicBezTo>
                    <a:pt x="227" y="110"/>
                    <a:pt x="227" y="110"/>
                    <a:pt x="227" y="110"/>
                  </a:cubicBezTo>
                  <a:cubicBezTo>
                    <a:pt x="248" y="105"/>
                    <a:pt x="248" y="105"/>
                    <a:pt x="248" y="105"/>
                  </a:cubicBezTo>
                  <a:cubicBezTo>
                    <a:pt x="246" y="97"/>
                    <a:pt x="246" y="97"/>
                    <a:pt x="246" y="97"/>
                  </a:cubicBezTo>
                  <a:moveTo>
                    <a:pt x="165" y="97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65" y="97"/>
                    <a:pt x="165" y="97"/>
                    <a:pt x="165" y="97"/>
                  </a:cubicBezTo>
                  <a:moveTo>
                    <a:pt x="216" y="95"/>
                  </a:moveTo>
                  <a:cubicBezTo>
                    <a:pt x="196" y="99"/>
                    <a:pt x="196" y="99"/>
                    <a:pt x="196" y="99"/>
                  </a:cubicBezTo>
                  <a:cubicBezTo>
                    <a:pt x="198" y="107"/>
                    <a:pt x="198" y="107"/>
                    <a:pt x="198" y="107"/>
                  </a:cubicBezTo>
                  <a:cubicBezTo>
                    <a:pt x="219" y="102"/>
                    <a:pt x="219" y="102"/>
                    <a:pt x="219" y="102"/>
                  </a:cubicBezTo>
                  <a:cubicBezTo>
                    <a:pt x="216" y="95"/>
                    <a:pt x="216" y="95"/>
                    <a:pt x="216" y="95"/>
                  </a:cubicBezTo>
                  <a:moveTo>
                    <a:pt x="140" y="94"/>
                  </a:moveTo>
                  <a:cubicBezTo>
                    <a:pt x="121" y="98"/>
                    <a:pt x="121" y="98"/>
                    <a:pt x="121" y="98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40" y="94"/>
                    <a:pt x="140" y="94"/>
                    <a:pt x="140" y="94"/>
                  </a:cubicBezTo>
                  <a:moveTo>
                    <a:pt x="339" y="93"/>
                  </a:moveTo>
                  <a:cubicBezTo>
                    <a:pt x="315" y="99"/>
                    <a:pt x="315" y="99"/>
                    <a:pt x="315" y="99"/>
                  </a:cubicBezTo>
                  <a:cubicBezTo>
                    <a:pt x="316" y="104"/>
                    <a:pt x="316" y="104"/>
                    <a:pt x="316" y="104"/>
                  </a:cubicBezTo>
                  <a:cubicBezTo>
                    <a:pt x="341" y="98"/>
                    <a:pt x="341" y="98"/>
                    <a:pt x="341" y="98"/>
                  </a:cubicBezTo>
                  <a:cubicBezTo>
                    <a:pt x="339" y="93"/>
                    <a:pt x="339" y="93"/>
                    <a:pt x="339" y="93"/>
                  </a:cubicBezTo>
                  <a:moveTo>
                    <a:pt x="307" y="92"/>
                  </a:moveTo>
                  <a:cubicBezTo>
                    <a:pt x="282" y="98"/>
                    <a:pt x="282" y="98"/>
                    <a:pt x="282" y="98"/>
                  </a:cubicBezTo>
                  <a:cubicBezTo>
                    <a:pt x="284" y="105"/>
                    <a:pt x="284" y="105"/>
                    <a:pt x="284" y="105"/>
                  </a:cubicBezTo>
                  <a:cubicBezTo>
                    <a:pt x="309" y="99"/>
                    <a:pt x="309" y="99"/>
                    <a:pt x="309" y="99"/>
                  </a:cubicBezTo>
                  <a:cubicBezTo>
                    <a:pt x="307" y="92"/>
                    <a:pt x="307" y="92"/>
                    <a:pt x="307" y="92"/>
                  </a:cubicBezTo>
                  <a:moveTo>
                    <a:pt x="188" y="92"/>
                  </a:moveTo>
                  <a:cubicBezTo>
                    <a:pt x="170" y="96"/>
                    <a:pt x="170" y="96"/>
                    <a:pt x="170" y="96"/>
                  </a:cubicBezTo>
                  <a:cubicBezTo>
                    <a:pt x="172" y="103"/>
                    <a:pt x="172" y="103"/>
                    <a:pt x="172" y="103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88" y="92"/>
                    <a:pt x="188" y="92"/>
                    <a:pt x="188" y="92"/>
                  </a:cubicBezTo>
                  <a:moveTo>
                    <a:pt x="143" y="91"/>
                  </a:moveTo>
                  <a:cubicBezTo>
                    <a:pt x="117" y="96"/>
                    <a:pt x="117" y="96"/>
                    <a:pt x="117" y="96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21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3" y="91"/>
                    <a:pt x="143" y="91"/>
                    <a:pt x="143" y="91"/>
                  </a:cubicBezTo>
                  <a:moveTo>
                    <a:pt x="274" y="90"/>
                  </a:moveTo>
                  <a:cubicBezTo>
                    <a:pt x="250" y="96"/>
                    <a:pt x="250" y="96"/>
                    <a:pt x="250" y="96"/>
                  </a:cubicBezTo>
                  <a:cubicBezTo>
                    <a:pt x="253" y="104"/>
                    <a:pt x="253" y="104"/>
                    <a:pt x="253" y="104"/>
                  </a:cubicBezTo>
                  <a:cubicBezTo>
                    <a:pt x="277" y="98"/>
                    <a:pt x="277" y="98"/>
                    <a:pt x="277" y="98"/>
                  </a:cubicBezTo>
                  <a:cubicBezTo>
                    <a:pt x="274" y="90"/>
                    <a:pt x="274" y="90"/>
                    <a:pt x="274" y="90"/>
                  </a:cubicBezTo>
                  <a:moveTo>
                    <a:pt x="162" y="89"/>
                  </a:moveTo>
                  <a:cubicBezTo>
                    <a:pt x="145" y="93"/>
                    <a:pt x="145" y="93"/>
                    <a:pt x="145" y="9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65" y="96"/>
                    <a:pt x="165" y="96"/>
                    <a:pt x="165" y="96"/>
                  </a:cubicBezTo>
                  <a:cubicBezTo>
                    <a:pt x="162" y="89"/>
                    <a:pt x="162" y="89"/>
                    <a:pt x="162" y="89"/>
                  </a:cubicBezTo>
                  <a:moveTo>
                    <a:pt x="243" y="89"/>
                  </a:moveTo>
                  <a:cubicBezTo>
                    <a:pt x="221" y="94"/>
                    <a:pt x="221" y="94"/>
                    <a:pt x="221" y="94"/>
                  </a:cubicBezTo>
                  <a:cubicBezTo>
                    <a:pt x="224" y="101"/>
                    <a:pt x="224" y="101"/>
                    <a:pt x="224" y="101"/>
                  </a:cubicBezTo>
                  <a:cubicBezTo>
                    <a:pt x="245" y="96"/>
                    <a:pt x="245" y="96"/>
                    <a:pt x="245" y="96"/>
                  </a:cubicBezTo>
                  <a:cubicBezTo>
                    <a:pt x="243" y="89"/>
                    <a:pt x="243" y="89"/>
                    <a:pt x="243" y="89"/>
                  </a:cubicBezTo>
                  <a:moveTo>
                    <a:pt x="364" y="87"/>
                  </a:moveTo>
                  <a:cubicBezTo>
                    <a:pt x="344" y="92"/>
                    <a:pt x="344" y="92"/>
                    <a:pt x="344" y="92"/>
                  </a:cubicBezTo>
                  <a:cubicBezTo>
                    <a:pt x="345" y="96"/>
                    <a:pt x="345" y="96"/>
                    <a:pt x="345" y="9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2" y="92"/>
                    <a:pt x="362" y="92"/>
                    <a:pt x="362" y="92"/>
                  </a:cubicBezTo>
                  <a:cubicBezTo>
                    <a:pt x="363" y="91"/>
                    <a:pt x="364" y="89"/>
                    <a:pt x="364" y="87"/>
                  </a:cubicBezTo>
                  <a:moveTo>
                    <a:pt x="161" y="87"/>
                  </a:moveTo>
                  <a:cubicBezTo>
                    <a:pt x="159" y="87"/>
                    <a:pt x="159" y="87"/>
                    <a:pt x="159" y="87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4" y="90"/>
                    <a:pt x="144" y="90"/>
                    <a:pt x="144" y="90"/>
                  </a:cubicBezTo>
                  <a:cubicBezTo>
                    <a:pt x="145" y="92"/>
                    <a:pt x="145" y="92"/>
                    <a:pt x="145" y="92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161" y="87"/>
                    <a:pt x="161" y="87"/>
                    <a:pt x="161" y="87"/>
                  </a:cubicBezTo>
                  <a:moveTo>
                    <a:pt x="213" y="86"/>
                  </a:moveTo>
                  <a:cubicBezTo>
                    <a:pt x="193" y="91"/>
                    <a:pt x="193" y="91"/>
                    <a:pt x="193" y="91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3" y="86"/>
                    <a:pt x="213" y="86"/>
                    <a:pt x="213" y="86"/>
                  </a:cubicBezTo>
                  <a:moveTo>
                    <a:pt x="336" y="85"/>
                  </a:moveTo>
                  <a:cubicBezTo>
                    <a:pt x="312" y="91"/>
                    <a:pt x="312" y="91"/>
                    <a:pt x="312" y="91"/>
                  </a:cubicBezTo>
                  <a:cubicBezTo>
                    <a:pt x="314" y="98"/>
                    <a:pt x="314" y="98"/>
                    <a:pt x="314" y="98"/>
                  </a:cubicBezTo>
                  <a:cubicBezTo>
                    <a:pt x="339" y="92"/>
                    <a:pt x="339" y="92"/>
                    <a:pt x="339" y="92"/>
                  </a:cubicBezTo>
                  <a:cubicBezTo>
                    <a:pt x="336" y="85"/>
                    <a:pt x="336" y="85"/>
                    <a:pt x="336" y="85"/>
                  </a:cubicBezTo>
                  <a:moveTo>
                    <a:pt x="185" y="84"/>
                  </a:moveTo>
                  <a:cubicBezTo>
                    <a:pt x="167" y="88"/>
                    <a:pt x="167" y="88"/>
                    <a:pt x="167" y="88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5" y="84"/>
                    <a:pt x="185" y="84"/>
                    <a:pt x="185" y="84"/>
                  </a:cubicBezTo>
                  <a:moveTo>
                    <a:pt x="304" y="83"/>
                  </a:moveTo>
                  <a:cubicBezTo>
                    <a:pt x="279" y="89"/>
                    <a:pt x="279" y="89"/>
                    <a:pt x="279" y="8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306" y="91"/>
                    <a:pt x="306" y="91"/>
                    <a:pt x="306" y="91"/>
                  </a:cubicBezTo>
                  <a:cubicBezTo>
                    <a:pt x="304" y="83"/>
                    <a:pt x="304" y="83"/>
                    <a:pt x="304" y="83"/>
                  </a:cubicBezTo>
                  <a:moveTo>
                    <a:pt x="271" y="82"/>
                  </a:moveTo>
                  <a:cubicBezTo>
                    <a:pt x="247" y="88"/>
                    <a:pt x="247" y="88"/>
                    <a:pt x="247" y="88"/>
                  </a:cubicBezTo>
                  <a:cubicBezTo>
                    <a:pt x="250" y="95"/>
                    <a:pt x="250" y="95"/>
                    <a:pt x="250" y="95"/>
                  </a:cubicBezTo>
                  <a:cubicBezTo>
                    <a:pt x="273" y="89"/>
                    <a:pt x="273" y="89"/>
                    <a:pt x="273" y="89"/>
                  </a:cubicBezTo>
                  <a:cubicBezTo>
                    <a:pt x="271" y="82"/>
                    <a:pt x="271" y="82"/>
                    <a:pt x="271" y="82"/>
                  </a:cubicBezTo>
                  <a:moveTo>
                    <a:pt x="184" y="82"/>
                  </a:moveTo>
                  <a:cubicBezTo>
                    <a:pt x="163" y="86"/>
                    <a:pt x="163" y="86"/>
                    <a:pt x="163" y="86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85" y="83"/>
                    <a:pt x="185" y="83"/>
                    <a:pt x="185" y="83"/>
                  </a:cubicBezTo>
                  <a:cubicBezTo>
                    <a:pt x="184" y="82"/>
                    <a:pt x="184" y="82"/>
                    <a:pt x="184" y="82"/>
                  </a:cubicBezTo>
                  <a:moveTo>
                    <a:pt x="240" y="80"/>
                  </a:moveTo>
                  <a:cubicBezTo>
                    <a:pt x="218" y="85"/>
                    <a:pt x="218" y="85"/>
                    <a:pt x="218" y="85"/>
                  </a:cubicBezTo>
                  <a:cubicBezTo>
                    <a:pt x="221" y="92"/>
                    <a:pt x="221" y="92"/>
                    <a:pt x="221" y="92"/>
                  </a:cubicBezTo>
                  <a:cubicBezTo>
                    <a:pt x="242" y="87"/>
                    <a:pt x="242" y="87"/>
                    <a:pt x="242" y="87"/>
                  </a:cubicBezTo>
                  <a:cubicBezTo>
                    <a:pt x="240" y="80"/>
                    <a:pt x="240" y="80"/>
                    <a:pt x="240" y="80"/>
                  </a:cubicBezTo>
                  <a:moveTo>
                    <a:pt x="211" y="79"/>
                  </a:moveTo>
                  <a:cubicBezTo>
                    <a:pt x="190" y="83"/>
                    <a:pt x="190" y="83"/>
                    <a:pt x="190" y="83"/>
                  </a:cubicBezTo>
                  <a:cubicBezTo>
                    <a:pt x="192" y="89"/>
                    <a:pt x="192" y="89"/>
                    <a:pt x="192" y="89"/>
                  </a:cubicBezTo>
                  <a:cubicBezTo>
                    <a:pt x="213" y="85"/>
                    <a:pt x="213" y="85"/>
                    <a:pt x="213" y="85"/>
                  </a:cubicBezTo>
                  <a:cubicBezTo>
                    <a:pt x="211" y="79"/>
                    <a:pt x="211" y="79"/>
                    <a:pt x="211" y="79"/>
                  </a:cubicBezTo>
                  <a:moveTo>
                    <a:pt x="368" y="77"/>
                  </a:moveTo>
                  <a:cubicBezTo>
                    <a:pt x="341" y="84"/>
                    <a:pt x="341" y="84"/>
                    <a:pt x="341" y="84"/>
                  </a:cubicBezTo>
                  <a:cubicBezTo>
                    <a:pt x="343" y="91"/>
                    <a:pt x="343" y="91"/>
                    <a:pt x="343" y="91"/>
                  </a:cubicBezTo>
                  <a:cubicBezTo>
                    <a:pt x="365" y="85"/>
                    <a:pt x="365" y="85"/>
                    <a:pt x="365" y="85"/>
                  </a:cubicBezTo>
                  <a:cubicBezTo>
                    <a:pt x="366" y="83"/>
                    <a:pt x="367" y="80"/>
                    <a:pt x="368" y="77"/>
                  </a:cubicBezTo>
                  <a:moveTo>
                    <a:pt x="333" y="76"/>
                  </a:moveTo>
                  <a:cubicBezTo>
                    <a:pt x="308" y="82"/>
                    <a:pt x="308" y="82"/>
                    <a:pt x="308" y="82"/>
                  </a:cubicBezTo>
                  <a:cubicBezTo>
                    <a:pt x="311" y="90"/>
                    <a:pt x="311" y="90"/>
                    <a:pt x="311" y="90"/>
                  </a:cubicBezTo>
                  <a:cubicBezTo>
                    <a:pt x="336" y="84"/>
                    <a:pt x="336" y="84"/>
                    <a:pt x="336" y="84"/>
                  </a:cubicBezTo>
                  <a:cubicBezTo>
                    <a:pt x="333" y="76"/>
                    <a:pt x="333" y="76"/>
                    <a:pt x="333" y="76"/>
                  </a:cubicBezTo>
                  <a:moveTo>
                    <a:pt x="210" y="76"/>
                  </a:moveTo>
                  <a:cubicBezTo>
                    <a:pt x="186" y="81"/>
                    <a:pt x="186" y="81"/>
                    <a:pt x="186" y="81"/>
                  </a:cubicBezTo>
                  <a:cubicBezTo>
                    <a:pt x="189" y="80"/>
                    <a:pt x="189" y="80"/>
                    <a:pt x="189" y="80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210" y="78"/>
                    <a:pt x="210" y="78"/>
                    <a:pt x="210" y="78"/>
                  </a:cubicBezTo>
                  <a:cubicBezTo>
                    <a:pt x="210" y="76"/>
                    <a:pt x="210" y="76"/>
                    <a:pt x="210" y="76"/>
                  </a:cubicBezTo>
                  <a:moveTo>
                    <a:pt x="301" y="75"/>
                  </a:moveTo>
                  <a:cubicBezTo>
                    <a:pt x="276" y="81"/>
                    <a:pt x="276" y="81"/>
                    <a:pt x="276" y="81"/>
                  </a:cubicBezTo>
                  <a:cubicBezTo>
                    <a:pt x="278" y="88"/>
                    <a:pt x="278" y="88"/>
                    <a:pt x="278" y="88"/>
                  </a:cubicBezTo>
                  <a:cubicBezTo>
                    <a:pt x="303" y="82"/>
                    <a:pt x="303" y="82"/>
                    <a:pt x="303" y="82"/>
                  </a:cubicBezTo>
                  <a:cubicBezTo>
                    <a:pt x="301" y="75"/>
                    <a:pt x="301" y="75"/>
                    <a:pt x="301" y="75"/>
                  </a:cubicBezTo>
                  <a:moveTo>
                    <a:pt x="268" y="74"/>
                  </a:moveTo>
                  <a:cubicBezTo>
                    <a:pt x="244" y="79"/>
                    <a:pt x="244" y="79"/>
                    <a:pt x="244" y="79"/>
                  </a:cubicBezTo>
                  <a:cubicBezTo>
                    <a:pt x="247" y="86"/>
                    <a:pt x="247" y="86"/>
                    <a:pt x="247" y="86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68" y="74"/>
                    <a:pt x="268" y="74"/>
                    <a:pt x="268" y="74"/>
                  </a:cubicBezTo>
                  <a:moveTo>
                    <a:pt x="237" y="73"/>
                  </a:moveTo>
                  <a:cubicBezTo>
                    <a:pt x="216" y="78"/>
                    <a:pt x="216" y="78"/>
                    <a:pt x="216" y="78"/>
                  </a:cubicBezTo>
                  <a:cubicBezTo>
                    <a:pt x="218" y="84"/>
                    <a:pt x="218" y="84"/>
                    <a:pt x="218" y="84"/>
                  </a:cubicBezTo>
                  <a:cubicBezTo>
                    <a:pt x="239" y="79"/>
                    <a:pt x="239" y="79"/>
                    <a:pt x="239" y="79"/>
                  </a:cubicBezTo>
                  <a:cubicBezTo>
                    <a:pt x="237" y="73"/>
                    <a:pt x="237" y="73"/>
                    <a:pt x="237" y="73"/>
                  </a:cubicBezTo>
                  <a:moveTo>
                    <a:pt x="236" y="70"/>
                  </a:moveTo>
                  <a:cubicBezTo>
                    <a:pt x="214" y="75"/>
                    <a:pt x="214" y="75"/>
                    <a:pt x="214" y="75"/>
                  </a:cubicBezTo>
                  <a:cubicBezTo>
                    <a:pt x="214" y="75"/>
                    <a:pt x="214" y="75"/>
                    <a:pt x="214" y="75"/>
                  </a:cubicBezTo>
                  <a:cubicBezTo>
                    <a:pt x="215" y="77"/>
                    <a:pt x="215" y="77"/>
                    <a:pt x="215" y="77"/>
                  </a:cubicBezTo>
                  <a:cubicBezTo>
                    <a:pt x="237" y="72"/>
                    <a:pt x="237" y="72"/>
                    <a:pt x="237" y="72"/>
                  </a:cubicBezTo>
                  <a:cubicBezTo>
                    <a:pt x="236" y="70"/>
                    <a:pt x="236" y="70"/>
                    <a:pt x="236" y="70"/>
                  </a:cubicBezTo>
                  <a:cubicBezTo>
                    <a:pt x="236" y="70"/>
                    <a:pt x="236" y="70"/>
                    <a:pt x="236" y="70"/>
                  </a:cubicBezTo>
                  <a:moveTo>
                    <a:pt x="330" y="68"/>
                  </a:moveTo>
                  <a:cubicBezTo>
                    <a:pt x="306" y="74"/>
                    <a:pt x="306" y="74"/>
                    <a:pt x="306" y="74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33" y="75"/>
                    <a:pt x="333" y="75"/>
                    <a:pt x="333" y="75"/>
                  </a:cubicBezTo>
                  <a:cubicBezTo>
                    <a:pt x="330" y="68"/>
                    <a:pt x="330" y="68"/>
                    <a:pt x="330" y="68"/>
                  </a:cubicBezTo>
                  <a:moveTo>
                    <a:pt x="368" y="68"/>
                  </a:moveTo>
                  <a:cubicBezTo>
                    <a:pt x="338" y="75"/>
                    <a:pt x="338" y="75"/>
                    <a:pt x="338" y="75"/>
                  </a:cubicBezTo>
                  <a:cubicBezTo>
                    <a:pt x="340" y="82"/>
                    <a:pt x="340" y="82"/>
                    <a:pt x="340" y="82"/>
                  </a:cubicBezTo>
                  <a:cubicBezTo>
                    <a:pt x="369" y="76"/>
                    <a:pt x="369" y="76"/>
                    <a:pt x="369" y="76"/>
                  </a:cubicBezTo>
                  <a:cubicBezTo>
                    <a:pt x="369" y="75"/>
                    <a:pt x="369" y="74"/>
                    <a:pt x="370" y="73"/>
                  </a:cubicBezTo>
                  <a:cubicBezTo>
                    <a:pt x="368" y="68"/>
                    <a:pt x="368" y="68"/>
                    <a:pt x="368" y="68"/>
                  </a:cubicBezTo>
                  <a:moveTo>
                    <a:pt x="298" y="67"/>
                  </a:moveTo>
                  <a:cubicBezTo>
                    <a:pt x="273" y="73"/>
                    <a:pt x="273" y="73"/>
                    <a:pt x="273" y="73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300" y="74"/>
                    <a:pt x="300" y="74"/>
                    <a:pt x="300" y="74"/>
                  </a:cubicBezTo>
                  <a:cubicBezTo>
                    <a:pt x="298" y="67"/>
                    <a:pt x="298" y="67"/>
                    <a:pt x="298" y="67"/>
                  </a:cubicBezTo>
                  <a:moveTo>
                    <a:pt x="266" y="67"/>
                  </a:moveTo>
                  <a:cubicBezTo>
                    <a:pt x="242" y="72"/>
                    <a:pt x="242" y="72"/>
                    <a:pt x="242" y="72"/>
                  </a:cubicBezTo>
                  <a:cubicBezTo>
                    <a:pt x="244" y="78"/>
                    <a:pt x="244" y="78"/>
                    <a:pt x="244" y="78"/>
                  </a:cubicBezTo>
                  <a:cubicBezTo>
                    <a:pt x="268" y="73"/>
                    <a:pt x="268" y="73"/>
                    <a:pt x="268" y="73"/>
                  </a:cubicBezTo>
                  <a:cubicBezTo>
                    <a:pt x="266" y="67"/>
                    <a:pt x="266" y="67"/>
                    <a:pt x="266" y="67"/>
                  </a:cubicBezTo>
                  <a:moveTo>
                    <a:pt x="269" y="63"/>
                  </a:moveTo>
                  <a:cubicBezTo>
                    <a:pt x="241" y="69"/>
                    <a:pt x="241" y="69"/>
                    <a:pt x="241" y="69"/>
                  </a:cubicBezTo>
                  <a:cubicBezTo>
                    <a:pt x="242" y="71"/>
                    <a:pt x="242" y="71"/>
                    <a:pt x="242" y="71"/>
                  </a:cubicBezTo>
                  <a:cubicBezTo>
                    <a:pt x="265" y="66"/>
                    <a:pt x="265" y="66"/>
                    <a:pt x="265" y="66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9" y="63"/>
                    <a:pt x="269" y="63"/>
                    <a:pt x="269" y="63"/>
                  </a:cubicBezTo>
                  <a:moveTo>
                    <a:pt x="296" y="61"/>
                  </a:moveTo>
                  <a:cubicBezTo>
                    <a:pt x="270" y="66"/>
                    <a:pt x="270" y="66"/>
                    <a:pt x="270" y="66"/>
                  </a:cubicBezTo>
                  <a:cubicBezTo>
                    <a:pt x="272" y="72"/>
                    <a:pt x="272" y="72"/>
                    <a:pt x="272" y="72"/>
                  </a:cubicBezTo>
                  <a:cubicBezTo>
                    <a:pt x="298" y="66"/>
                    <a:pt x="298" y="66"/>
                    <a:pt x="298" y="66"/>
                  </a:cubicBezTo>
                  <a:cubicBezTo>
                    <a:pt x="296" y="61"/>
                    <a:pt x="296" y="61"/>
                    <a:pt x="296" y="61"/>
                  </a:cubicBezTo>
                  <a:moveTo>
                    <a:pt x="327" y="61"/>
                  </a:moveTo>
                  <a:cubicBezTo>
                    <a:pt x="303" y="66"/>
                    <a:pt x="303" y="66"/>
                    <a:pt x="303" y="66"/>
                  </a:cubicBezTo>
                  <a:cubicBezTo>
                    <a:pt x="305" y="73"/>
                    <a:pt x="305" y="73"/>
                    <a:pt x="305" y="73"/>
                  </a:cubicBezTo>
                  <a:cubicBezTo>
                    <a:pt x="330" y="67"/>
                    <a:pt x="330" y="67"/>
                    <a:pt x="330" y="67"/>
                  </a:cubicBezTo>
                  <a:cubicBezTo>
                    <a:pt x="327" y="61"/>
                    <a:pt x="327" y="61"/>
                    <a:pt x="327" y="61"/>
                  </a:cubicBezTo>
                  <a:moveTo>
                    <a:pt x="365" y="60"/>
                  </a:moveTo>
                  <a:cubicBezTo>
                    <a:pt x="335" y="67"/>
                    <a:pt x="335" y="67"/>
                    <a:pt x="335" y="67"/>
                  </a:cubicBezTo>
                  <a:cubicBezTo>
                    <a:pt x="337" y="74"/>
                    <a:pt x="337" y="74"/>
                    <a:pt x="337" y="74"/>
                  </a:cubicBezTo>
                  <a:cubicBezTo>
                    <a:pt x="367" y="67"/>
                    <a:pt x="367" y="67"/>
                    <a:pt x="367" y="67"/>
                  </a:cubicBezTo>
                  <a:cubicBezTo>
                    <a:pt x="365" y="60"/>
                    <a:pt x="365" y="60"/>
                    <a:pt x="365" y="60"/>
                  </a:cubicBezTo>
                  <a:moveTo>
                    <a:pt x="377" y="58"/>
                  </a:moveTo>
                  <a:cubicBezTo>
                    <a:pt x="370" y="59"/>
                    <a:pt x="370" y="59"/>
                    <a:pt x="370" y="59"/>
                  </a:cubicBezTo>
                  <a:cubicBezTo>
                    <a:pt x="372" y="66"/>
                    <a:pt x="372" y="66"/>
                    <a:pt x="372" y="66"/>
                  </a:cubicBezTo>
                  <a:cubicBezTo>
                    <a:pt x="373" y="66"/>
                    <a:pt x="373" y="66"/>
                    <a:pt x="373" y="66"/>
                  </a:cubicBezTo>
                  <a:cubicBezTo>
                    <a:pt x="374" y="63"/>
                    <a:pt x="376" y="60"/>
                    <a:pt x="377" y="58"/>
                  </a:cubicBezTo>
                  <a:moveTo>
                    <a:pt x="296" y="57"/>
                  </a:moveTo>
                  <a:cubicBezTo>
                    <a:pt x="269" y="63"/>
                    <a:pt x="269" y="63"/>
                    <a:pt x="269" y="63"/>
                  </a:cubicBezTo>
                  <a:cubicBezTo>
                    <a:pt x="270" y="65"/>
                    <a:pt x="270" y="65"/>
                    <a:pt x="270" y="65"/>
                  </a:cubicBezTo>
                  <a:cubicBezTo>
                    <a:pt x="295" y="59"/>
                    <a:pt x="295" y="59"/>
                    <a:pt x="295" y="59"/>
                  </a:cubicBezTo>
                  <a:cubicBezTo>
                    <a:pt x="294" y="57"/>
                    <a:pt x="294" y="57"/>
                    <a:pt x="294" y="57"/>
                  </a:cubicBezTo>
                  <a:cubicBezTo>
                    <a:pt x="296" y="57"/>
                    <a:pt x="296" y="57"/>
                    <a:pt x="296" y="57"/>
                  </a:cubicBezTo>
                  <a:moveTo>
                    <a:pt x="325" y="54"/>
                  </a:moveTo>
                  <a:cubicBezTo>
                    <a:pt x="301" y="60"/>
                    <a:pt x="301" y="60"/>
                    <a:pt x="301" y="60"/>
                  </a:cubicBezTo>
                  <a:cubicBezTo>
                    <a:pt x="302" y="65"/>
                    <a:pt x="302" y="65"/>
                    <a:pt x="302" y="65"/>
                  </a:cubicBezTo>
                  <a:cubicBezTo>
                    <a:pt x="327" y="59"/>
                    <a:pt x="327" y="59"/>
                    <a:pt x="327" y="59"/>
                  </a:cubicBezTo>
                  <a:cubicBezTo>
                    <a:pt x="325" y="54"/>
                    <a:pt x="325" y="54"/>
                    <a:pt x="325" y="54"/>
                  </a:cubicBezTo>
                  <a:moveTo>
                    <a:pt x="363" y="53"/>
                  </a:moveTo>
                  <a:cubicBezTo>
                    <a:pt x="332" y="60"/>
                    <a:pt x="332" y="60"/>
                    <a:pt x="332" y="60"/>
                  </a:cubicBezTo>
                  <a:cubicBezTo>
                    <a:pt x="335" y="66"/>
                    <a:pt x="335" y="66"/>
                    <a:pt x="335" y="66"/>
                  </a:cubicBezTo>
                  <a:cubicBezTo>
                    <a:pt x="365" y="59"/>
                    <a:pt x="365" y="59"/>
                    <a:pt x="365" y="59"/>
                  </a:cubicBezTo>
                  <a:cubicBezTo>
                    <a:pt x="363" y="53"/>
                    <a:pt x="363" y="53"/>
                    <a:pt x="363" y="53"/>
                  </a:cubicBezTo>
                  <a:moveTo>
                    <a:pt x="327" y="50"/>
                  </a:moveTo>
                  <a:cubicBezTo>
                    <a:pt x="305" y="55"/>
                    <a:pt x="305" y="55"/>
                    <a:pt x="305" y="55"/>
                  </a:cubicBezTo>
                  <a:cubicBezTo>
                    <a:pt x="299" y="56"/>
                    <a:pt x="299" y="56"/>
                    <a:pt x="299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25" y="53"/>
                    <a:pt x="325" y="53"/>
                    <a:pt x="325" y="53"/>
                  </a:cubicBezTo>
                  <a:cubicBezTo>
                    <a:pt x="324" y="51"/>
                    <a:pt x="324" y="51"/>
                    <a:pt x="324" y="51"/>
                  </a:cubicBezTo>
                  <a:cubicBezTo>
                    <a:pt x="327" y="50"/>
                    <a:pt x="327" y="50"/>
                    <a:pt x="327" y="50"/>
                  </a:cubicBezTo>
                  <a:moveTo>
                    <a:pt x="382" y="48"/>
                  </a:moveTo>
                  <a:cubicBezTo>
                    <a:pt x="367" y="52"/>
                    <a:pt x="367" y="52"/>
                    <a:pt x="367" y="52"/>
                  </a:cubicBezTo>
                  <a:cubicBezTo>
                    <a:pt x="369" y="58"/>
                    <a:pt x="369" y="58"/>
                    <a:pt x="369" y="58"/>
                  </a:cubicBezTo>
                  <a:cubicBezTo>
                    <a:pt x="378" y="56"/>
                    <a:pt x="378" y="56"/>
                    <a:pt x="378" y="56"/>
                  </a:cubicBezTo>
                  <a:cubicBezTo>
                    <a:pt x="379" y="54"/>
                    <a:pt x="381" y="51"/>
                    <a:pt x="382" y="48"/>
                  </a:cubicBezTo>
                  <a:moveTo>
                    <a:pt x="520" y="48"/>
                  </a:moveTo>
                  <a:cubicBezTo>
                    <a:pt x="509" y="51"/>
                    <a:pt x="509" y="51"/>
                    <a:pt x="509" y="51"/>
                  </a:cubicBezTo>
                  <a:cubicBezTo>
                    <a:pt x="509" y="53"/>
                    <a:pt x="509" y="55"/>
                    <a:pt x="508" y="57"/>
                  </a:cubicBezTo>
                  <a:cubicBezTo>
                    <a:pt x="524" y="53"/>
                    <a:pt x="524" y="53"/>
                    <a:pt x="524" y="53"/>
                  </a:cubicBezTo>
                  <a:cubicBezTo>
                    <a:pt x="522" y="54"/>
                    <a:pt x="522" y="54"/>
                    <a:pt x="522" y="54"/>
                  </a:cubicBezTo>
                  <a:cubicBezTo>
                    <a:pt x="520" y="48"/>
                    <a:pt x="520" y="48"/>
                    <a:pt x="520" y="48"/>
                  </a:cubicBezTo>
                  <a:moveTo>
                    <a:pt x="360" y="47"/>
                  </a:moveTo>
                  <a:cubicBezTo>
                    <a:pt x="330" y="53"/>
                    <a:pt x="330" y="53"/>
                    <a:pt x="330" y="53"/>
                  </a:cubicBezTo>
                  <a:cubicBezTo>
                    <a:pt x="332" y="58"/>
                    <a:pt x="332" y="58"/>
                    <a:pt x="332" y="58"/>
                  </a:cubicBezTo>
                  <a:cubicBezTo>
                    <a:pt x="362" y="52"/>
                    <a:pt x="362" y="52"/>
                    <a:pt x="362" y="52"/>
                  </a:cubicBezTo>
                  <a:cubicBezTo>
                    <a:pt x="360" y="47"/>
                    <a:pt x="360" y="47"/>
                    <a:pt x="360" y="47"/>
                  </a:cubicBezTo>
                  <a:moveTo>
                    <a:pt x="359" y="43"/>
                  </a:moveTo>
                  <a:cubicBezTo>
                    <a:pt x="329" y="50"/>
                    <a:pt x="329" y="50"/>
                    <a:pt x="329" y="50"/>
                  </a:cubicBezTo>
                  <a:cubicBezTo>
                    <a:pt x="330" y="52"/>
                    <a:pt x="330" y="52"/>
                    <a:pt x="330" y="52"/>
                  </a:cubicBezTo>
                  <a:cubicBezTo>
                    <a:pt x="360" y="46"/>
                    <a:pt x="360" y="46"/>
                    <a:pt x="360" y="46"/>
                  </a:cubicBezTo>
                  <a:cubicBezTo>
                    <a:pt x="359" y="43"/>
                    <a:pt x="359" y="43"/>
                    <a:pt x="359" y="43"/>
                  </a:cubicBezTo>
                  <a:moveTo>
                    <a:pt x="387" y="41"/>
                  </a:moveTo>
                  <a:cubicBezTo>
                    <a:pt x="365" y="46"/>
                    <a:pt x="365" y="46"/>
                    <a:pt x="365" y="46"/>
                  </a:cubicBezTo>
                  <a:cubicBezTo>
                    <a:pt x="367" y="50"/>
                    <a:pt x="367" y="50"/>
                    <a:pt x="367" y="50"/>
                  </a:cubicBezTo>
                  <a:cubicBezTo>
                    <a:pt x="383" y="47"/>
                    <a:pt x="383" y="47"/>
                    <a:pt x="383" y="47"/>
                  </a:cubicBezTo>
                  <a:cubicBezTo>
                    <a:pt x="384" y="45"/>
                    <a:pt x="386" y="43"/>
                    <a:pt x="387" y="41"/>
                  </a:cubicBezTo>
                  <a:moveTo>
                    <a:pt x="518" y="41"/>
                  </a:moveTo>
                  <a:cubicBezTo>
                    <a:pt x="511" y="43"/>
                    <a:pt x="511" y="43"/>
                    <a:pt x="511" y="43"/>
                  </a:cubicBezTo>
                  <a:cubicBezTo>
                    <a:pt x="510" y="45"/>
                    <a:pt x="510" y="47"/>
                    <a:pt x="510" y="49"/>
                  </a:cubicBezTo>
                  <a:cubicBezTo>
                    <a:pt x="520" y="47"/>
                    <a:pt x="520" y="47"/>
                    <a:pt x="520" y="47"/>
                  </a:cubicBezTo>
                  <a:cubicBezTo>
                    <a:pt x="518" y="41"/>
                    <a:pt x="518" y="41"/>
                    <a:pt x="518" y="41"/>
                  </a:cubicBezTo>
                  <a:moveTo>
                    <a:pt x="567" y="37"/>
                  </a:moveTo>
                  <a:cubicBezTo>
                    <a:pt x="566" y="37"/>
                    <a:pt x="566" y="37"/>
                    <a:pt x="566" y="37"/>
                  </a:cubicBezTo>
                  <a:cubicBezTo>
                    <a:pt x="525" y="47"/>
                    <a:pt x="525" y="47"/>
                    <a:pt x="525" y="47"/>
                  </a:cubicBezTo>
                  <a:cubicBezTo>
                    <a:pt x="527" y="53"/>
                    <a:pt x="527" y="53"/>
                    <a:pt x="527" y="53"/>
                  </a:cubicBezTo>
                  <a:cubicBezTo>
                    <a:pt x="569" y="43"/>
                    <a:pt x="569" y="43"/>
                    <a:pt x="569" y="43"/>
                  </a:cubicBezTo>
                  <a:cubicBezTo>
                    <a:pt x="567" y="37"/>
                    <a:pt x="567" y="37"/>
                    <a:pt x="567" y="37"/>
                  </a:cubicBezTo>
                  <a:moveTo>
                    <a:pt x="392" y="35"/>
                  </a:moveTo>
                  <a:cubicBezTo>
                    <a:pt x="362" y="42"/>
                    <a:pt x="362" y="42"/>
                    <a:pt x="362" y="42"/>
                  </a:cubicBezTo>
                  <a:cubicBezTo>
                    <a:pt x="364" y="42"/>
                    <a:pt x="364" y="42"/>
                    <a:pt x="364" y="42"/>
                  </a:cubicBezTo>
                  <a:cubicBezTo>
                    <a:pt x="365" y="45"/>
                    <a:pt x="365" y="45"/>
                    <a:pt x="365" y="45"/>
                  </a:cubicBezTo>
                  <a:cubicBezTo>
                    <a:pt x="388" y="40"/>
                    <a:pt x="388" y="40"/>
                    <a:pt x="388" y="40"/>
                  </a:cubicBezTo>
                  <a:cubicBezTo>
                    <a:pt x="389" y="38"/>
                    <a:pt x="390" y="37"/>
                    <a:pt x="391" y="36"/>
                  </a:cubicBezTo>
                  <a:cubicBezTo>
                    <a:pt x="392" y="35"/>
                    <a:pt x="392" y="35"/>
                    <a:pt x="392" y="35"/>
                  </a:cubicBezTo>
                  <a:cubicBezTo>
                    <a:pt x="392" y="35"/>
                    <a:pt x="392" y="35"/>
                    <a:pt x="392" y="35"/>
                  </a:cubicBezTo>
                  <a:moveTo>
                    <a:pt x="515" y="33"/>
                  </a:moveTo>
                  <a:cubicBezTo>
                    <a:pt x="511" y="34"/>
                    <a:pt x="511" y="34"/>
                    <a:pt x="511" y="34"/>
                  </a:cubicBezTo>
                  <a:cubicBezTo>
                    <a:pt x="511" y="36"/>
                    <a:pt x="511" y="39"/>
                    <a:pt x="511" y="41"/>
                  </a:cubicBezTo>
                  <a:cubicBezTo>
                    <a:pt x="517" y="40"/>
                    <a:pt x="517" y="40"/>
                    <a:pt x="517" y="40"/>
                  </a:cubicBezTo>
                  <a:cubicBezTo>
                    <a:pt x="515" y="33"/>
                    <a:pt x="515" y="33"/>
                    <a:pt x="515" y="33"/>
                  </a:cubicBezTo>
                  <a:moveTo>
                    <a:pt x="564" y="29"/>
                  </a:moveTo>
                  <a:cubicBezTo>
                    <a:pt x="523" y="40"/>
                    <a:pt x="523" y="40"/>
                    <a:pt x="523" y="40"/>
                  </a:cubicBezTo>
                  <a:cubicBezTo>
                    <a:pt x="525" y="46"/>
                    <a:pt x="525" y="46"/>
                    <a:pt x="525" y="46"/>
                  </a:cubicBezTo>
                  <a:cubicBezTo>
                    <a:pt x="566" y="35"/>
                    <a:pt x="566" y="35"/>
                    <a:pt x="566" y="35"/>
                  </a:cubicBezTo>
                  <a:cubicBezTo>
                    <a:pt x="566" y="35"/>
                    <a:pt x="566" y="35"/>
                    <a:pt x="566" y="35"/>
                  </a:cubicBezTo>
                  <a:cubicBezTo>
                    <a:pt x="564" y="29"/>
                    <a:pt x="564" y="29"/>
                    <a:pt x="564" y="29"/>
                  </a:cubicBezTo>
                  <a:moveTo>
                    <a:pt x="428" y="28"/>
                  </a:moveTo>
                  <a:cubicBezTo>
                    <a:pt x="397" y="34"/>
                    <a:pt x="397" y="34"/>
                    <a:pt x="397" y="34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428" y="28"/>
                    <a:pt x="428" y="28"/>
                    <a:pt x="428" y="28"/>
                  </a:cubicBezTo>
                  <a:cubicBezTo>
                    <a:pt x="428" y="28"/>
                    <a:pt x="428" y="28"/>
                    <a:pt x="428" y="28"/>
                  </a:cubicBezTo>
                  <a:moveTo>
                    <a:pt x="513" y="26"/>
                  </a:moveTo>
                  <a:cubicBezTo>
                    <a:pt x="511" y="27"/>
                    <a:pt x="511" y="27"/>
                    <a:pt x="511" y="27"/>
                  </a:cubicBezTo>
                  <a:cubicBezTo>
                    <a:pt x="511" y="29"/>
                    <a:pt x="511" y="31"/>
                    <a:pt x="511" y="33"/>
                  </a:cubicBezTo>
                  <a:cubicBezTo>
                    <a:pt x="515" y="32"/>
                    <a:pt x="515" y="32"/>
                    <a:pt x="515" y="32"/>
                  </a:cubicBezTo>
                  <a:cubicBezTo>
                    <a:pt x="513" y="26"/>
                    <a:pt x="513" y="26"/>
                    <a:pt x="513" y="26"/>
                  </a:cubicBezTo>
                  <a:moveTo>
                    <a:pt x="445" y="24"/>
                  </a:moveTo>
                  <a:cubicBezTo>
                    <a:pt x="432" y="27"/>
                    <a:pt x="432" y="27"/>
                    <a:pt x="432" y="27"/>
                  </a:cubicBezTo>
                  <a:cubicBezTo>
                    <a:pt x="432" y="27"/>
                    <a:pt x="432" y="27"/>
                    <a:pt x="432" y="27"/>
                  </a:cubicBezTo>
                  <a:cubicBezTo>
                    <a:pt x="445" y="24"/>
                    <a:pt x="445" y="24"/>
                    <a:pt x="445" y="24"/>
                  </a:cubicBezTo>
                  <a:moveTo>
                    <a:pt x="562" y="22"/>
                  </a:moveTo>
                  <a:cubicBezTo>
                    <a:pt x="520" y="32"/>
                    <a:pt x="520" y="32"/>
                    <a:pt x="520" y="32"/>
                  </a:cubicBezTo>
                  <a:cubicBezTo>
                    <a:pt x="522" y="38"/>
                    <a:pt x="522" y="38"/>
                    <a:pt x="522" y="38"/>
                  </a:cubicBezTo>
                  <a:cubicBezTo>
                    <a:pt x="564" y="28"/>
                    <a:pt x="564" y="28"/>
                    <a:pt x="564" y="28"/>
                  </a:cubicBezTo>
                  <a:cubicBezTo>
                    <a:pt x="562" y="22"/>
                    <a:pt x="562" y="22"/>
                    <a:pt x="562" y="22"/>
                  </a:cubicBezTo>
                  <a:moveTo>
                    <a:pt x="510" y="20"/>
                  </a:moveTo>
                  <a:cubicBezTo>
                    <a:pt x="511" y="22"/>
                    <a:pt x="511" y="24"/>
                    <a:pt x="511" y="25"/>
                  </a:cubicBezTo>
                  <a:cubicBezTo>
                    <a:pt x="512" y="25"/>
                    <a:pt x="512" y="25"/>
                    <a:pt x="512" y="25"/>
                  </a:cubicBezTo>
                  <a:cubicBezTo>
                    <a:pt x="510" y="20"/>
                    <a:pt x="510" y="20"/>
                    <a:pt x="510" y="20"/>
                  </a:cubicBezTo>
                  <a:moveTo>
                    <a:pt x="559" y="16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9" y="31"/>
                    <a:pt x="519" y="31"/>
                    <a:pt x="519" y="31"/>
                  </a:cubicBezTo>
                  <a:cubicBezTo>
                    <a:pt x="561" y="21"/>
                    <a:pt x="561" y="21"/>
                    <a:pt x="561" y="21"/>
                  </a:cubicBezTo>
                  <a:cubicBezTo>
                    <a:pt x="559" y="16"/>
                    <a:pt x="559" y="16"/>
                    <a:pt x="559" y="16"/>
                  </a:cubicBezTo>
                  <a:moveTo>
                    <a:pt x="508" y="10"/>
                  </a:moveTo>
                  <a:cubicBezTo>
                    <a:pt x="508" y="10"/>
                    <a:pt x="508" y="10"/>
                    <a:pt x="508" y="10"/>
                  </a:cubicBezTo>
                  <a:cubicBezTo>
                    <a:pt x="508" y="10"/>
                    <a:pt x="508" y="10"/>
                    <a:pt x="508" y="10"/>
                  </a:cubicBezTo>
                  <a:cubicBezTo>
                    <a:pt x="508" y="10"/>
                    <a:pt x="508" y="10"/>
                    <a:pt x="508" y="10"/>
                  </a:cubicBezTo>
                  <a:moveTo>
                    <a:pt x="557" y="9"/>
                  </a:moveTo>
                  <a:cubicBezTo>
                    <a:pt x="515" y="19"/>
                    <a:pt x="515" y="19"/>
                    <a:pt x="515" y="19"/>
                  </a:cubicBezTo>
                  <a:cubicBezTo>
                    <a:pt x="517" y="24"/>
                    <a:pt x="517" y="24"/>
                    <a:pt x="517" y="24"/>
                  </a:cubicBezTo>
                  <a:cubicBezTo>
                    <a:pt x="559" y="14"/>
                    <a:pt x="559" y="14"/>
                    <a:pt x="559" y="14"/>
                  </a:cubicBezTo>
                  <a:cubicBezTo>
                    <a:pt x="557" y="9"/>
                    <a:pt x="557" y="9"/>
                    <a:pt x="557" y="9"/>
                  </a:cubicBezTo>
                  <a:moveTo>
                    <a:pt x="556" y="5"/>
                  </a:moveTo>
                  <a:cubicBezTo>
                    <a:pt x="514" y="14"/>
                    <a:pt x="514" y="14"/>
                    <a:pt x="514" y="14"/>
                  </a:cubicBezTo>
                  <a:cubicBezTo>
                    <a:pt x="515" y="17"/>
                    <a:pt x="515" y="17"/>
                    <a:pt x="515" y="17"/>
                  </a:cubicBezTo>
                  <a:cubicBezTo>
                    <a:pt x="557" y="8"/>
                    <a:pt x="557" y="8"/>
                    <a:pt x="557" y="8"/>
                  </a:cubicBezTo>
                  <a:cubicBezTo>
                    <a:pt x="556" y="5"/>
                    <a:pt x="556" y="5"/>
                    <a:pt x="556" y="5"/>
                  </a:cubicBezTo>
                  <a:moveTo>
                    <a:pt x="554" y="0"/>
                  </a:moveTo>
                  <a:cubicBezTo>
                    <a:pt x="512" y="9"/>
                    <a:pt x="512" y="9"/>
                    <a:pt x="512" y="9"/>
                  </a:cubicBezTo>
                  <a:cubicBezTo>
                    <a:pt x="513" y="13"/>
                    <a:pt x="513" y="13"/>
                    <a:pt x="513" y="13"/>
                  </a:cubicBezTo>
                  <a:cubicBezTo>
                    <a:pt x="555" y="4"/>
                    <a:pt x="555" y="4"/>
                    <a:pt x="555" y="4"/>
                  </a:cubicBezTo>
                  <a:cubicBezTo>
                    <a:pt x="554" y="0"/>
                    <a:pt x="554" y="0"/>
                    <a:pt x="55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iŝḷîďè">
              <a:extLst>
                <a:ext uri="{FF2B5EF4-FFF2-40B4-BE49-F238E27FC236}">
                  <a16:creationId xmlns:a16="http://schemas.microsoft.com/office/drawing/2014/main" id="{97FCB23E-BA0E-4181-B051-DDF6EB27C29B}"/>
                </a:ext>
              </a:extLst>
            </p:cNvPr>
            <p:cNvSpPr/>
            <p:nvPr/>
          </p:nvSpPr>
          <p:spPr bwMode="auto">
            <a:xfrm>
              <a:off x="7045325" y="2919413"/>
              <a:ext cx="476250" cy="182563"/>
            </a:xfrm>
            <a:custGeom>
              <a:avLst/>
              <a:gdLst>
                <a:gd name="T0" fmla="*/ 15 w 210"/>
                <a:gd name="T1" fmla="*/ 70 h 81"/>
                <a:gd name="T2" fmla="*/ 13 w 210"/>
                <a:gd name="T3" fmla="*/ 64 h 81"/>
                <a:gd name="T4" fmla="*/ 12 w 210"/>
                <a:gd name="T5" fmla="*/ 62 h 81"/>
                <a:gd name="T6" fmla="*/ 81 w 210"/>
                <a:gd name="T7" fmla="*/ 53 h 81"/>
                <a:gd name="T8" fmla="*/ 22 w 210"/>
                <a:gd name="T9" fmla="*/ 61 h 81"/>
                <a:gd name="T10" fmla="*/ 81 w 210"/>
                <a:gd name="T11" fmla="*/ 53 h 81"/>
                <a:gd name="T12" fmla="*/ 10 w 210"/>
                <a:gd name="T13" fmla="*/ 55 h 81"/>
                <a:gd name="T14" fmla="*/ 74 w 210"/>
                <a:gd name="T15" fmla="*/ 46 h 81"/>
                <a:gd name="T16" fmla="*/ 20 w 210"/>
                <a:gd name="T17" fmla="*/ 53 h 81"/>
                <a:gd name="T18" fmla="*/ 6 w 210"/>
                <a:gd name="T19" fmla="*/ 43 h 81"/>
                <a:gd name="T20" fmla="*/ 7 w 210"/>
                <a:gd name="T21" fmla="*/ 48 h 81"/>
                <a:gd name="T22" fmla="*/ 3 w 210"/>
                <a:gd name="T23" fmla="*/ 36 h 81"/>
                <a:gd name="T24" fmla="*/ 3 w 210"/>
                <a:gd name="T25" fmla="*/ 36 h 81"/>
                <a:gd name="T26" fmla="*/ 3 w 210"/>
                <a:gd name="T27" fmla="*/ 35 h 81"/>
                <a:gd name="T28" fmla="*/ 59 w 210"/>
                <a:gd name="T29" fmla="*/ 31 h 81"/>
                <a:gd name="T30" fmla="*/ 17 w 210"/>
                <a:gd name="T31" fmla="*/ 46 h 81"/>
                <a:gd name="T32" fmla="*/ 0 w 210"/>
                <a:gd name="T33" fmla="*/ 27 h 81"/>
                <a:gd name="T34" fmla="*/ 1 w 210"/>
                <a:gd name="T35" fmla="*/ 31 h 81"/>
                <a:gd name="T36" fmla="*/ 13 w 210"/>
                <a:gd name="T37" fmla="*/ 34 h 81"/>
                <a:gd name="T38" fmla="*/ 58 w 210"/>
                <a:gd name="T39" fmla="*/ 30 h 81"/>
                <a:gd name="T40" fmla="*/ 11 w 210"/>
                <a:gd name="T41" fmla="*/ 30 h 81"/>
                <a:gd name="T42" fmla="*/ 52 w 210"/>
                <a:gd name="T43" fmla="*/ 24 h 81"/>
                <a:gd name="T44" fmla="*/ 100 w 210"/>
                <a:gd name="T45" fmla="*/ 14 h 81"/>
                <a:gd name="T46" fmla="*/ 107 w 210"/>
                <a:gd name="T47" fmla="*/ 13 h 81"/>
                <a:gd name="T48" fmla="*/ 131 w 210"/>
                <a:gd name="T49" fmla="*/ 44 h 81"/>
                <a:gd name="T50" fmla="*/ 175 w 210"/>
                <a:gd name="T51" fmla="*/ 38 h 81"/>
                <a:gd name="T52" fmla="*/ 182 w 210"/>
                <a:gd name="T53" fmla="*/ 45 h 81"/>
                <a:gd name="T54" fmla="*/ 168 w 210"/>
                <a:gd name="T55" fmla="*/ 46 h 81"/>
                <a:gd name="T56" fmla="*/ 134 w 210"/>
                <a:gd name="T57" fmla="*/ 45 h 81"/>
                <a:gd name="T58" fmla="*/ 104 w 210"/>
                <a:gd name="T59" fmla="*/ 76 h 81"/>
                <a:gd name="T60" fmla="*/ 86 w 210"/>
                <a:gd name="T61" fmla="*/ 65 h 81"/>
                <a:gd name="T62" fmla="*/ 23 w 210"/>
                <a:gd name="T63" fmla="*/ 62 h 81"/>
                <a:gd name="T64" fmla="*/ 64 w 210"/>
                <a:gd name="T65" fmla="*/ 81 h 81"/>
                <a:gd name="T66" fmla="*/ 210 w 210"/>
                <a:gd name="T67" fmla="*/ 36 h 81"/>
                <a:gd name="T68" fmla="*/ 165 w 210"/>
                <a:gd name="T69" fmla="*/ 12 h 81"/>
                <a:gd name="T70" fmla="*/ 39 w 210"/>
                <a:gd name="T71" fmla="*/ 9 h 81"/>
                <a:gd name="T72" fmla="*/ 11 w 210"/>
                <a:gd name="T73" fmla="*/ 29 h 81"/>
                <a:gd name="T74" fmla="*/ 38 w 210"/>
                <a:gd name="T75" fmla="*/ 10 h 81"/>
                <a:gd name="T76" fmla="*/ 39 w 210"/>
                <a:gd name="T77" fmla="*/ 9 h 81"/>
                <a:gd name="T78" fmla="*/ 39 w 210"/>
                <a:gd name="T79" fmla="*/ 9 h 81"/>
                <a:gd name="T80" fmla="*/ 39 w 210"/>
                <a:gd name="T81" fmla="*/ 9 h 81"/>
                <a:gd name="T82" fmla="*/ 41 w 210"/>
                <a:gd name="T83" fmla="*/ 8 h 81"/>
                <a:gd name="T84" fmla="*/ 42 w 210"/>
                <a:gd name="T85" fmla="*/ 8 h 81"/>
                <a:gd name="T86" fmla="*/ 167 w 210"/>
                <a:gd name="T87" fmla="*/ 0 h 81"/>
                <a:gd name="T88" fmla="*/ 99 w 210"/>
                <a:gd name="T89" fmla="*/ 3 h 81"/>
                <a:gd name="T90" fmla="*/ 42 w 210"/>
                <a:gd name="T91" fmla="*/ 8 h 81"/>
                <a:gd name="T92" fmla="*/ 107 w 210"/>
                <a:gd name="T93" fmla="*/ 12 h 81"/>
                <a:gd name="T94" fmla="*/ 120 w 210"/>
                <a:gd name="T95" fmla="*/ 11 h 81"/>
                <a:gd name="T96" fmla="*/ 118 w 210"/>
                <a:gd name="T97" fmla="*/ 17 h 81"/>
                <a:gd name="T98" fmla="*/ 153 w 210"/>
                <a:gd name="T99" fmla="*/ 5 h 81"/>
                <a:gd name="T100" fmla="*/ 187 w 210"/>
                <a:gd name="T101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0" h="81">
                  <a:moveTo>
                    <a:pt x="13" y="64"/>
                  </a:moveTo>
                  <a:cubicBezTo>
                    <a:pt x="13" y="64"/>
                    <a:pt x="13" y="64"/>
                    <a:pt x="13" y="6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3" y="64"/>
                    <a:pt x="13" y="64"/>
                    <a:pt x="13" y="64"/>
                  </a:cubicBezTo>
                  <a:moveTo>
                    <a:pt x="10" y="56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0" y="56"/>
                    <a:pt x="10" y="56"/>
                    <a:pt x="10" y="56"/>
                  </a:cubicBezTo>
                  <a:moveTo>
                    <a:pt x="81" y="53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5"/>
                    <a:pt x="80" y="54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moveTo>
                    <a:pt x="8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49"/>
                    <a:pt x="8" y="49"/>
                    <a:pt x="8" y="49"/>
                  </a:cubicBezTo>
                  <a:moveTo>
                    <a:pt x="74" y="46"/>
                  </a:moveTo>
                  <a:cubicBezTo>
                    <a:pt x="17" y="47"/>
                    <a:pt x="17" y="47"/>
                    <a:pt x="17" y="4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79" y="51"/>
                    <a:pt x="79" y="51"/>
                    <a:pt x="79" y="51"/>
                  </a:cubicBezTo>
                  <a:cubicBezTo>
                    <a:pt x="78" y="49"/>
                    <a:pt x="76" y="48"/>
                    <a:pt x="74" y="46"/>
                  </a:cubicBezTo>
                  <a:moveTo>
                    <a:pt x="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6" y="43"/>
                    <a:pt x="6" y="43"/>
                    <a:pt x="6" y="43"/>
                  </a:cubicBezTo>
                  <a:moveTo>
                    <a:pt x="3" y="36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3" y="36"/>
                    <a:pt x="3" y="36"/>
                    <a:pt x="3" y="36"/>
                  </a:cubicBezTo>
                  <a:moveTo>
                    <a:pt x="2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2"/>
                    <a:pt x="2" y="32"/>
                    <a:pt x="2" y="32"/>
                  </a:cubicBezTo>
                  <a:moveTo>
                    <a:pt x="59" y="31"/>
                  </a:moveTo>
                  <a:cubicBezTo>
                    <a:pt x="15" y="40"/>
                    <a:pt x="15" y="40"/>
                    <a:pt x="15" y="40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68" y="40"/>
                    <a:pt x="64" y="35"/>
                    <a:pt x="59" y="31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53" y="25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6" y="28"/>
                    <a:pt x="55" y="27"/>
                    <a:pt x="53" y="25"/>
                  </a:cubicBezTo>
                  <a:moveTo>
                    <a:pt x="49" y="21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1" y="23"/>
                    <a:pt x="50" y="22"/>
                    <a:pt x="49" y="21"/>
                  </a:cubicBezTo>
                  <a:moveTo>
                    <a:pt x="107" y="13"/>
                  </a:moveTo>
                  <a:cubicBezTo>
                    <a:pt x="100" y="14"/>
                    <a:pt x="100" y="14"/>
                    <a:pt x="100" y="14"/>
                  </a:cubicBezTo>
                  <a:cubicBezTo>
                    <a:pt x="102" y="16"/>
                    <a:pt x="104" y="18"/>
                    <a:pt x="105" y="20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9" y="18"/>
                    <a:pt x="107" y="15"/>
                    <a:pt x="107" y="13"/>
                  </a:cubicBezTo>
                  <a:moveTo>
                    <a:pt x="151" y="11"/>
                  </a:moveTo>
                  <a:cubicBezTo>
                    <a:pt x="107" y="21"/>
                    <a:pt x="107" y="21"/>
                    <a:pt x="107" y="21"/>
                  </a:cubicBezTo>
                  <a:cubicBezTo>
                    <a:pt x="115" y="28"/>
                    <a:pt x="123" y="36"/>
                    <a:pt x="131" y="44"/>
                  </a:cubicBezTo>
                  <a:cubicBezTo>
                    <a:pt x="168" y="43"/>
                    <a:pt x="168" y="43"/>
                    <a:pt x="168" y="43"/>
                  </a:cubicBezTo>
                  <a:cubicBezTo>
                    <a:pt x="169" y="40"/>
                    <a:pt x="171" y="38"/>
                    <a:pt x="175" y="38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9" y="38"/>
                    <a:pt x="182" y="40"/>
                    <a:pt x="182" y="43"/>
                  </a:cubicBezTo>
                  <a:cubicBezTo>
                    <a:pt x="182" y="44"/>
                    <a:pt x="182" y="44"/>
                    <a:pt x="182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9"/>
                    <a:pt x="179" y="51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1" y="52"/>
                    <a:pt x="168" y="49"/>
                    <a:pt x="168" y="46"/>
                  </a:cubicBezTo>
                  <a:cubicBezTo>
                    <a:pt x="168" y="46"/>
                    <a:pt x="168" y="45"/>
                    <a:pt x="168" y="45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6" y="46"/>
                    <a:pt x="137" y="48"/>
                    <a:pt x="137" y="49"/>
                  </a:cubicBezTo>
                  <a:cubicBezTo>
                    <a:pt x="144" y="55"/>
                    <a:pt x="150" y="61"/>
                    <a:pt x="156" y="67"/>
                  </a:cubicBezTo>
                  <a:cubicBezTo>
                    <a:pt x="139" y="70"/>
                    <a:pt x="120" y="74"/>
                    <a:pt x="104" y="76"/>
                  </a:cubicBezTo>
                  <a:cubicBezTo>
                    <a:pt x="100" y="72"/>
                    <a:pt x="96" y="67"/>
                    <a:pt x="91" y="63"/>
                  </a:cubicBezTo>
                  <a:cubicBezTo>
                    <a:pt x="90" y="64"/>
                    <a:pt x="88" y="65"/>
                    <a:pt x="86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2" y="65"/>
                    <a:pt x="79" y="62"/>
                    <a:pt x="79" y="59"/>
                  </a:cubicBezTo>
                  <a:cubicBezTo>
                    <a:pt x="79" y="59"/>
                    <a:pt x="79" y="59"/>
                    <a:pt x="79" y="58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7" y="67"/>
                    <a:pt x="28" y="67"/>
                    <a:pt x="30" y="67"/>
                  </a:cubicBezTo>
                  <a:cubicBezTo>
                    <a:pt x="46" y="67"/>
                    <a:pt x="49" y="80"/>
                    <a:pt x="64" y="81"/>
                  </a:cubicBezTo>
                  <a:cubicBezTo>
                    <a:pt x="65" y="81"/>
                    <a:pt x="66" y="81"/>
                    <a:pt x="66" y="81"/>
                  </a:cubicBezTo>
                  <a:cubicBezTo>
                    <a:pt x="90" y="81"/>
                    <a:pt x="206" y="58"/>
                    <a:pt x="208" y="51"/>
                  </a:cubicBezTo>
                  <a:cubicBezTo>
                    <a:pt x="209" y="47"/>
                    <a:pt x="210" y="41"/>
                    <a:pt x="210" y="36"/>
                  </a:cubicBezTo>
                  <a:cubicBezTo>
                    <a:pt x="210" y="31"/>
                    <a:pt x="209" y="26"/>
                    <a:pt x="208" y="23"/>
                  </a:cubicBezTo>
                  <a:cubicBezTo>
                    <a:pt x="209" y="28"/>
                    <a:pt x="210" y="34"/>
                    <a:pt x="210" y="40"/>
                  </a:cubicBezTo>
                  <a:cubicBezTo>
                    <a:pt x="195" y="30"/>
                    <a:pt x="180" y="21"/>
                    <a:pt x="165" y="12"/>
                  </a:cubicBezTo>
                  <a:cubicBezTo>
                    <a:pt x="164" y="15"/>
                    <a:pt x="161" y="17"/>
                    <a:pt x="158" y="17"/>
                  </a:cubicBezTo>
                  <a:cubicBezTo>
                    <a:pt x="155" y="17"/>
                    <a:pt x="152" y="14"/>
                    <a:pt x="151" y="11"/>
                  </a:cubicBezTo>
                  <a:moveTo>
                    <a:pt x="39" y="9"/>
                  </a:moveTo>
                  <a:cubicBezTo>
                    <a:pt x="33" y="12"/>
                    <a:pt x="31" y="14"/>
                    <a:pt x="22" y="20"/>
                  </a:cubicBezTo>
                  <a:cubicBezTo>
                    <a:pt x="18" y="23"/>
                    <a:pt x="14" y="24"/>
                    <a:pt x="10" y="25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4" y="16"/>
                    <a:pt x="41" y="13"/>
                    <a:pt x="38" y="10"/>
                  </a:cubicBezTo>
                  <a:cubicBezTo>
                    <a:pt x="38" y="9"/>
                    <a:pt x="38" y="9"/>
                    <a:pt x="39" y="9"/>
                  </a:cubicBezTo>
                  <a:moveTo>
                    <a:pt x="39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moveTo>
                    <a:pt x="39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moveTo>
                    <a:pt x="39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moveTo>
                    <a:pt x="42" y="8"/>
                  </a:moveTo>
                  <a:cubicBezTo>
                    <a:pt x="42" y="8"/>
                    <a:pt x="41" y="8"/>
                    <a:pt x="41" y="8"/>
                  </a:cubicBezTo>
                  <a:cubicBezTo>
                    <a:pt x="41" y="8"/>
                    <a:pt x="42" y="8"/>
                    <a:pt x="42" y="8"/>
                  </a:cubicBezTo>
                  <a:moveTo>
                    <a:pt x="42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moveTo>
                    <a:pt x="175" y="0"/>
                  </a:moveTo>
                  <a:cubicBezTo>
                    <a:pt x="172" y="0"/>
                    <a:pt x="170" y="0"/>
                    <a:pt x="167" y="0"/>
                  </a:cubicBezTo>
                  <a:cubicBezTo>
                    <a:pt x="160" y="0"/>
                    <a:pt x="153" y="0"/>
                    <a:pt x="145" y="1"/>
                  </a:cubicBezTo>
                  <a:cubicBezTo>
                    <a:pt x="137" y="1"/>
                    <a:pt x="129" y="1"/>
                    <a:pt x="121" y="2"/>
                  </a:cubicBezTo>
                  <a:cubicBezTo>
                    <a:pt x="114" y="2"/>
                    <a:pt x="107" y="3"/>
                    <a:pt x="99" y="3"/>
                  </a:cubicBezTo>
                  <a:cubicBezTo>
                    <a:pt x="90" y="4"/>
                    <a:pt x="80" y="5"/>
                    <a:pt x="72" y="5"/>
                  </a:cubicBezTo>
                  <a:cubicBezTo>
                    <a:pt x="63" y="6"/>
                    <a:pt x="56" y="7"/>
                    <a:pt x="50" y="7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8" y="7"/>
                    <a:pt x="67" y="5"/>
                    <a:pt x="89" y="4"/>
                  </a:cubicBezTo>
                  <a:cubicBezTo>
                    <a:pt x="92" y="7"/>
                    <a:pt x="95" y="10"/>
                    <a:pt x="99" y="13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7"/>
                    <a:pt x="110" y="5"/>
                    <a:pt x="113" y="5"/>
                  </a:cubicBezTo>
                  <a:cubicBezTo>
                    <a:pt x="117" y="5"/>
                    <a:pt x="120" y="7"/>
                    <a:pt x="120" y="11"/>
                  </a:cubicBezTo>
                  <a:cubicBezTo>
                    <a:pt x="120" y="11"/>
                    <a:pt x="120" y="11"/>
                    <a:pt x="120" y="12"/>
                  </a:cubicBezTo>
                  <a:cubicBezTo>
                    <a:pt x="120" y="12"/>
                    <a:pt x="120" y="12"/>
                    <a:pt x="120" y="13"/>
                  </a:cubicBezTo>
                  <a:cubicBezTo>
                    <a:pt x="120" y="14"/>
                    <a:pt x="120" y="16"/>
                    <a:pt x="118" y="17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1" y="8"/>
                    <a:pt x="152" y="6"/>
                    <a:pt x="153" y="5"/>
                  </a:cubicBezTo>
                  <a:cubicBezTo>
                    <a:pt x="150" y="4"/>
                    <a:pt x="147" y="2"/>
                    <a:pt x="144" y="1"/>
                  </a:cubicBezTo>
                  <a:cubicBezTo>
                    <a:pt x="156" y="0"/>
                    <a:pt x="167" y="0"/>
                    <a:pt x="175" y="0"/>
                  </a:cubicBezTo>
                  <a:cubicBezTo>
                    <a:pt x="182" y="0"/>
                    <a:pt x="186" y="0"/>
                    <a:pt x="187" y="1"/>
                  </a:cubicBezTo>
                  <a:cubicBezTo>
                    <a:pt x="186" y="0"/>
                    <a:pt x="182" y="0"/>
                    <a:pt x="17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iṧḻiḍé">
              <a:extLst>
                <a:ext uri="{FF2B5EF4-FFF2-40B4-BE49-F238E27FC236}">
                  <a16:creationId xmlns:a16="http://schemas.microsoft.com/office/drawing/2014/main" id="{51C070B3-4AE5-4A8F-A9D3-F07D3D84E67A}"/>
                </a:ext>
              </a:extLst>
            </p:cNvPr>
            <p:cNvSpPr/>
            <p:nvPr/>
          </p:nvSpPr>
          <p:spPr bwMode="auto">
            <a:xfrm>
              <a:off x="6608763" y="3001963"/>
              <a:ext cx="338137" cy="185738"/>
            </a:xfrm>
            <a:custGeom>
              <a:avLst/>
              <a:gdLst>
                <a:gd name="T0" fmla="*/ 0 w 149"/>
                <a:gd name="T1" fmla="*/ 82 h 82"/>
                <a:gd name="T2" fmla="*/ 13 w 149"/>
                <a:gd name="T3" fmla="*/ 79 h 82"/>
                <a:gd name="T4" fmla="*/ 16 w 149"/>
                <a:gd name="T5" fmla="*/ 73 h 82"/>
                <a:gd name="T6" fmla="*/ 27 w 149"/>
                <a:gd name="T7" fmla="*/ 71 h 82"/>
                <a:gd name="T8" fmla="*/ 3 w 149"/>
                <a:gd name="T9" fmla="*/ 75 h 82"/>
                <a:gd name="T10" fmla="*/ 8 w 149"/>
                <a:gd name="T11" fmla="*/ 63 h 82"/>
                <a:gd name="T12" fmla="*/ 8 w 149"/>
                <a:gd name="T13" fmla="*/ 63 h 82"/>
                <a:gd name="T14" fmla="*/ 16 w 149"/>
                <a:gd name="T15" fmla="*/ 72 h 82"/>
                <a:gd name="T16" fmla="*/ 92 w 149"/>
                <a:gd name="T17" fmla="*/ 54 h 82"/>
                <a:gd name="T18" fmla="*/ 94 w 149"/>
                <a:gd name="T19" fmla="*/ 60 h 82"/>
                <a:gd name="T20" fmla="*/ 11 w 149"/>
                <a:gd name="T21" fmla="*/ 57 h 82"/>
                <a:gd name="T22" fmla="*/ 32 w 149"/>
                <a:gd name="T23" fmla="*/ 53 h 82"/>
                <a:gd name="T24" fmla="*/ 37 w 149"/>
                <a:gd name="T25" fmla="*/ 54 h 82"/>
                <a:gd name="T26" fmla="*/ 115 w 149"/>
                <a:gd name="T27" fmla="*/ 49 h 82"/>
                <a:gd name="T28" fmla="*/ 121 w 149"/>
                <a:gd name="T29" fmla="*/ 53 h 82"/>
                <a:gd name="T30" fmla="*/ 90 w 149"/>
                <a:gd name="T31" fmla="*/ 47 h 82"/>
                <a:gd name="T32" fmla="*/ 87 w 149"/>
                <a:gd name="T33" fmla="*/ 55 h 82"/>
                <a:gd name="T34" fmla="*/ 92 w 149"/>
                <a:gd name="T35" fmla="*/ 52 h 82"/>
                <a:gd name="T36" fmla="*/ 36 w 149"/>
                <a:gd name="T37" fmla="*/ 43 h 82"/>
                <a:gd name="T38" fmla="*/ 36 w 149"/>
                <a:gd name="T39" fmla="*/ 50 h 82"/>
                <a:gd name="T40" fmla="*/ 113 w 149"/>
                <a:gd name="T41" fmla="*/ 41 h 82"/>
                <a:gd name="T42" fmla="*/ 115 w 149"/>
                <a:gd name="T43" fmla="*/ 47 h 82"/>
                <a:gd name="T44" fmla="*/ 120 w 149"/>
                <a:gd name="T45" fmla="*/ 48 h 82"/>
                <a:gd name="T46" fmla="*/ 146 w 149"/>
                <a:gd name="T47" fmla="*/ 47 h 82"/>
                <a:gd name="T48" fmla="*/ 89 w 149"/>
                <a:gd name="T49" fmla="*/ 38 h 82"/>
                <a:gd name="T50" fmla="*/ 90 w 149"/>
                <a:gd name="T51" fmla="*/ 45 h 82"/>
                <a:gd name="T52" fmla="*/ 20 w 149"/>
                <a:gd name="T53" fmla="*/ 38 h 82"/>
                <a:gd name="T54" fmla="*/ 34 w 149"/>
                <a:gd name="T55" fmla="*/ 35 h 82"/>
                <a:gd name="T56" fmla="*/ 74 w 149"/>
                <a:gd name="T57" fmla="*/ 40 h 82"/>
                <a:gd name="T58" fmla="*/ 105 w 149"/>
                <a:gd name="T59" fmla="*/ 35 h 82"/>
                <a:gd name="T60" fmla="*/ 110 w 149"/>
                <a:gd name="T61" fmla="*/ 34 h 82"/>
                <a:gd name="T62" fmla="*/ 120 w 149"/>
                <a:gd name="T63" fmla="*/ 46 h 82"/>
                <a:gd name="T64" fmla="*/ 48 w 149"/>
                <a:gd name="T65" fmla="*/ 32 h 82"/>
                <a:gd name="T66" fmla="*/ 45 w 149"/>
                <a:gd name="T67" fmla="*/ 37 h 82"/>
                <a:gd name="T68" fmla="*/ 90 w 149"/>
                <a:gd name="T69" fmla="*/ 30 h 82"/>
                <a:gd name="T70" fmla="*/ 89 w 149"/>
                <a:gd name="T71" fmla="*/ 37 h 82"/>
                <a:gd name="T72" fmla="*/ 25 w 149"/>
                <a:gd name="T73" fmla="*/ 31 h 82"/>
                <a:gd name="T74" fmla="*/ 32 w 149"/>
                <a:gd name="T75" fmla="*/ 30 h 82"/>
                <a:gd name="T76" fmla="*/ 68 w 149"/>
                <a:gd name="T77" fmla="*/ 34 h 82"/>
                <a:gd name="T78" fmla="*/ 107 w 149"/>
                <a:gd name="T79" fmla="*/ 26 h 82"/>
                <a:gd name="T80" fmla="*/ 110 w 149"/>
                <a:gd name="T81" fmla="*/ 32 h 82"/>
                <a:gd name="T82" fmla="*/ 29 w 149"/>
                <a:gd name="T83" fmla="*/ 26 h 82"/>
                <a:gd name="T84" fmla="*/ 30 w 149"/>
                <a:gd name="T85" fmla="*/ 25 h 82"/>
                <a:gd name="T86" fmla="*/ 117 w 149"/>
                <a:gd name="T87" fmla="*/ 39 h 82"/>
                <a:gd name="T88" fmla="*/ 67 w 149"/>
                <a:gd name="T89" fmla="*/ 22 h 82"/>
                <a:gd name="T90" fmla="*/ 49 w 149"/>
                <a:gd name="T91" fmla="*/ 31 h 82"/>
                <a:gd name="T92" fmla="*/ 69 w 149"/>
                <a:gd name="T93" fmla="*/ 26 h 82"/>
                <a:gd name="T94" fmla="*/ 74 w 149"/>
                <a:gd name="T95" fmla="*/ 26 h 82"/>
                <a:gd name="T96" fmla="*/ 96 w 149"/>
                <a:gd name="T97" fmla="*/ 24 h 82"/>
                <a:gd name="T98" fmla="*/ 105 w 149"/>
                <a:gd name="T99" fmla="*/ 20 h 82"/>
                <a:gd name="T100" fmla="*/ 36 w 149"/>
                <a:gd name="T101" fmla="*/ 27 h 82"/>
                <a:gd name="T102" fmla="*/ 149 w 149"/>
                <a:gd name="T103" fmla="*/ 17 h 82"/>
                <a:gd name="T104" fmla="*/ 149 w 149"/>
                <a:gd name="T105" fmla="*/ 23 h 82"/>
                <a:gd name="T106" fmla="*/ 72 w 149"/>
                <a:gd name="T107" fmla="*/ 21 h 82"/>
                <a:gd name="T108" fmla="*/ 103 w 149"/>
                <a:gd name="T109" fmla="*/ 15 h 82"/>
                <a:gd name="T110" fmla="*/ 112 w 149"/>
                <a:gd name="T111" fmla="*/ 24 h 82"/>
                <a:gd name="T112" fmla="*/ 148 w 149"/>
                <a:gd name="T113" fmla="*/ 10 h 82"/>
                <a:gd name="T114" fmla="*/ 109 w 149"/>
                <a:gd name="T115" fmla="*/ 17 h 82"/>
                <a:gd name="T116" fmla="*/ 146 w 149"/>
                <a:gd name="T117" fmla="*/ 0 h 82"/>
                <a:gd name="T118" fmla="*/ 72 w 149"/>
                <a:gd name="T119" fmla="*/ 20 h 82"/>
                <a:gd name="T120" fmla="*/ 106 w 149"/>
                <a:gd name="T121" fmla="*/ 9 h 82"/>
                <a:gd name="T122" fmla="*/ 145 w 149"/>
                <a:gd name="T123" fmla="*/ 0 h 82"/>
                <a:gd name="T124" fmla="*/ 146 w 149"/>
                <a:gd name="T12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9" h="82">
                  <a:moveTo>
                    <a:pt x="12" y="75"/>
                  </a:moveTo>
                  <a:cubicBezTo>
                    <a:pt x="2" y="77"/>
                    <a:pt x="2" y="77"/>
                    <a:pt x="2" y="77"/>
                  </a:cubicBezTo>
                  <a:cubicBezTo>
                    <a:pt x="2" y="79"/>
                    <a:pt x="1" y="81"/>
                    <a:pt x="0" y="82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5"/>
                    <a:pt x="12" y="75"/>
                    <a:pt x="12" y="75"/>
                  </a:cubicBezTo>
                  <a:moveTo>
                    <a:pt x="27" y="71"/>
                  </a:moveTo>
                  <a:cubicBezTo>
                    <a:pt x="16" y="73"/>
                    <a:pt x="16" y="73"/>
                    <a:pt x="16" y="7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4"/>
                    <a:pt x="27" y="72"/>
                    <a:pt x="27" y="71"/>
                  </a:cubicBezTo>
                  <a:moveTo>
                    <a:pt x="9" y="66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5" y="70"/>
                    <a:pt x="4" y="73"/>
                    <a:pt x="3" y="75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9" y="66"/>
                    <a:pt x="9" y="66"/>
                    <a:pt x="9" y="66"/>
                  </a:cubicBezTo>
                  <a:moveTo>
                    <a:pt x="8" y="63"/>
                  </a:moveTo>
                  <a:cubicBezTo>
                    <a:pt x="7" y="64"/>
                    <a:pt x="7" y="65"/>
                    <a:pt x="7" y="66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8" y="63"/>
                    <a:pt x="8" y="63"/>
                    <a:pt x="8" y="63"/>
                  </a:cubicBezTo>
                  <a:moveTo>
                    <a:pt x="25" y="62"/>
                  </a:moveTo>
                  <a:cubicBezTo>
                    <a:pt x="14" y="65"/>
                    <a:pt x="14" y="65"/>
                    <a:pt x="14" y="65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6" y="67"/>
                    <a:pt x="25" y="64"/>
                    <a:pt x="25" y="62"/>
                  </a:cubicBezTo>
                  <a:moveTo>
                    <a:pt x="92" y="54"/>
                  </a:moveTo>
                  <a:cubicBezTo>
                    <a:pt x="88" y="56"/>
                    <a:pt x="88" y="56"/>
                    <a:pt x="88" y="56"/>
                  </a:cubicBezTo>
                  <a:cubicBezTo>
                    <a:pt x="89" y="57"/>
                    <a:pt x="90" y="59"/>
                    <a:pt x="92" y="60"/>
                  </a:cubicBezTo>
                  <a:cubicBezTo>
                    <a:pt x="94" y="60"/>
                    <a:pt x="94" y="60"/>
                    <a:pt x="94" y="60"/>
                  </a:cubicBezTo>
                  <a:cubicBezTo>
                    <a:pt x="94" y="58"/>
                    <a:pt x="93" y="57"/>
                    <a:pt x="92" y="54"/>
                  </a:cubicBezTo>
                  <a:moveTo>
                    <a:pt x="36" y="51"/>
                  </a:moveTo>
                  <a:cubicBezTo>
                    <a:pt x="11" y="57"/>
                    <a:pt x="11" y="57"/>
                    <a:pt x="11" y="57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6" y="55"/>
                    <a:pt x="29" y="53"/>
                    <a:pt x="32" y="53"/>
                  </a:cubicBezTo>
                  <a:cubicBezTo>
                    <a:pt x="34" y="53"/>
                    <a:pt x="35" y="53"/>
                    <a:pt x="37" y="55"/>
                  </a:cubicBezTo>
                  <a:cubicBezTo>
                    <a:pt x="37" y="55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4"/>
                    <a:pt x="36" y="54"/>
                    <a:pt x="36" y="54"/>
                  </a:cubicBezTo>
                  <a:cubicBezTo>
                    <a:pt x="36" y="53"/>
                    <a:pt x="36" y="52"/>
                    <a:pt x="36" y="51"/>
                  </a:cubicBezTo>
                  <a:moveTo>
                    <a:pt x="115" y="49"/>
                  </a:moveTo>
                  <a:cubicBezTo>
                    <a:pt x="112" y="50"/>
                    <a:pt x="112" y="50"/>
                    <a:pt x="112" y="50"/>
                  </a:cubicBezTo>
                  <a:cubicBezTo>
                    <a:pt x="113" y="52"/>
                    <a:pt x="113" y="53"/>
                    <a:pt x="114" y="55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5" y="49"/>
                    <a:pt x="115" y="49"/>
                    <a:pt x="115" y="49"/>
                  </a:cubicBezTo>
                  <a:moveTo>
                    <a:pt x="90" y="47"/>
                  </a:moveTo>
                  <a:cubicBezTo>
                    <a:pt x="82" y="49"/>
                    <a:pt x="82" y="49"/>
                    <a:pt x="82" y="49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4" y="51"/>
                    <a:pt x="85" y="53"/>
                    <a:pt x="87" y="55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2" y="53"/>
                    <a:pt x="92" y="52"/>
                    <a:pt x="92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49"/>
                    <a:pt x="91" y="48"/>
                    <a:pt x="90" y="47"/>
                  </a:cubicBezTo>
                  <a:moveTo>
                    <a:pt x="36" y="43"/>
                  </a:moveTo>
                  <a:cubicBezTo>
                    <a:pt x="15" y="48"/>
                    <a:pt x="15" y="48"/>
                    <a:pt x="15" y="48"/>
                  </a:cubicBezTo>
                  <a:cubicBezTo>
                    <a:pt x="14" y="50"/>
                    <a:pt x="12" y="53"/>
                    <a:pt x="11" y="56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48"/>
                    <a:pt x="37" y="46"/>
                    <a:pt x="37" y="45"/>
                  </a:cubicBezTo>
                  <a:cubicBezTo>
                    <a:pt x="36" y="43"/>
                    <a:pt x="36" y="43"/>
                    <a:pt x="36" y="43"/>
                  </a:cubicBezTo>
                  <a:moveTo>
                    <a:pt x="113" y="41"/>
                  </a:moveTo>
                  <a:cubicBezTo>
                    <a:pt x="109" y="42"/>
                    <a:pt x="109" y="42"/>
                    <a:pt x="109" y="42"/>
                  </a:cubicBezTo>
                  <a:cubicBezTo>
                    <a:pt x="109" y="44"/>
                    <a:pt x="110" y="46"/>
                    <a:pt x="111" y="48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3" y="41"/>
                    <a:pt x="113" y="41"/>
                    <a:pt x="113" y="41"/>
                  </a:cubicBezTo>
                  <a:moveTo>
                    <a:pt x="147" y="41"/>
                  </a:moveTo>
                  <a:cubicBezTo>
                    <a:pt x="120" y="48"/>
                    <a:pt x="120" y="48"/>
                    <a:pt x="120" y="48"/>
                  </a:cubicBezTo>
                  <a:cubicBezTo>
                    <a:pt x="122" y="53"/>
                    <a:pt x="122" y="53"/>
                    <a:pt x="122" y="53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7" y="45"/>
                    <a:pt x="147" y="43"/>
                    <a:pt x="147" y="41"/>
                  </a:cubicBezTo>
                  <a:moveTo>
                    <a:pt x="89" y="38"/>
                  </a:moveTo>
                  <a:cubicBezTo>
                    <a:pt x="79" y="41"/>
                    <a:pt x="79" y="41"/>
                    <a:pt x="79" y="41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89" y="43"/>
                    <a:pt x="89" y="41"/>
                    <a:pt x="89" y="38"/>
                  </a:cubicBezTo>
                  <a:moveTo>
                    <a:pt x="34" y="35"/>
                  </a:moveTo>
                  <a:cubicBezTo>
                    <a:pt x="20" y="38"/>
                    <a:pt x="20" y="38"/>
                    <a:pt x="20" y="38"/>
                  </a:cubicBezTo>
                  <a:cubicBezTo>
                    <a:pt x="19" y="41"/>
                    <a:pt x="17" y="44"/>
                    <a:pt x="16" y="46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72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70" y="37"/>
                    <a:pt x="72" y="38"/>
                    <a:pt x="74" y="40"/>
                  </a:cubicBezTo>
                  <a:cubicBezTo>
                    <a:pt x="72" y="35"/>
                    <a:pt x="72" y="35"/>
                    <a:pt x="72" y="35"/>
                  </a:cubicBezTo>
                  <a:moveTo>
                    <a:pt x="110" y="34"/>
                  </a:moveTo>
                  <a:cubicBezTo>
                    <a:pt x="105" y="35"/>
                    <a:pt x="105" y="35"/>
                    <a:pt x="105" y="35"/>
                  </a:cubicBezTo>
                  <a:cubicBezTo>
                    <a:pt x="106" y="37"/>
                    <a:pt x="107" y="39"/>
                    <a:pt x="108" y="41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149" y="33"/>
                  </a:moveTo>
                  <a:cubicBezTo>
                    <a:pt x="117" y="40"/>
                    <a:pt x="117" y="40"/>
                    <a:pt x="117" y="40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48" y="39"/>
                    <a:pt x="148" y="39"/>
                    <a:pt x="148" y="39"/>
                  </a:cubicBezTo>
                  <a:cubicBezTo>
                    <a:pt x="148" y="37"/>
                    <a:pt x="148" y="35"/>
                    <a:pt x="149" y="33"/>
                  </a:cubicBezTo>
                  <a:moveTo>
                    <a:pt x="48" y="32"/>
                  </a:moveTo>
                  <a:cubicBezTo>
                    <a:pt x="39" y="34"/>
                    <a:pt x="39" y="34"/>
                    <a:pt x="39" y="34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2" y="38"/>
                    <a:pt x="43" y="37"/>
                    <a:pt x="45" y="37"/>
                  </a:cubicBezTo>
                  <a:cubicBezTo>
                    <a:pt x="46" y="37"/>
                    <a:pt x="47" y="37"/>
                    <a:pt x="47" y="37"/>
                  </a:cubicBezTo>
                  <a:cubicBezTo>
                    <a:pt x="47" y="35"/>
                    <a:pt x="48" y="34"/>
                    <a:pt x="48" y="32"/>
                  </a:cubicBezTo>
                  <a:moveTo>
                    <a:pt x="90" y="30"/>
                  </a:moveTo>
                  <a:cubicBezTo>
                    <a:pt x="76" y="33"/>
                    <a:pt x="76" y="33"/>
                    <a:pt x="76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4"/>
                    <a:pt x="89" y="32"/>
                    <a:pt x="90" y="30"/>
                  </a:cubicBezTo>
                  <a:moveTo>
                    <a:pt x="32" y="30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24" y="33"/>
                    <a:pt x="22" y="35"/>
                    <a:pt x="21" y="37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0"/>
                    <a:pt x="32" y="30"/>
                    <a:pt x="32" y="30"/>
                  </a:cubicBezTo>
                  <a:moveTo>
                    <a:pt x="69" y="28"/>
                  </a:moveTo>
                  <a:cubicBezTo>
                    <a:pt x="63" y="29"/>
                    <a:pt x="63" y="29"/>
                    <a:pt x="63" y="29"/>
                  </a:cubicBezTo>
                  <a:cubicBezTo>
                    <a:pt x="64" y="30"/>
                    <a:pt x="66" y="32"/>
                    <a:pt x="68" y="3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69" y="28"/>
                    <a:pt x="69" y="28"/>
                    <a:pt x="69" y="28"/>
                  </a:cubicBezTo>
                  <a:moveTo>
                    <a:pt x="107" y="26"/>
                  </a:moveTo>
                  <a:cubicBezTo>
                    <a:pt x="102" y="28"/>
                    <a:pt x="102" y="28"/>
                    <a:pt x="102" y="28"/>
                  </a:cubicBezTo>
                  <a:cubicBezTo>
                    <a:pt x="102" y="29"/>
                    <a:pt x="103" y="31"/>
                    <a:pt x="105" y="33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7" y="26"/>
                    <a:pt x="107" y="26"/>
                    <a:pt x="107" y="26"/>
                  </a:cubicBezTo>
                  <a:moveTo>
                    <a:pt x="30" y="25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8" y="27"/>
                    <a:pt x="27" y="28"/>
                    <a:pt x="26" y="30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149" y="24"/>
                  </a:moveTo>
                  <a:cubicBezTo>
                    <a:pt x="115" y="32"/>
                    <a:pt x="115" y="32"/>
                    <a:pt x="115" y="32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49" y="31"/>
                    <a:pt x="149" y="31"/>
                    <a:pt x="149" y="31"/>
                  </a:cubicBezTo>
                  <a:cubicBezTo>
                    <a:pt x="149" y="29"/>
                    <a:pt x="149" y="26"/>
                    <a:pt x="149" y="24"/>
                  </a:cubicBezTo>
                  <a:moveTo>
                    <a:pt x="67" y="22"/>
                  </a:moveTo>
                  <a:cubicBezTo>
                    <a:pt x="37" y="29"/>
                    <a:pt x="37" y="29"/>
                    <a:pt x="37" y="29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0" y="27"/>
                    <a:pt x="53" y="25"/>
                    <a:pt x="56" y="25"/>
                  </a:cubicBezTo>
                  <a:cubicBezTo>
                    <a:pt x="58" y="25"/>
                    <a:pt x="60" y="26"/>
                    <a:pt x="62" y="2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22"/>
                    <a:pt x="67" y="22"/>
                    <a:pt x="67" y="22"/>
                  </a:cubicBezTo>
                  <a:moveTo>
                    <a:pt x="105" y="20"/>
                  </a:moveTo>
                  <a:cubicBezTo>
                    <a:pt x="74" y="26"/>
                    <a:pt x="74" y="26"/>
                    <a:pt x="74" y="26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2" y="26"/>
                    <a:pt x="94" y="24"/>
                    <a:pt x="96" y="24"/>
                  </a:cubicBezTo>
                  <a:cubicBezTo>
                    <a:pt x="98" y="24"/>
                    <a:pt x="100" y="25"/>
                    <a:pt x="101" y="26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5" y="20"/>
                    <a:pt x="105" y="20"/>
                    <a:pt x="105" y="20"/>
                  </a:cubicBezTo>
                  <a:moveTo>
                    <a:pt x="66" y="18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6" y="18"/>
                    <a:pt x="66" y="18"/>
                    <a:pt x="66" y="18"/>
                  </a:cubicBezTo>
                  <a:moveTo>
                    <a:pt x="149" y="17"/>
                  </a:moveTo>
                  <a:cubicBezTo>
                    <a:pt x="112" y="25"/>
                    <a:pt x="112" y="25"/>
                    <a:pt x="112" y="2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49" y="21"/>
                    <a:pt x="149" y="19"/>
                    <a:pt x="149" y="17"/>
                  </a:cubicBezTo>
                  <a:moveTo>
                    <a:pt x="103" y="15"/>
                  </a:moveTo>
                  <a:cubicBezTo>
                    <a:pt x="72" y="21"/>
                    <a:pt x="72" y="21"/>
                    <a:pt x="72" y="21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3" y="15"/>
                    <a:pt x="103" y="15"/>
                    <a:pt x="103" y="15"/>
                  </a:cubicBezTo>
                  <a:moveTo>
                    <a:pt x="148" y="10"/>
                  </a:moveTo>
                  <a:cubicBezTo>
                    <a:pt x="110" y="18"/>
                    <a:pt x="110" y="18"/>
                    <a:pt x="110" y="18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9" y="14"/>
                    <a:pt x="149" y="12"/>
                    <a:pt x="148" y="10"/>
                  </a:cubicBezTo>
                  <a:cubicBezTo>
                    <a:pt x="148" y="10"/>
                    <a:pt x="148" y="10"/>
                    <a:pt x="148" y="10"/>
                  </a:cubicBezTo>
                  <a:moveTo>
                    <a:pt x="147" y="5"/>
                  </a:moveTo>
                  <a:cubicBezTo>
                    <a:pt x="108" y="13"/>
                    <a:pt x="108" y="13"/>
                    <a:pt x="108" y="13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7" y="5"/>
                    <a:pt x="147" y="5"/>
                    <a:pt x="147" y="5"/>
                  </a:cubicBezTo>
                  <a:moveTo>
                    <a:pt x="146" y="0"/>
                  </a:moveTo>
                  <a:cubicBezTo>
                    <a:pt x="83" y="14"/>
                    <a:pt x="83" y="14"/>
                    <a:pt x="83" y="14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išḷíḓé">
              <a:extLst>
                <a:ext uri="{FF2B5EF4-FFF2-40B4-BE49-F238E27FC236}">
                  <a16:creationId xmlns:a16="http://schemas.microsoft.com/office/drawing/2014/main" id="{46CBB1F6-E74E-4EF7-AE33-E68F7A507874}"/>
                </a:ext>
              </a:extLst>
            </p:cNvPr>
            <p:cNvSpPr/>
            <p:nvPr/>
          </p:nvSpPr>
          <p:spPr bwMode="auto">
            <a:xfrm>
              <a:off x="7372350" y="2919413"/>
              <a:ext cx="149225" cy="90488"/>
            </a:xfrm>
            <a:custGeom>
              <a:avLst/>
              <a:gdLst>
                <a:gd name="T0" fmla="*/ 31 w 66"/>
                <a:gd name="T1" fmla="*/ 0 h 40"/>
                <a:gd name="T2" fmla="*/ 0 w 66"/>
                <a:gd name="T3" fmla="*/ 1 h 40"/>
                <a:gd name="T4" fmla="*/ 9 w 66"/>
                <a:gd name="T5" fmla="*/ 5 h 40"/>
                <a:gd name="T6" fmla="*/ 14 w 66"/>
                <a:gd name="T7" fmla="*/ 3 h 40"/>
                <a:gd name="T8" fmla="*/ 21 w 66"/>
                <a:gd name="T9" fmla="*/ 9 h 40"/>
                <a:gd name="T10" fmla="*/ 21 w 66"/>
                <a:gd name="T11" fmla="*/ 10 h 40"/>
                <a:gd name="T12" fmla="*/ 21 w 66"/>
                <a:gd name="T13" fmla="*/ 11 h 40"/>
                <a:gd name="T14" fmla="*/ 21 w 66"/>
                <a:gd name="T15" fmla="*/ 12 h 40"/>
                <a:gd name="T16" fmla="*/ 66 w 66"/>
                <a:gd name="T17" fmla="*/ 40 h 40"/>
                <a:gd name="T18" fmla="*/ 64 w 66"/>
                <a:gd name="T19" fmla="*/ 23 h 40"/>
                <a:gd name="T20" fmla="*/ 64 w 66"/>
                <a:gd name="T21" fmla="*/ 23 h 40"/>
                <a:gd name="T22" fmla="*/ 43 w 66"/>
                <a:gd name="T23" fmla="*/ 1 h 40"/>
                <a:gd name="T24" fmla="*/ 43 w 66"/>
                <a:gd name="T25" fmla="*/ 1 h 40"/>
                <a:gd name="T26" fmla="*/ 31 w 66"/>
                <a:gd name="T2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40">
                  <a:moveTo>
                    <a:pt x="31" y="0"/>
                  </a:moveTo>
                  <a:cubicBezTo>
                    <a:pt x="23" y="0"/>
                    <a:pt x="12" y="0"/>
                    <a:pt x="0" y="1"/>
                  </a:cubicBezTo>
                  <a:cubicBezTo>
                    <a:pt x="3" y="2"/>
                    <a:pt x="6" y="4"/>
                    <a:pt x="9" y="5"/>
                  </a:cubicBezTo>
                  <a:cubicBezTo>
                    <a:pt x="10" y="4"/>
                    <a:pt x="12" y="3"/>
                    <a:pt x="14" y="3"/>
                  </a:cubicBezTo>
                  <a:cubicBezTo>
                    <a:pt x="18" y="3"/>
                    <a:pt x="21" y="6"/>
                    <a:pt x="21" y="9"/>
                  </a:cubicBezTo>
                  <a:cubicBezTo>
                    <a:pt x="21" y="9"/>
                    <a:pt x="21" y="10"/>
                    <a:pt x="21" y="10"/>
                  </a:cubicBezTo>
                  <a:cubicBezTo>
                    <a:pt x="21" y="10"/>
                    <a:pt x="21" y="10"/>
                    <a:pt x="21" y="11"/>
                  </a:cubicBezTo>
                  <a:cubicBezTo>
                    <a:pt x="21" y="11"/>
                    <a:pt x="21" y="12"/>
                    <a:pt x="21" y="12"/>
                  </a:cubicBezTo>
                  <a:cubicBezTo>
                    <a:pt x="36" y="21"/>
                    <a:pt x="51" y="30"/>
                    <a:pt x="66" y="40"/>
                  </a:cubicBezTo>
                  <a:cubicBezTo>
                    <a:pt x="66" y="34"/>
                    <a:pt x="65" y="28"/>
                    <a:pt x="64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2" y="14"/>
                    <a:pt x="49" y="4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0"/>
                    <a:pt x="38" y="0"/>
                    <a:pt x="3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íŝḻîde">
              <a:extLst>
                <a:ext uri="{FF2B5EF4-FFF2-40B4-BE49-F238E27FC236}">
                  <a16:creationId xmlns:a16="http://schemas.microsoft.com/office/drawing/2014/main" id="{960B0996-E601-494D-B325-CAD007BDCD18}"/>
                </a:ext>
              </a:extLst>
            </p:cNvPr>
            <p:cNvSpPr/>
            <p:nvPr/>
          </p:nvSpPr>
          <p:spPr bwMode="auto">
            <a:xfrm>
              <a:off x="7131050" y="2927350"/>
              <a:ext cx="268287" cy="163513"/>
            </a:xfrm>
            <a:custGeom>
              <a:avLst/>
              <a:gdLst>
                <a:gd name="T0" fmla="*/ 43 w 118"/>
                <a:gd name="T1" fmla="*/ 49 h 72"/>
                <a:gd name="T2" fmla="*/ 44 w 118"/>
                <a:gd name="T3" fmla="*/ 48 h 72"/>
                <a:gd name="T4" fmla="*/ 99 w 118"/>
                <a:gd name="T5" fmla="*/ 46 h 72"/>
                <a:gd name="T6" fmla="*/ 99 w 118"/>
                <a:gd name="T7" fmla="*/ 48 h 72"/>
                <a:gd name="T8" fmla="*/ 92 w 118"/>
                <a:gd name="T9" fmla="*/ 54 h 72"/>
                <a:gd name="T10" fmla="*/ 86 w 118"/>
                <a:gd name="T11" fmla="*/ 47 h 72"/>
                <a:gd name="T12" fmla="*/ 52 w 118"/>
                <a:gd name="T13" fmla="*/ 48 h 72"/>
                <a:gd name="T14" fmla="*/ 55 w 118"/>
                <a:gd name="T15" fmla="*/ 54 h 72"/>
                <a:gd name="T16" fmla="*/ 53 w 118"/>
                <a:gd name="T17" fmla="*/ 59 h 72"/>
                <a:gd name="T18" fmla="*/ 118 w 118"/>
                <a:gd name="T19" fmla="*/ 63 h 72"/>
                <a:gd name="T20" fmla="*/ 89 w 118"/>
                <a:gd name="T21" fmla="*/ 41 h 72"/>
                <a:gd name="T22" fmla="*/ 41 w 118"/>
                <a:gd name="T23" fmla="*/ 47 h 72"/>
                <a:gd name="T24" fmla="*/ 89 w 118"/>
                <a:gd name="T25" fmla="*/ 41 h 72"/>
                <a:gd name="T26" fmla="*/ 21 w 118"/>
                <a:gd name="T27" fmla="*/ 27 h 72"/>
                <a:gd name="T28" fmla="*/ 93 w 118"/>
                <a:gd name="T29" fmla="*/ 40 h 72"/>
                <a:gd name="T30" fmla="*/ 24 w 118"/>
                <a:gd name="T31" fmla="*/ 13 h 72"/>
                <a:gd name="T32" fmla="*/ 14 w 118"/>
                <a:gd name="T33" fmla="*/ 20 h 72"/>
                <a:gd name="T34" fmla="*/ 24 w 118"/>
                <a:gd name="T35" fmla="*/ 13 h 72"/>
                <a:gd name="T36" fmla="*/ 36 w 118"/>
                <a:gd name="T37" fmla="*/ 16 h 72"/>
                <a:gd name="T38" fmla="*/ 28 w 118"/>
                <a:gd name="T39" fmla="*/ 18 h 72"/>
                <a:gd name="T40" fmla="*/ 20 w 118"/>
                <a:gd name="T41" fmla="*/ 26 h 72"/>
                <a:gd name="T42" fmla="*/ 62 w 118"/>
                <a:gd name="T43" fmla="*/ 10 h 72"/>
                <a:gd name="T44" fmla="*/ 4 w 118"/>
                <a:gd name="T45" fmla="*/ 4 h 72"/>
                <a:gd name="T46" fmla="*/ 4 w 118"/>
                <a:gd name="T47" fmla="*/ 4 h 72"/>
                <a:gd name="T48" fmla="*/ 3 w 118"/>
                <a:gd name="T49" fmla="*/ 4 h 72"/>
                <a:gd name="T50" fmla="*/ 1 w 118"/>
                <a:gd name="T51" fmla="*/ 5 h 72"/>
                <a:gd name="T52" fmla="*/ 1 w 118"/>
                <a:gd name="T53" fmla="*/ 5 h 72"/>
                <a:gd name="T54" fmla="*/ 1 w 118"/>
                <a:gd name="T55" fmla="*/ 5 h 72"/>
                <a:gd name="T56" fmla="*/ 1 w 118"/>
                <a:gd name="T57" fmla="*/ 5 h 72"/>
                <a:gd name="T58" fmla="*/ 10 w 118"/>
                <a:gd name="T59" fmla="*/ 16 h 72"/>
                <a:gd name="T60" fmla="*/ 24 w 118"/>
                <a:gd name="T61" fmla="*/ 12 h 72"/>
                <a:gd name="T62" fmla="*/ 31 w 118"/>
                <a:gd name="T63" fmla="*/ 5 h 72"/>
                <a:gd name="T64" fmla="*/ 37 w 118"/>
                <a:gd name="T65" fmla="*/ 12 h 72"/>
                <a:gd name="T66" fmla="*/ 37 w 118"/>
                <a:gd name="T67" fmla="*/ 15 h 72"/>
                <a:gd name="T68" fmla="*/ 51 w 118"/>
                <a:gd name="T6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72">
                  <a:moveTo>
                    <a:pt x="44" y="48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9"/>
                    <a:pt x="43" y="49"/>
                    <a:pt x="44" y="48"/>
                  </a:cubicBezTo>
                  <a:moveTo>
                    <a:pt x="99" y="45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9" y="46"/>
                    <a:pt x="99" y="47"/>
                    <a:pt x="99" y="47"/>
                  </a:cubicBezTo>
                  <a:cubicBezTo>
                    <a:pt x="99" y="47"/>
                    <a:pt x="99" y="48"/>
                    <a:pt x="99" y="48"/>
                  </a:cubicBezTo>
                  <a:cubicBezTo>
                    <a:pt x="100" y="51"/>
                    <a:pt x="97" y="54"/>
                    <a:pt x="93" y="54"/>
                  </a:cubicBezTo>
                  <a:cubicBezTo>
                    <a:pt x="93" y="54"/>
                    <a:pt x="93" y="54"/>
                    <a:pt x="92" y="54"/>
                  </a:cubicBezTo>
                  <a:cubicBezTo>
                    <a:pt x="89" y="54"/>
                    <a:pt x="86" y="52"/>
                    <a:pt x="86" y="49"/>
                  </a:cubicBezTo>
                  <a:cubicBezTo>
                    <a:pt x="86" y="48"/>
                    <a:pt x="86" y="48"/>
                    <a:pt x="86" y="47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4" y="49"/>
                    <a:pt x="55" y="51"/>
                    <a:pt x="55" y="53"/>
                  </a:cubicBezTo>
                  <a:cubicBezTo>
                    <a:pt x="55" y="53"/>
                    <a:pt x="55" y="53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5" y="56"/>
                    <a:pt x="54" y="58"/>
                    <a:pt x="53" y="59"/>
                  </a:cubicBezTo>
                  <a:cubicBezTo>
                    <a:pt x="58" y="63"/>
                    <a:pt x="62" y="68"/>
                    <a:pt x="66" y="72"/>
                  </a:cubicBezTo>
                  <a:cubicBezTo>
                    <a:pt x="82" y="70"/>
                    <a:pt x="101" y="66"/>
                    <a:pt x="118" y="63"/>
                  </a:cubicBezTo>
                  <a:cubicBezTo>
                    <a:pt x="112" y="57"/>
                    <a:pt x="106" y="51"/>
                    <a:pt x="99" y="45"/>
                  </a:cubicBezTo>
                  <a:moveTo>
                    <a:pt x="89" y="41"/>
                  </a:moveTo>
                  <a:cubicBezTo>
                    <a:pt x="36" y="42"/>
                    <a:pt x="36" y="42"/>
                    <a:pt x="36" y="42"/>
                  </a:cubicBezTo>
                  <a:cubicBezTo>
                    <a:pt x="38" y="44"/>
                    <a:pt x="40" y="45"/>
                    <a:pt x="41" y="47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86" y="44"/>
                    <a:pt x="87" y="42"/>
                    <a:pt x="89" y="41"/>
                  </a:cubicBezTo>
                  <a:moveTo>
                    <a:pt x="69" y="17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26" y="31"/>
                    <a:pt x="30" y="36"/>
                    <a:pt x="35" y="41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85" y="32"/>
                    <a:pt x="77" y="24"/>
                    <a:pt x="69" y="17"/>
                  </a:cubicBezTo>
                  <a:moveTo>
                    <a:pt x="24" y="13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2" y="18"/>
                    <a:pt x="13" y="19"/>
                    <a:pt x="14" y="20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6"/>
                    <a:pt x="24" y="15"/>
                    <a:pt x="24" y="13"/>
                  </a:cubicBezTo>
                  <a:moveTo>
                    <a:pt x="62" y="10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5" y="18"/>
                    <a:pt x="33" y="19"/>
                    <a:pt x="31" y="19"/>
                  </a:cubicBezTo>
                  <a:cubicBezTo>
                    <a:pt x="30" y="19"/>
                    <a:pt x="29" y="19"/>
                    <a:pt x="28" y="18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3"/>
                    <a:pt x="18" y="24"/>
                    <a:pt x="20" y="2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4"/>
                    <a:pt x="64" y="12"/>
                    <a:pt x="62" y="10"/>
                  </a:cubicBezTo>
                  <a:moveTo>
                    <a:pt x="51" y="0"/>
                  </a:moveTo>
                  <a:cubicBezTo>
                    <a:pt x="29" y="1"/>
                    <a:pt x="10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3" y="9"/>
                    <a:pt x="6" y="12"/>
                    <a:pt x="10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1"/>
                    <a:pt x="24" y="11"/>
                  </a:cubicBezTo>
                  <a:cubicBezTo>
                    <a:pt x="24" y="8"/>
                    <a:pt x="27" y="5"/>
                    <a:pt x="31" y="5"/>
                  </a:cubicBezTo>
                  <a:cubicBezTo>
                    <a:pt x="34" y="5"/>
                    <a:pt x="37" y="8"/>
                    <a:pt x="37" y="11"/>
                  </a:cubicBezTo>
                  <a:cubicBezTo>
                    <a:pt x="37" y="11"/>
                    <a:pt x="37" y="12"/>
                    <a:pt x="37" y="12"/>
                  </a:cubicBezTo>
                  <a:cubicBezTo>
                    <a:pt x="37" y="12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57" y="6"/>
                    <a:pt x="54" y="3"/>
                    <a:pt x="5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ïŝlîďé">
              <a:extLst>
                <a:ext uri="{FF2B5EF4-FFF2-40B4-BE49-F238E27FC236}">
                  <a16:creationId xmlns:a16="http://schemas.microsoft.com/office/drawing/2014/main" id="{EA97ACF4-43B8-4D65-9A57-ECAFBA779737}"/>
                </a:ext>
              </a:extLst>
            </p:cNvPr>
            <p:cNvSpPr/>
            <p:nvPr/>
          </p:nvSpPr>
          <p:spPr bwMode="auto">
            <a:xfrm>
              <a:off x="5172075" y="3287713"/>
              <a:ext cx="177800" cy="342900"/>
            </a:xfrm>
            <a:custGeom>
              <a:avLst/>
              <a:gdLst>
                <a:gd name="T0" fmla="*/ 48 w 78"/>
                <a:gd name="T1" fmla="*/ 151 h 151"/>
                <a:gd name="T2" fmla="*/ 48 w 78"/>
                <a:gd name="T3" fmla="*/ 151 h 151"/>
                <a:gd name="T4" fmla="*/ 78 w 78"/>
                <a:gd name="T5" fmla="*/ 142 h 151"/>
                <a:gd name="T6" fmla="*/ 0 w 78"/>
                <a:gd name="T7" fmla="*/ 32 h 151"/>
                <a:gd name="T8" fmla="*/ 22 w 78"/>
                <a:gd name="T9" fmla="*/ 121 h 151"/>
                <a:gd name="T10" fmla="*/ 42 w 78"/>
                <a:gd name="T11" fmla="*/ 98 h 151"/>
                <a:gd name="T12" fmla="*/ 39 w 78"/>
                <a:gd name="T13" fmla="*/ 99 h 151"/>
                <a:gd name="T14" fmla="*/ 34 w 78"/>
                <a:gd name="T15" fmla="*/ 105 h 151"/>
                <a:gd name="T16" fmla="*/ 33 w 78"/>
                <a:gd name="T17" fmla="*/ 94 h 151"/>
                <a:gd name="T18" fmla="*/ 39 w 78"/>
                <a:gd name="T19" fmla="*/ 97 h 151"/>
                <a:gd name="T20" fmla="*/ 44 w 78"/>
                <a:gd name="T21" fmla="*/ 85 h 151"/>
                <a:gd name="T22" fmla="*/ 37 w 78"/>
                <a:gd name="T23" fmla="*/ 87 h 151"/>
                <a:gd name="T24" fmla="*/ 31 w 78"/>
                <a:gd name="T25" fmla="*/ 94 h 151"/>
                <a:gd name="T26" fmla="*/ 30 w 78"/>
                <a:gd name="T27" fmla="*/ 82 h 151"/>
                <a:gd name="T28" fmla="*/ 36 w 78"/>
                <a:gd name="T29" fmla="*/ 86 h 151"/>
                <a:gd name="T30" fmla="*/ 44 w 78"/>
                <a:gd name="T31" fmla="*/ 73 h 151"/>
                <a:gd name="T32" fmla="*/ 34 w 78"/>
                <a:gd name="T33" fmla="*/ 75 h 151"/>
                <a:gd name="T34" fmla="*/ 28 w 78"/>
                <a:gd name="T35" fmla="*/ 82 h 151"/>
                <a:gd name="T36" fmla="*/ 27 w 78"/>
                <a:gd name="T37" fmla="*/ 70 h 151"/>
                <a:gd name="T38" fmla="*/ 33 w 78"/>
                <a:gd name="T39" fmla="*/ 74 h 151"/>
                <a:gd name="T40" fmla="*/ 43 w 78"/>
                <a:gd name="T41" fmla="*/ 63 h 151"/>
                <a:gd name="T42" fmla="*/ 31 w 78"/>
                <a:gd name="T43" fmla="*/ 64 h 151"/>
                <a:gd name="T44" fmla="*/ 25 w 78"/>
                <a:gd name="T45" fmla="*/ 70 h 151"/>
                <a:gd name="T46" fmla="*/ 24 w 78"/>
                <a:gd name="T47" fmla="*/ 58 h 151"/>
                <a:gd name="T48" fmla="*/ 30 w 78"/>
                <a:gd name="T49" fmla="*/ 62 h 151"/>
                <a:gd name="T50" fmla="*/ 39 w 78"/>
                <a:gd name="T51" fmla="*/ 50 h 151"/>
                <a:gd name="T52" fmla="*/ 23 w 78"/>
                <a:gd name="T53" fmla="*/ 58 h 151"/>
                <a:gd name="T54" fmla="*/ 16 w 78"/>
                <a:gd name="T55" fmla="*/ 53 h 151"/>
                <a:gd name="T56" fmla="*/ 22 w 78"/>
                <a:gd name="T57" fmla="*/ 47 h 151"/>
                <a:gd name="T58" fmla="*/ 38 w 78"/>
                <a:gd name="T59" fmla="*/ 48 h 151"/>
                <a:gd name="T60" fmla="*/ 25 w 78"/>
                <a:gd name="T61" fmla="*/ 40 h 151"/>
                <a:gd name="T62" fmla="*/ 19 w 78"/>
                <a:gd name="T63" fmla="*/ 47 h 151"/>
                <a:gd name="T64" fmla="*/ 18 w 78"/>
                <a:gd name="T65" fmla="*/ 35 h 151"/>
                <a:gd name="T66" fmla="*/ 25 w 78"/>
                <a:gd name="T67" fmla="*/ 39 h 151"/>
                <a:gd name="T68" fmla="*/ 33 w 78"/>
                <a:gd name="T69" fmla="*/ 3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151">
                  <a:moveTo>
                    <a:pt x="78" y="142"/>
                  </a:moveTo>
                  <a:cubicBezTo>
                    <a:pt x="78" y="142"/>
                    <a:pt x="60" y="149"/>
                    <a:pt x="48" y="151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60" y="149"/>
                    <a:pt x="78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moveTo>
                    <a:pt x="5" y="0"/>
                  </a:moveTo>
                  <a:cubicBezTo>
                    <a:pt x="6" y="20"/>
                    <a:pt x="0" y="32"/>
                    <a:pt x="0" y="3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6" y="123"/>
                    <a:pt x="30" y="125"/>
                    <a:pt x="33" y="128"/>
                  </a:cubicBezTo>
                  <a:cubicBezTo>
                    <a:pt x="37" y="117"/>
                    <a:pt x="40" y="107"/>
                    <a:pt x="42" y="98"/>
                  </a:cubicBezTo>
                  <a:cubicBezTo>
                    <a:pt x="39" y="99"/>
                    <a:pt x="39" y="99"/>
                    <a:pt x="39" y="99"/>
                  </a:cubicBezTo>
                  <a:cubicBezTo>
                    <a:pt x="39" y="99"/>
                    <a:pt x="39" y="99"/>
                    <a:pt x="39" y="99"/>
                  </a:cubicBezTo>
                  <a:cubicBezTo>
                    <a:pt x="40" y="102"/>
                    <a:pt x="37" y="105"/>
                    <a:pt x="34" y="105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31" y="105"/>
                    <a:pt x="28" y="103"/>
                    <a:pt x="28" y="100"/>
                  </a:cubicBezTo>
                  <a:cubicBezTo>
                    <a:pt x="27" y="97"/>
                    <a:pt x="30" y="94"/>
                    <a:pt x="33" y="94"/>
                  </a:cubicBezTo>
                  <a:cubicBezTo>
                    <a:pt x="33" y="94"/>
                    <a:pt x="33" y="94"/>
                    <a:pt x="34" y="94"/>
                  </a:cubicBezTo>
                  <a:cubicBezTo>
                    <a:pt x="36" y="94"/>
                    <a:pt x="38" y="95"/>
                    <a:pt x="39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3" y="93"/>
                    <a:pt x="43" y="89"/>
                    <a:pt x="44" y="85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7" y="90"/>
                    <a:pt x="35" y="93"/>
                    <a:pt x="31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28" y="94"/>
                    <a:pt x="25" y="91"/>
                    <a:pt x="25" y="88"/>
                  </a:cubicBezTo>
                  <a:cubicBezTo>
                    <a:pt x="24" y="85"/>
                    <a:pt x="27" y="82"/>
                    <a:pt x="30" y="82"/>
                  </a:cubicBezTo>
                  <a:cubicBezTo>
                    <a:pt x="30" y="82"/>
                    <a:pt x="30" y="82"/>
                    <a:pt x="31" y="82"/>
                  </a:cubicBezTo>
                  <a:cubicBezTo>
                    <a:pt x="33" y="82"/>
                    <a:pt x="35" y="83"/>
                    <a:pt x="36" y="86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0"/>
                    <a:pt x="44" y="76"/>
                    <a:pt x="44" y="73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9"/>
                    <a:pt x="32" y="81"/>
                    <a:pt x="28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5" y="82"/>
                    <a:pt x="22" y="80"/>
                    <a:pt x="22" y="77"/>
                  </a:cubicBezTo>
                  <a:cubicBezTo>
                    <a:pt x="22" y="73"/>
                    <a:pt x="24" y="71"/>
                    <a:pt x="27" y="70"/>
                  </a:cubicBezTo>
                  <a:cubicBezTo>
                    <a:pt x="27" y="70"/>
                    <a:pt x="28" y="70"/>
                    <a:pt x="28" y="70"/>
                  </a:cubicBezTo>
                  <a:cubicBezTo>
                    <a:pt x="30" y="70"/>
                    <a:pt x="33" y="72"/>
                    <a:pt x="33" y="74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69"/>
                    <a:pt x="43" y="66"/>
                    <a:pt x="43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7"/>
                    <a:pt x="29" y="70"/>
                    <a:pt x="26" y="70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2" y="70"/>
                    <a:pt x="19" y="68"/>
                    <a:pt x="19" y="65"/>
                  </a:cubicBezTo>
                  <a:cubicBezTo>
                    <a:pt x="19" y="62"/>
                    <a:pt x="21" y="59"/>
                    <a:pt x="24" y="58"/>
                  </a:cubicBezTo>
                  <a:cubicBezTo>
                    <a:pt x="24" y="58"/>
                    <a:pt x="25" y="58"/>
                    <a:pt x="25" y="58"/>
                  </a:cubicBezTo>
                  <a:cubicBezTo>
                    <a:pt x="27" y="58"/>
                    <a:pt x="30" y="60"/>
                    <a:pt x="30" y="62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5"/>
                    <a:pt x="26" y="58"/>
                    <a:pt x="23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9" y="58"/>
                    <a:pt x="17" y="56"/>
                    <a:pt x="16" y="53"/>
                  </a:cubicBezTo>
                  <a:cubicBezTo>
                    <a:pt x="16" y="50"/>
                    <a:pt x="18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5" y="47"/>
                    <a:pt x="27" y="48"/>
                    <a:pt x="28" y="51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3"/>
                    <a:pt x="23" y="46"/>
                    <a:pt x="20" y="47"/>
                  </a:cubicBezTo>
                  <a:cubicBezTo>
                    <a:pt x="20" y="47"/>
                    <a:pt x="19" y="47"/>
                    <a:pt x="19" y="47"/>
                  </a:cubicBezTo>
                  <a:cubicBezTo>
                    <a:pt x="16" y="47"/>
                    <a:pt x="14" y="44"/>
                    <a:pt x="13" y="41"/>
                  </a:cubicBezTo>
                  <a:cubicBezTo>
                    <a:pt x="13" y="38"/>
                    <a:pt x="15" y="35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2" y="35"/>
                    <a:pt x="24" y="37"/>
                    <a:pt x="25" y="39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26" y="19"/>
                    <a:pt x="15" y="8"/>
                    <a:pt x="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ïṣḻiďè">
              <a:extLst>
                <a:ext uri="{FF2B5EF4-FFF2-40B4-BE49-F238E27FC236}">
                  <a16:creationId xmlns:a16="http://schemas.microsoft.com/office/drawing/2014/main" id="{2259A8E8-C032-4D3C-AF0E-CA4D1EEFAB76}"/>
                </a:ext>
              </a:extLst>
            </p:cNvPr>
            <p:cNvSpPr/>
            <p:nvPr/>
          </p:nvSpPr>
          <p:spPr bwMode="auto">
            <a:xfrm>
              <a:off x="5181600" y="3259138"/>
              <a:ext cx="168275" cy="371475"/>
            </a:xfrm>
            <a:custGeom>
              <a:avLst/>
              <a:gdLst>
                <a:gd name="T0" fmla="*/ 56 w 74"/>
                <a:gd name="T1" fmla="*/ 107 h 164"/>
                <a:gd name="T2" fmla="*/ 57 w 74"/>
                <a:gd name="T3" fmla="*/ 122 h 164"/>
                <a:gd name="T4" fmla="*/ 56 w 74"/>
                <a:gd name="T5" fmla="*/ 122 h 164"/>
                <a:gd name="T6" fmla="*/ 49 w 74"/>
                <a:gd name="T7" fmla="*/ 108 h 164"/>
                <a:gd name="T8" fmla="*/ 29 w 74"/>
                <a:gd name="T9" fmla="*/ 141 h 164"/>
                <a:gd name="T10" fmla="*/ 44 w 74"/>
                <a:gd name="T11" fmla="*/ 164 h 164"/>
                <a:gd name="T12" fmla="*/ 74 w 74"/>
                <a:gd name="T13" fmla="*/ 155 h 164"/>
                <a:gd name="T14" fmla="*/ 62 w 74"/>
                <a:gd name="T15" fmla="*/ 105 h 164"/>
                <a:gd name="T16" fmla="*/ 40 w 74"/>
                <a:gd name="T17" fmla="*/ 98 h 164"/>
                <a:gd name="T18" fmla="*/ 49 w 74"/>
                <a:gd name="T19" fmla="*/ 107 h 164"/>
                <a:gd name="T20" fmla="*/ 59 w 74"/>
                <a:gd name="T21" fmla="*/ 94 h 164"/>
                <a:gd name="T22" fmla="*/ 55 w 74"/>
                <a:gd name="T23" fmla="*/ 105 h 164"/>
                <a:gd name="T24" fmla="*/ 59 w 74"/>
                <a:gd name="T25" fmla="*/ 94 h 164"/>
                <a:gd name="T26" fmla="*/ 40 w 74"/>
                <a:gd name="T27" fmla="*/ 86 h 164"/>
                <a:gd name="T28" fmla="*/ 45 w 74"/>
                <a:gd name="T29" fmla="*/ 96 h 164"/>
                <a:gd name="T30" fmla="*/ 56 w 74"/>
                <a:gd name="T31" fmla="*/ 82 h 164"/>
                <a:gd name="T32" fmla="*/ 52 w 74"/>
                <a:gd name="T33" fmla="*/ 94 h 164"/>
                <a:gd name="T34" fmla="*/ 56 w 74"/>
                <a:gd name="T35" fmla="*/ 82 h 164"/>
                <a:gd name="T36" fmla="*/ 40 w 74"/>
                <a:gd name="T37" fmla="*/ 85 h 164"/>
                <a:gd name="T38" fmla="*/ 39 w 74"/>
                <a:gd name="T39" fmla="*/ 76 h 164"/>
                <a:gd name="T40" fmla="*/ 45 w 74"/>
                <a:gd name="T41" fmla="*/ 73 h 164"/>
                <a:gd name="T42" fmla="*/ 55 w 74"/>
                <a:gd name="T43" fmla="*/ 81 h 164"/>
                <a:gd name="T44" fmla="*/ 50 w 74"/>
                <a:gd name="T45" fmla="*/ 59 h 164"/>
                <a:gd name="T46" fmla="*/ 44 w 74"/>
                <a:gd name="T47" fmla="*/ 71 h 164"/>
                <a:gd name="T48" fmla="*/ 50 w 74"/>
                <a:gd name="T49" fmla="*/ 59 h 164"/>
                <a:gd name="T50" fmla="*/ 37 w 74"/>
                <a:gd name="T51" fmla="*/ 50 h 164"/>
                <a:gd name="T52" fmla="*/ 49 w 74"/>
                <a:gd name="T53" fmla="*/ 58 h 164"/>
                <a:gd name="T54" fmla="*/ 25 w 74"/>
                <a:gd name="T55" fmla="*/ 0 h 164"/>
                <a:gd name="T56" fmla="*/ 18 w 74"/>
                <a:gd name="T57" fmla="*/ 2 h 164"/>
                <a:gd name="T58" fmla="*/ 0 w 74"/>
                <a:gd name="T59" fmla="*/ 6 h 164"/>
                <a:gd name="T60" fmla="*/ 0 w 74"/>
                <a:gd name="T61" fmla="*/ 6 h 164"/>
                <a:gd name="T62" fmla="*/ 1 w 74"/>
                <a:gd name="T63" fmla="*/ 13 h 164"/>
                <a:gd name="T64" fmla="*/ 26 w 74"/>
                <a:gd name="T65" fmla="*/ 36 h 164"/>
                <a:gd name="T66" fmla="*/ 29 w 74"/>
                <a:gd name="T67" fmla="*/ 32 h 164"/>
                <a:gd name="T68" fmla="*/ 37 w 74"/>
                <a:gd name="T69" fmla="*/ 48 h 164"/>
                <a:gd name="T70" fmla="*/ 38 w 74"/>
                <a:gd name="T71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" h="164">
                  <a:moveTo>
                    <a:pt x="62" y="105"/>
                  </a:moveTo>
                  <a:cubicBezTo>
                    <a:pt x="56" y="107"/>
                    <a:pt x="56" y="107"/>
                    <a:pt x="56" y="107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60" y="119"/>
                    <a:pt x="59" y="121"/>
                    <a:pt x="57" y="122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5" y="122"/>
                    <a:pt x="53" y="121"/>
                    <a:pt x="53" y="119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36" y="120"/>
                    <a:pt x="33" y="130"/>
                    <a:pt x="29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40" y="150"/>
                    <a:pt x="44" y="164"/>
                    <a:pt x="44" y="164"/>
                  </a:cubicBezTo>
                  <a:cubicBezTo>
                    <a:pt x="44" y="164"/>
                    <a:pt x="44" y="164"/>
                    <a:pt x="44" y="164"/>
                  </a:cubicBezTo>
                  <a:cubicBezTo>
                    <a:pt x="56" y="162"/>
                    <a:pt x="74" y="155"/>
                    <a:pt x="74" y="155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0" y="138"/>
                    <a:pt x="66" y="121"/>
                    <a:pt x="62" y="105"/>
                  </a:cubicBezTo>
                  <a:moveTo>
                    <a:pt x="46" y="97"/>
                  </a:moveTo>
                  <a:cubicBezTo>
                    <a:pt x="40" y="98"/>
                    <a:pt x="40" y="98"/>
                    <a:pt x="40" y="98"/>
                  </a:cubicBezTo>
                  <a:cubicBezTo>
                    <a:pt x="39" y="102"/>
                    <a:pt x="39" y="106"/>
                    <a:pt x="38" y="110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6" y="97"/>
                    <a:pt x="46" y="97"/>
                    <a:pt x="46" y="97"/>
                  </a:cubicBezTo>
                  <a:moveTo>
                    <a:pt x="59" y="94"/>
                  </a:moveTo>
                  <a:cubicBezTo>
                    <a:pt x="52" y="95"/>
                    <a:pt x="52" y="95"/>
                    <a:pt x="52" y="95"/>
                  </a:cubicBezTo>
                  <a:cubicBezTo>
                    <a:pt x="55" y="105"/>
                    <a:pt x="55" y="105"/>
                    <a:pt x="55" y="105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61" y="100"/>
                    <a:pt x="60" y="97"/>
                    <a:pt x="59" y="94"/>
                  </a:cubicBezTo>
                  <a:moveTo>
                    <a:pt x="42" y="85"/>
                  </a:moveTo>
                  <a:cubicBezTo>
                    <a:pt x="40" y="86"/>
                    <a:pt x="40" y="86"/>
                    <a:pt x="40" y="86"/>
                  </a:cubicBezTo>
                  <a:cubicBezTo>
                    <a:pt x="40" y="89"/>
                    <a:pt x="40" y="93"/>
                    <a:pt x="40" y="97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2" y="85"/>
                    <a:pt x="42" y="85"/>
                    <a:pt x="42" y="85"/>
                  </a:cubicBezTo>
                  <a:moveTo>
                    <a:pt x="56" y="82"/>
                  </a:moveTo>
                  <a:cubicBezTo>
                    <a:pt x="48" y="84"/>
                    <a:pt x="48" y="84"/>
                    <a:pt x="48" y="8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58" y="89"/>
                    <a:pt x="57" y="85"/>
                    <a:pt x="56" y="82"/>
                  </a:cubicBezTo>
                  <a:moveTo>
                    <a:pt x="39" y="76"/>
                  </a:moveTo>
                  <a:cubicBezTo>
                    <a:pt x="39" y="79"/>
                    <a:pt x="40" y="82"/>
                    <a:pt x="40" y="85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39" y="76"/>
                    <a:pt x="39" y="76"/>
                    <a:pt x="39" y="76"/>
                  </a:cubicBezTo>
                  <a:moveTo>
                    <a:pt x="53" y="71"/>
                  </a:moveTo>
                  <a:cubicBezTo>
                    <a:pt x="45" y="73"/>
                    <a:pt x="45" y="73"/>
                    <a:pt x="45" y="7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77"/>
                    <a:pt x="54" y="74"/>
                    <a:pt x="53" y="71"/>
                  </a:cubicBezTo>
                  <a:moveTo>
                    <a:pt x="50" y="59"/>
                  </a:moveTo>
                  <a:cubicBezTo>
                    <a:pt x="41" y="61"/>
                    <a:pt x="41" y="61"/>
                    <a:pt x="41" y="6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1" y="66"/>
                    <a:pt x="50" y="62"/>
                    <a:pt x="50" y="59"/>
                  </a:cubicBezTo>
                  <a:moveTo>
                    <a:pt x="46" y="48"/>
                  </a:moveTo>
                  <a:cubicBezTo>
                    <a:pt x="37" y="50"/>
                    <a:pt x="37" y="50"/>
                    <a:pt x="37" y="50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4"/>
                    <a:pt x="47" y="51"/>
                    <a:pt x="46" y="48"/>
                  </a:cubicBezTo>
                  <a:moveTo>
                    <a:pt x="25" y="0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9"/>
                    <a:pt x="1" y="11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1" y="21"/>
                    <a:pt x="22" y="32"/>
                    <a:pt x="29" y="4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35"/>
                    <a:pt x="27" y="33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1" y="32"/>
                    <a:pt x="32" y="33"/>
                    <a:pt x="32" y="34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3" y="35"/>
                    <a:pt x="40" y="26"/>
                    <a:pt x="38" y="18"/>
                  </a:cubicBezTo>
                  <a:cubicBezTo>
                    <a:pt x="32" y="10"/>
                    <a:pt x="28" y="3"/>
                    <a:pt x="2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îŝ1îḋé">
              <a:extLst>
                <a:ext uri="{FF2B5EF4-FFF2-40B4-BE49-F238E27FC236}">
                  <a16:creationId xmlns:a16="http://schemas.microsoft.com/office/drawing/2014/main" id="{9567291A-74D3-4060-B35E-9D7D4C686C44}"/>
                </a:ext>
              </a:extLst>
            </p:cNvPr>
            <p:cNvSpPr/>
            <p:nvPr/>
          </p:nvSpPr>
          <p:spPr bwMode="auto">
            <a:xfrm>
              <a:off x="5240338" y="3330575"/>
              <a:ext cx="77787" cy="204788"/>
            </a:xfrm>
            <a:custGeom>
              <a:avLst/>
              <a:gdLst>
                <a:gd name="T0" fmla="*/ 30 w 34"/>
                <a:gd name="T1" fmla="*/ 75 h 90"/>
                <a:gd name="T2" fmla="*/ 23 w 34"/>
                <a:gd name="T3" fmla="*/ 76 h 90"/>
                <a:gd name="T4" fmla="*/ 27 w 34"/>
                <a:gd name="T5" fmla="*/ 87 h 90"/>
                <a:gd name="T6" fmla="*/ 30 w 34"/>
                <a:gd name="T7" fmla="*/ 90 h 90"/>
                <a:gd name="T8" fmla="*/ 30 w 34"/>
                <a:gd name="T9" fmla="*/ 90 h 90"/>
                <a:gd name="T10" fmla="*/ 31 w 34"/>
                <a:gd name="T11" fmla="*/ 90 h 90"/>
                <a:gd name="T12" fmla="*/ 33 w 34"/>
                <a:gd name="T13" fmla="*/ 85 h 90"/>
                <a:gd name="T14" fmla="*/ 30 w 34"/>
                <a:gd name="T15" fmla="*/ 75 h 90"/>
                <a:gd name="T16" fmla="*/ 26 w 34"/>
                <a:gd name="T17" fmla="*/ 63 h 90"/>
                <a:gd name="T18" fmla="*/ 20 w 34"/>
                <a:gd name="T19" fmla="*/ 65 h 90"/>
                <a:gd name="T20" fmla="*/ 23 w 34"/>
                <a:gd name="T21" fmla="*/ 75 h 90"/>
                <a:gd name="T22" fmla="*/ 29 w 34"/>
                <a:gd name="T23" fmla="*/ 73 h 90"/>
                <a:gd name="T24" fmla="*/ 26 w 34"/>
                <a:gd name="T25" fmla="*/ 63 h 90"/>
                <a:gd name="T26" fmla="*/ 22 w 34"/>
                <a:gd name="T27" fmla="*/ 52 h 90"/>
                <a:gd name="T28" fmla="*/ 16 w 34"/>
                <a:gd name="T29" fmla="*/ 53 h 90"/>
                <a:gd name="T30" fmla="*/ 19 w 34"/>
                <a:gd name="T31" fmla="*/ 64 h 90"/>
                <a:gd name="T32" fmla="*/ 26 w 34"/>
                <a:gd name="T33" fmla="*/ 62 h 90"/>
                <a:gd name="T34" fmla="*/ 22 w 34"/>
                <a:gd name="T35" fmla="*/ 52 h 90"/>
                <a:gd name="T36" fmla="*/ 19 w 34"/>
                <a:gd name="T37" fmla="*/ 41 h 90"/>
                <a:gd name="T38" fmla="*/ 12 w 34"/>
                <a:gd name="T39" fmla="*/ 42 h 90"/>
                <a:gd name="T40" fmla="*/ 13 w 34"/>
                <a:gd name="T41" fmla="*/ 44 h 90"/>
                <a:gd name="T42" fmla="*/ 16 w 34"/>
                <a:gd name="T43" fmla="*/ 52 h 90"/>
                <a:gd name="T44" fmla="*/ 22 w 34"/>
                <a:gd name="T45" fmla="*/ 51 h 90"/>
                <a:gd name="T46" fmla="*/ 19 w 34"/>
                <a:gd name="T47" fmla="*/ 41 h 90"/>
                <a:gd name="T48" fmla="*/ 15 w 34"/>
                <a:gd name="T49" fmla="*/ 29 h 90"/>
                <a:gd name="T50" fmla="*/ 9 w 34"/>
                <a:gd name="T51" fmla="*/ 31 h 90"/>
                <a:gd name="T52" fmla="*/ 12 w 34"/>
                <a:gd name="T53" fmla="*/ 41 h 90"/>
                <a:gd name="T54" fmla="*/ 18 w 34"/>
                <a:gd name="T55" fmla="*/ 39 h 90"/>
                <a:gd name="T56" fmla="*/ 15 w 34"/>
                <a:gd name="T57" fmla="*/ 29 h 90"/>
                <a:gd name="T58" fmla="*/ 11 w 34"/>
                <a:gd name="T59" fmla="*/ 18 h 90"/>
                <a:gd name="T60" fmla="*/ 5 w 34"/>
                <a:gd name="T61" fmla="*/ 19 h 90"/>
                <a:gd name="T62" fmla="*/ 8 w 34"/>
                <a:gd name="T63" fmla="*/ 29 h 90"/>
                <a:gd name="T64" fmla="*/ 15 w 34"/>
                <a:gd name="T65" fmla="*/ 28 h 90"/>
                <a:gd name="T66" fmla="*/ 11 w 34"/>
                <a:gd name="T67" fmla="*/ 18 h 90"/>
                <a:gd name="T68" fmla="*/ 3 w 34"/>
                <a:gd name="T69" fmla="*/ 0 h 90"/>
                <a:gd name="T70" fmla="*/ 2 w 34"/>
                <a:gd name="T71" fmla="*/ 0 h 90"/>
                <a:gd name="T72" fmla="*/ 0 w 34"/>
                <a:gd name="T73" fmla="*/ 4 h 90"/>
                <a:gd name="T74" fmla="*/ 3 w 34"/>
                <a:gd name="T75" fmla="*/ 14 h 90"/>
                <a:gd name="T76" fmla="*/ 5 w 34"/>
                <a:gd name="T77" fmla="*/ 18 h 90"/>
                <a:gd name="T78" fmla="*/ 11 w 34"/>
                <a:gd name="T79" fmla="*/ 16 h 90"/>
                <a:gd name="T80" fmla="*/ 6 w 34"/>
                <a:gd name="T81" fmla="*/ 2 h 90"/>
                <a:gd name="T82" fmla="*/ 3 w 34"/>
                <a:gd name="T8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" h="90">
                  <a:moveTo>
                    <a:pt x="30" y="75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7" y="89"/>
                    <a:pt x="29" y="90"/>
                    <a:pt x="30" y="90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33" y="89"/>
                    <a:pt x="34" y="87"/>
                    <a:pt x="33" y="85"/>
                  </a:cubicBezTo>
                  <a:cubicBezTo>
                    <a:pt x="30" y="75"/>
                    <a:pt x="30" y="75"/>
                    <a:pt x="30" y="75"/>
                  </a:cubicBezTo>
                  <a:moveTo>
                    <a:pt x="26" y="63"/>
                  </a:moveTo>
                  <a:cubicBezTo>
                    <a:pt x="20" y="65"/>
                    <a:pt x="20" y="65"/>
                    <a:pt x="20" y="65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6" y="63"/>
                    <a:pt x="26" y="63"/>
                    <a:pt x="26" y="63"/>
                  </a:cubicBezTo>
                  <a:moveTo>
                    <a:pt x="22" y="52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2" y="52"/>
                    <a:pt x="22" y="52"/>
                    <a:pt x="22" y="52"/>
                  </a:cubicBezTo>
                  <a:moveTo>
                    <a:pt x="19" y="41"/>
                  </a:moveTo>
                  <a:cubicBezTo>
                    <a:pt x="12" y="42"/>
                    <a:pt x="12" y="42"/>
                    <a:pt x="12" y="4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9" y="41"/>
                    <a:pt x="19" y="41"/>
                    <a:pt x="19" y="41"/>
                  </a:cubicBezTo>
                  <a:moveTo>
                    <a:pt x="15" y="29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29"/>
                    <a:pt x="15" y="29"/>
                    <a:pt x="15" y="29"/>
                  </a:cubicBezTo>
                  <a:moveTo>
                    <a:pt x="11" y="18"/>
                  </a:moveTo>
                  <a:cubicBezTo>
                    <a:pt x="5" y="19"/>
                    <a:pt x="5" y="19"/>
                    <a:pt x="5" y="1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5" y="0"/>
                    <a:pt x="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iṧḷíḍé">
              <a:extLst>
                <a:ext uri="{FF2B5EF4-FFF2-40B4-BE49-F238E27FC236}">
                  <a16:creationId xmlns:a16="http://schemas.microsoft.com/office/drawing/2014/main" id="{EBED010F-84BC-48D2-A8BC-8E8AAA692E11}"/>
                </a:ext>
              </a:extLst>
            </p:cNvPr>
            <p:cNvSpPr/>
            <p:nvPr/>
          </p:nvSpPr>
          <p:spPr bwMode="auto">
            <a:xfrm>
              <a:off x="7045325" y="2974975"/>
              <a:ext cx="57150" cy="101600"/>
            </a:xfrm>
            <a:custGeom>
              <a:avLst/>
              <a:gdLst>
                <a:gd name="T0" fmla="*/ 23 w 25"/>
                <a:gd name="T1" fmla="*/ 37 h 45"/>
                <a:gd name="T2" fmla="*/ 23 w 25"/>
                <a:gd name="T3" fmla="*/ 37 h 45"/>
                <a:gd name="T4" fmla="*/ 13 w 25"/>
                <a:gd name="T5" fmla="*/ 39 h 45"/>
                <a:gd name="T6" fmla="*/ 15 w 25"/>
                <a:gd name="T7" fmla="*/ 45 h 45"/>
                <a:gd name="T8" fmla="*/ 15 w 25"/>
                <a:gd name="T9" fmla="*/ 45 h 45"/>
                <a:gd name="T10" fmla="*/ 25 w 25"/>
                <a:gd name="T11" fmla="*/ 42 h 45"/>
                <a:gd name="T12" fmla="*/ 25 w 25"/>
                <a:gd name="T13" fmla="*/ 42 h 45"/>
                <a:gd name="T14" fmla="*/ 23 w 25"/>
                <a:gd name="T15" fmla="*/ 37 h 45"/>
                <a:gd name="T16" fmla="*/ 20 w 25"/>
                <a:gd name="T17" fmla="*/ 29 h 45"/>
                <a:gd name="T18" fmla="*/ 20 w 25"/>
                <a:gd name="T19" fmla="*/ 29 h 45"/>
                <a:gd name="T20" fmla="*/ 10 w 25"/>
                <a:gd name="T21" fmla="*/ 31 h 45"/>
                <a:gd name="T22" fmla="*/ 13 w 25"/>
                <a:gd name="T23" fmla="*/ 37 h 45"/>
                <a:gd name="T24" fmla="*/ 22 w 25"/>
                <a:gd name="T25" fmla="*/ 36 h 45"/>
                <a:gd name="T26" fmla="*/ 20 w 25"/>
                <a:gd name="T27" fmla="*/ 29 h 45"/>
                <a:gd name="T28" fmla="*/ 17 w 25"/>
                <a:gd name="T29" fmla="*/ 22 h 45"/>
                <a:gd name="T30" fmla="*/ 17 w 25"/>
                <a:gd name="T31" fmla="*/ 22 h 45"/>
                <a:gd name="T32" fmla="*/ 8 w 25"/>
                <a:gd name="T33" fmla="*/ 24 h 45"/>
                <a:gd name="T34" fmla="*/ 10 w 25"/>
                <a:gd name="T35" fmla="*/ 30 h 45"/>
                <a:gd name="T36" fmla="*/ 19 w 25"/>
                <a:gd name="T37" fmla="*/ 28 h 45"/>
                <a:gd name="T38" fmla="*/ 17 w 25"/>
                <a:gd name="T39" fmla="*/ 22 h 45"/>
                <a:gd name="T40" fmla="*/ 15 w 25"/>
                <a:gd name="T41" fmla="*/ 15 h 45"/>
                <a:gd name="T42" fmla="*/ 15 w 25"/>
                <a:gd name="T43" fmla="*/ 15 h 45"/>
                <a:gd name="T44" fmla="*/ 6 w 25"/>
                <a:gd name="T45" fmla="*/ 18 h 45"/>
                <a:gd name="T46" fmla="*/ 7 w 25"/>
                <a:gd name="T47" fmla="*/ 23 h 45"/>
                <a:gd name="T48" fmla="*/ 17 w 25"/>
                <a:gd name="T49" fmla="*/ 21 h 45"/>
                <a:gd name="T50" fmla="*/ 15 w 25"/>
                <a:gd name="T51" fmla="*/ 15 h 45"/>
                <a:gd name="T52" fmla="*/ 13 w 25"/>
                <a:gd name="T53" fmla="*/ 9 h 45"/>
                <a:gd name="T54" fmla="*/ 13 w 25"/>
                <a:gd name="T55" fmla="*/ 9 h 45"/>
                <a:gd name="T56" fmla="*/ 3 w 25"/>
                <a:gd name="T57" fmla="*/ 11 h 45"/>
                <a:gd name="T58" fmla="*/ 5 w 25"/>
                <a:gd name="T59" fmla="*/ 16 h 45"/>
                <a:gd name="T60" fmla="*/ 15 w 25"/>
                <a:gd name="T61" fmla="*/ 14 h 45"/>
                <a:gd name="T62" fmla="*/ 13 w 25"/>
                <a:gd name="T63" fmla="*/ 9 h 45"/>
                <a:gd name="T64" fmla="*/ 11 w 25"/>
                <a:gd name="T65" fmla="*/ 5 h 45"/>
                <a:gd name="T66" fmla="*/ 11 w 25"/>
                <a:gd name="T67" fmla="*/ 5 h 45"/>
                <a:gd name="T68" fmla="*/ 2 w 25"/>
                <a:gd name="T69" fmla="*/ 7 h 45"/>
                <a:gd name="T70" fmla="*/ 3 w 25"/>
                <a:gd name="T71" fmla="*/ 10 h 45"/>
                <a:gd name="T72" fmla="*/ 12 w 25"/>
                <a:gd name="T73" fmla="*/ 8 h 45"/>
                <a:gd name="T74" fmla="*/ 11 w 25"/>
                <a:gd name="T75" fmla="*/ 5 h 45"/>
                <a:gd name="T76" fmla="*/ 10 w 25"/>
                <a:gd name="T77" fmla="*/ 0 h 45"/>
                <a:gd name="T78" fmla="*/ 0 w 25"/>
                <a:gd name="T79" fmla="*/ 2 h 45"/>
                <a:gd name="T80" fmla="*/ 0 w 25"/>
                <a:gd name="T81" fmla="*/ 2 h 45"/>
                <a:gd name="T82" fmla="*/ 1 w 25"/>
                <a:gd name="T83" fmla="*/ 6 h 45"/>
                <a:gd name="T84" fmla="*/ 11 w 25"/>
                <a:gd name="T85" fmla="*/ 4 h 45"/>
                <a:gd name="T86" fmla="*/ 10 w 25"/>
                <a:gd name="T87" fmla="*/ 0 h 45"/>
                <a:gd name="T88" fmla="*/ 10 w 25"/>
                <a:gd name="T8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" h="45">
                  <a:moveTo>
                    <a:pt x="23" y="37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9" y="43"/>
                    <a:pt x="22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3" y="37"/>
                    <a:pt x="23" y="37"/>
                    <a:pt x="23" y="37"/>
                  </a:cubicBezTo>
                  <a:moveTo>
                    <a:pt x="20" y="29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7" y="22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7" y="22"/>
                    <a:pt x="17" y="22"/>
                    <a:pt x="17" y="22"/>
                  </a:cubicBezTo>
                  <a:moveTo>
                    <a:pt x="15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3" y="9"/>
                    <a:pt x="13" y="9"/>
                    <a:pt x="13" y="9"/>
                  </a:cubicBezTo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5"/>
                    <a:pt x="11" y="5"/>
                    <a:pt x="11" y="5"/>
                  </a:cubicBezTo>
                  <a:moveTo>
                    <a:pt x="10" y="0"/>
                  </a:moveTo>
                  <a:cubicBezTo>
                    <a:pt x="4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ísľiḑê">
              <a:extLst>
                <a:ext uri="{FF2B5EF4-FFF2-40B4-BE49-F238E27FC236}">
                  <a16:creationId xmlns:a16="http://schemas.microsoft.com/office/drawing/2014/main" id="{C2216116-11DF-474B-B330-A2AD1CFC92E0}"/>
                </a:ext>
              </a:extLst>
            </p:cNvPr>
            <p:cNvSpPr/>
            <p:nvPr/>
          </p:nvSpPr>
          <p:spPr bwMode="auto">
            <a:xfrm>
              <a:off x="6003925" y="3206750"/>
              <a:ext cx="52387" cy="117475"/>
            </a:xfrm>
            <a:custGeom>
              <a:avLst/>
              <a:gdLst>
                <a:gd name="T0" fmla="*/ 32 w 33"/>
                <a:gd name="T1" fmla="*/ 68 h 74"/>
                <a:gd name="T2" fmla="*/ 26 w 33"/>
                <a:gd name="T3" fmla="*/ 70 h 74"/>
                <a:gd name="T4" fmla="*/ 27 w 33"/>
                <a:gd name="T5" fmla="*/ 74 h 74"/>
                <a:gd name="T6" fmla="*/ 29 w 33"/>
                <a:gd name="T7" fmla="*/ 74 h 74"/>
                <a:gd name="T8" fmla="*/ 33 w 33"/>
                <a:gd name="T9" fmla="*/ 73 h 74"/>
                <a:gd name="T10" fmla="*/ 32 w 33"/>
                <a:gd name="T11" fmla="*/ 68 h 74"/>
                <a:gd name="T12" fmla="*/ 27 w 33"/>
                <a:gd name="T13" fmla="*/ 55 h 74"/>
                <a:gd name="T14" fmla="*/ 20 w 33"/>
                <a:gd name="T15" fmla="*/ 57 h 74"/>
                <a:gd name="T16" fmla="*/ 25 w 33"/>
                <a:gd name="T17" fmla="*/ 68 h 74"/>
                <a:gd name="T18" fmla="*/ 32 w 33"/>
                <a:gd name="T19" fmla="*/ 67 h 74"/>
                <a:gd name="T20" fmla="*/ 27 w 33"/>
                <a:gd name="T21" fmla="*/ 55 h 74"/>
                <a:gd name="T22" fmla="*/ 22 w 33"/>
                <a:gd name="T23" fmla="*/ 41 h 74"/>
                <a:gd name="T24" fmla="*/ 16 w 33"/>
                <a:gd name="T25" fmla="*/ 43 h 74"/>
                <a:gd name="T26" fmla="*/ 20 w 33"/>
                <a:gd name="T27" fmla="*/ 54 h 74"/>
                <a:gd name="T28" fmla="*/ 26 w 33"/>
                <a:gd name="T29" fmla="*/ 53 h 74"/>
                <a:gd name="T30" fmla="*/ 22 w 33"/>
                <a:gd name="T31" fmla="*/ 41 h 74"/>
                <a:gd name="T32" fmla="*/ 17 w 33"/>
                <a:gd name="T33" fmla="*/ 28 h 74"/>
                <a:gd name="T34" fmla="*/ 10 w 33"/>
                <a:gd name="T35" fmla="*/ 30 h 74"/>
                <a:gd name="T36" fmla="*/ 15 w 33"/>
                <a:gd name="T37" fmla="*/ 41 h 74"/>
                <a:gd name="T38" fmla="*/ 22 w 33"/>
                <a:gd name="T39" fmla="*/ 40 h 74"/>
                <a:gd name="T40" fmla="*/ 17 w 33"/>
                <a:gd name="T41" fmla="*/ 28 h 74"/>
                <a:gd name="T42" fmla="*/ 13 w 33"/>
                <a:gd name="T43" fmla="*/ 14 h 74"/>
                <a:gd name="T44" fmla="*/ 6 w 33"/>
                <a:gd name="T45" fmla="*/ 16 h 74"/>
                <a:gd name="T46" fmla="*/ 10 w 33"/>
                <a:gd name="T47" fmla="*/ 27 h 74"/>
                <a:gd name="T48" fmla="*/ 17 w 33"/>
                <a:gd name="T49" fmla="*/ 26 h 74"/>
                <a:gd name="T50" fmla="*/ 13 w 33"/>
                <a:gd name="T51" fmla="*/ 14 h 74"/>
                <a:gd name="T52" fmla="*/ 9 w 33"/>
                <a:gd name="T53" fmla="*/ 3 h 74"/>
                <a:gd name="T54" fmla="*/ 2 w 33"/>
                <a:gd name="T55" fmla="*/ 4 h 74"/>
                <a:gd name="T56" fmla="*/ 6 w 33"/>
                <a:gd name="T57" fmla="*/ 14 h 74"/>
                <a:gd name="T58" fmla="*/ 12 w 33"/>
                <a:gd name="T59" fmla="*/ 13 h 74"/>
                <a:gd name="T60" fmla="*/ 9 w 33"/>
                <a:gd name="T61" fmla="*/ 3 h 74"/>
                <a:gd name="T62" fmla="*/ 7 w 33"/>
                <a:gd name="T63" fmla="*/ 0 h 74"/>
                <a:gd name="T64" fmla="*/ 0 w 33"/>
                <a:gd name="T65" fmla="*/ 1 h 74"/>
                <a:gd name="T66" fmla="*/ 2 w 33"/>
                <a:gd name="T67" fmla="*/ 3 h 74"/>
                <a:gd name="T68" fmla="*/ 9 w 33"/>
                <a:gd name="T69" fmla="*/ 1 h 74"/>
                <a:gd name="T70" fmla="*/ 7 w 33"/>
                <a:gd name="T7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4">
                  <a:moveTo>
                    <a:pt x="32" y="68"/>
                  </a:moveTo>
                  <a:lnTo>
                    <a:pt x="26" y="70"/>
                  </a:lnTo>
                  <a:lnTo>
                    <a:pt x="27" y="74"/>
                  </a:lnTo>
                  <a:lnTo>
                    <a:pt x="29" y="74"/>
                  </a:lnTo>
                  <a:lnTo>
                    <a:pt x="33" y="73"/>
                  </a:lnTo>
                  <a:lnTo>
                    <a:pt x="32" y="68"/>
                  </a:lnTo>
                  <a:close/>
                  <a:moveTo>
                    <a:pt x="27" y="55"/>
                  </a:moveTo>
                  <a:lnTo>
                    <a:pt x="20" y="57"/>
                  </a:lnTo>
                  <a:lnTo>
                    <a:pt x="25" y="68"/>
                  </a:lnTo>
                  <a:lnTo>
                    <a:pt x="32" y="67"/>
                  </a:lnTo>
                  <a:lnTo>
                    <a:pt x="27" y="55"/>
                  </a:lnTo>
                  <a:close/>
                  <a:moveTo>
                    <a:pt x="22" y="41"/>
                  </a:moveTo>
                  <a:lnTo>
                    <a:pt x="16" y="43"/>
                  </a:lnTo>
                  <a:lnTo>
                    <a:pt x="20" y="54"/>
                  </a:lnTo>
                  <a:lnTo>
                    <a:pt x="26" y="53"/>
                  </a:lnTo>
                  <a:lnTo>
                    <a:pt x="22" y="41"/>
                  </a:lnTo>
                  <a:close/>
                  <a:moveTo>
                    <a:pt x="17" y="28"/>
                  </a:moveTo>
                  <a:lnTo>
                    <a:pt x="10" y="30"/>
                  </a:lnTo>
                  <a:lnTo>
                    <a:pt x="15" y="41"/>
                  </a:lnTo>
                  <a:lnTo>
                    <a:pt x="22" y="40"/>
                  </a:lnTo>
                  <a:lnTo>
                    <a:pt x="17" y="28"/>
                  </a:lnTo>
                  <a:close/>
                  <a:moveTo>
                    <a:pt x="13" y="14"/>
                  </a:moveTo>
                  <a:lnTo>
                    <a:pt x="6" y="16"/>
                  </a:lnTo>
                  <a:lnTo>
                    <a:pt x="10" y="27"/>
                  </a:lnTo>
                  <a:lnTo>
                    <a:pt x="17" y="26"/>
                  </a:lnTo>
                  <a:lnTo>
                    <a:pt x="13" y="14"/>
                  </a:lnTo>
                  <a:close/>
                  <a:moveTo>
                    <a:pt x="9" y="3"/>
                  </a:moveTo>
                  <a:lnTo>
                    <a:pt x="2" y="4"/>
                  </a:lnTo>
                  <a:lnTo>
                    <a:pt x="6" y="14"/>
                  </a:lnTo>
                  <a:lnTo>
                    <a:pt x="12" y="13"/>
                  </a:lnTo>
                  <a:lnTo>
                    <a:pt x="9" y="3"/>
                  </a:lnTo>
                  <a:close/>
                  <a:moveTo>
                    <a:pt x="7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ïṥļîḑè">
              <a:extLst>
                <a:ext uri="{FF2B5EF4-FFF2-40B4-BE49-F238E27FC236}">
                  <a16:creationId xmlns:a16="http://schemas.microsoft.com/office/drawing/2014/main" id="{609D3853-334B-45A7-9AC6-368932FAFA24}"/>
                </a:ext>
              </a:extLst>
            </p:cNvPr>
            <p:cNvSpPr/>
            <p:nvPr/>
          </p:nvSpPr>
          <p:spPr bwMode="auto">
            <a:xfrm>
              <a:off x="6003925" y="3206750"/>
              <a:ext cx="52387" cy="117475"/>
            </a:xfrm>
            <a:custGeom>
              <a:avLst/>
              <a:gdLst>
                <a:gd name="T0" fmla="*/ 32 w 33"/>
                <a:gd name="T1" fmla="*/ 68 h 74"/>
                <a:gd name="T2" fmla="*/ 26 w 33"/>
                <a:gd name="T3" fmla="*/ 70 h 74"/>
                <a:gd name="T4" fmla="*/ 27 w 33"/>
                <a:gd name="T5" fmla="*/ 74 h 74"/>
                <a:gd name="T6" fmla="*/ 29 w 33"/>
                <a:gd name="T7" fmla="*/ 74 h 74"/>
                <a:gd name="T8" fmla="*/ 33 w 33"/>
                <a:gd name="T9" fmla="*/ 73 h 74"/>
                <a:gd name="T10" fmla="*/ 32 w 33"/>
                <a:gd name="T11" fmla="*/ 68 h 74"/>
                <a:gd name="T12" fmla="*/ 27 w 33"/>
                <a:gd name="T13" fmla="*/ 55 h 74"/>
                <a:gd name="T14" fmla="*/ 20 w 33"/>
                <a:gd name="T15" fmla="*/ 57 h 74"/>
                <a:gd name="T16" fmla="*/ 25 w 33"/>
                <a:gd name="T17" fmla="*/ 68 h 74"/>
                <a:gd name="T18" fmla="*/ 32 w 33"/>
                <a:gd name="T19" fmla="*/ 67 h 74"/>
                <a:gd name="T20" fmla="*/ 27 w 33"/>
                <a:gd name="T21" fmla="*/ 55 h 74"/>
                <a:gd name="T22" fmla="*/ 22 w 33"/>
                <a:gd name="T23" fmla="*/ 41 h 74"/>
                <a:gd name="T24" fmla="*/ 16 w 33"/>
                <a:gd name="T25" fmla="*/ 43 h 74"/>
                <a:gd name="T26" fmla="*/ 20 w 33"/>
                <a:gd name="T27" fmla="*/ 54 h 74"/>
                <a:gd name="T28" fmla="*/ 26 w 33"/>
                <a:gd name="T29" fmla="*/ 53 h 74"/>
                <a:gd name="T30" fmla="*/ 22 w 33"/>
                <a:gd name="T31" fmla="*/ 41 h 74"/>
                <a:gd name="T32" fmla="*/ 17 w 33"/>
                <a:gd name="T33" fmla="*/ 28 h 74"/>
                <a:gd name="T34" fmla="*/ 10 w 33"/>
                <a:gd name="T35" fmla="*/ 30 h 74"/>
                <a:gd name="T36" fmla="*/ 15 w 33"/>
                <a:gd name="T37" fmla="*/ 41 h 74"/>
                <a:gd name="T38" fmla="*/ 22 w 33"/>
                <a:gd name="T39" fmla="*/ 40 h 74"/>
                <a:gd name="T40" fmla="*/ 17 w 33"/>
                <a:gd name="T41" fmla="*/ 28 h 74"/>
                <a:gd name="T42" fmla="*/ 13 w 33"/>
                <a:gd name="T43" fmla="*/ 14 h 74"/>
                <a:gd name="T44" fmla="*/ 6 w 33"/>
                <a:gd name="T45" fmla="*/ 16 h 74"/>
                <a:gd name="T46" fmla="*/ 10 w 33"/>
                <a:gd name="T47" fmla="*/ 27 h 74"/>
                <a:gd name="T48" fmla="*/ 17 w 33"/>
                <a:gd name="T49" fmla="*/ 26 h 74"/>
                <a:gd name="T50" fmla="*/ 13 w 33"/>
                <a:gd name="T51" fmla="*/ 14 h 74"/>
                <a:gd name="T52" fmla="*/ 9 w 33"/>
                <a:gd name="T53" fmla="*/ 3 h 74"/>
                <a:gd name="T54" fmla="*/ 2 w 33"/>
                <a:gd name="T55" fmla="*/ 4 h 74"/>
                <a:gd name="T56" fmla="*/ 6 w 33"/>
                <a:gd name="T57" fmla="*/ 14 h 74"/>
                <a:gd name="T58" fmla="*/ 12 w 33"/>
                <a:gd name="T59" fmla="*/ 13 h 74"/>
                <a:gd name="T60" fmla="*/ 9 w 33"/>
                <a:gd name="T61" fmla="*/ 3 h 74"/>
                <a:gd name="T62" fmla="*/ 7 w 33"/>
                <a:gd name="T63" fmla="*/ 0 h 74"/>
                <a:gd name="T64" fmla="*/ 0 w 33"/>
                <a:gd name="T65" fmla="*/ 1 h 74"/>
                <a:gd name="T66" fmla="*/ 2 w 33"/>
                <a:gd name="T67" fmla="*/ 3 h 74"/>
                <a:gd name="T68" fmla="*/ 9 w 33"/>
                <a:gd name="T69" fmla="*/ 1 h 74"/>
                <a:gd name="T70" fmla="*/ 7 w 33"/>
                <a:gd name="T7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4">
                  <a:moveTo>
                    <a:pt x="32" y="68"/>
                  </a:moveTo>
                  <a:lnTo>
                    <a:pt x="26" y="70"/>
                  </a:lnTo>
                  <a:lnTo>
                    <a:pt x="27" y="74"/>
                  </a:lnTo>
                  <a:lnTo>
                    <a:pt x="29" y="74"/>
                  </a:lnTo>
                  <a:lnTo>
                    <a:pt x="33" y="73"/>
                  </a:lnTo>
                  <a:lnTo>
                    <a:pt x="32" y="68"/>
                  </a:lnTo>
                  <a:moveTo>
                    <a:pt x="27" y="55"/>
                  </a:moveTo>
                  <a:lnTo>
                    <a:pt x="20" y="57"/>
                  </a:lnTo>
                  <a:lnTo>
                    <a:pt x="25" y="68"/>
                  </a:lnTo>
                  <a:lnTo>
                    <a:pt x="32" y="67"/>
                  </a:lnTo>
                  <a:lnTo>
                    <a:pt x="27" y="55"/>
                  </a:lnTo>
                  <a:moveTo>
                    <a:pt x="22" y="41"/>
                  </a:moveTo>
                  <a:lnTo>
                    <a:pt x="16" y="43"/>
                  </a:lnTo>
                  <a:lnTo>
                    <a:pt x="20" y="54"/>
                  </a:lnTo>
                  <a:lnTo>
                    <a:pt x="26" y="53"/>
                  </a:lnTo>
                  <a:lnTo>
                    <a:pt x="22" y="41"/>
                  </a:lnTo>
                  <a:moveTo>
                    <a:pt x="17" y="28"/>
                  </a:moveTo>
                  <a:lnTo>
                    <a:pt x="10" y="30"/>
                  </a:lnTo>
                  <a:lnTo>
                    <a:pt x="15" y="41"/>
                  </a:lnTo>
                  <a:lnTo>
                    <a:pt x="22" y="40"/>
                  </a:lnTo>
                  <a:lnTo>
                    <a:pt x="17" y="28"/>
                  </a:lnTo>
                  <a:moveTo>
                    <a:pt x="13" y="14"/>
                  </a:moveTo>
                  <a:lnTo>
                    <a:pt x="6" y="16"/>
                  </a:lnTo>
                  <a:lnTo>
                    <a:pt x="10" y="27"/>
                  </a:lnTo>
                  <a:lnTo>
                    <a:pt x="17" y="26"/>
                  </a:lnTo>
                  <a:lnTo>
                    <a:pt x="13" y="14"/>
                  </a:lnTo>
                  <a:moveTo>
                    <a:pt x="9" y="3"/>
                  </a:moveTo>
                  <a:lnTo>
                    <a:pt x="2" y="4"/>
                  </a:lnTo>
                  <a:lnTo>
                    <a:pt x="6" y="14"/>
                  </a:lnTo>
                  <a:lnTo>
                    <a:pt x="12" y="13"/>
                  </a:lnTo>
                  <a:lnTo>
                    <a:pt x="9" y="3"/>
                  </a:lnTo>
                  <a:moveTo>
                    <a:pt x="7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9" y="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iṩḷidê">
              <a:extLst>
                <a:ext uri="{FF2B5EF4-FFF2-40B4-BE49-F238E27FC236}">
                  <a16:creationId xmlns:a16="http://schemas.microsoft.com/office/drawing/2014/main" id="{682771B6-9780-470F-A665-754B0E33C8F7}"/>
                </a:ext>
              </a:extLst>
            </p:cNvPr>
            <p:cNvSpPr/>
            <p:nvPr/>
          </p:nvSpPr>
          <p:spPr bwMode="auto">
            <a:xfrm>
              <a:off x="6103938" y="3184525"/>
              <a:ext cx="50800" cy="117475"/>
            </a:xfrm>
            <a:custGeom>
              <a:avLst/>
              <a:gdLst>
                <a:gd name="T0" fmla="*/ 30 w 32"/>
                <a:gd name="T1" fmla="*/ 67 h 74"/>
                <a:gd name="T2" fmla="*/ 23 w 32"/>
                <a:gd name="T3" fmla="*/ 69 h 74"/>
                <a:gd name="T4" fmla="*/ 25 w 32"/>
                <a:gd name="T5" fmla="*/ 74 h 74"/>
                <a:gd name="T6" fmla="*/ 27 w 32"/>
                <a:gd name="T7" fmla="*/ 72 h 74"/>
                <a:gd name="T8" fmla="*/ 32 w 32"/>
                <a:gd name="T9" fmla="*/ 72 h 74"/>
                <a:gd name="T10" fmla="*/ 30 w 32"/>
                <a:gd name="T11" fmla="*/ 67 h 74"/>
                <a:gd name="T12" fmla="*/ 26 w 32"/>
                <a:gd name="T13" fmla="*/ 54 h 74"/>
                <a:gd name="T14" fmla="*/ 19 w 32"/>
                <a:gd name="T15" fmla="*/ 55 h 74"/>
                <a:gd name="T16" fmla="*/ 23 w 32"/>
                <a:gd name="T17" fmla="*/ 67 h 74"/>
                <a:gd name="T18" fmla="*/ 30 w 32"/>
                <a:gd name="T19" fmla="*/ 65 h 74"/>
                <a:gd name="T20" fmla="*/ 26 w 32"/>
                <a:gd name="T21" fmla="*/ 54 h 74"/>
                <a:gd name="T22" fmla="*/ 20 w 32"/>
                <a:gd name="T23" fmla="*/ 41 h 74"/>
                <a:gd name="T24" fmla="*/ 15 w 32"/>
                <a:gd name="T25" fmla="*/ 42 h 74"/>
                <a:gd name="T26" fmla="*/ 17 w 32"/>
                <a:gd name="T27" fmla="*/ 54 h 74"/>
                <a:gd name="T28" fmla="*/ 25 w 32"/>
                <a:gd name="T29" fmla="*/ 52 h 74"/>
                <a:gd name="T30" fmla="*/ 20 w 32"/>
                <a:gd name="T31" fmla="*/ 41 h 74"/>
                <a:gd name="T32" fmla="*/ 16 w 32"/>
                <a:gd name="T33" fmla="*/ 28 h 74"/>
                <a:gd name="T34" fmla="*/ 9 w 32"/>
                <a:gd name="T35" fmla="*/ 30 h 74"/>
                <a:gd name="T36" fmla="*/ 13 w 32"/>
                <a:gd name="T37" fmla="*/ 41 h 74"/>
                <a:gd name="T38" fmla="*/ 20 w 32"/>
                <a:gd name="T39" fmla="*/ 38 h 74"/>
                <a:gd name="T40" fmla="*/ 16 w 32"/>
                <a:gd name="T41" fmla="*/ 28 h 74"/>
                <a:gd name="T42" fmla="*/ 12 w 32"/>
                <a:gd name="T43" fmla="*/ 15 h 74"/>
                <a:gd name="T44" fmla="*/ 5 w 32"/>
                <a:gd name="T45" fmla="*/ 17 h 74"/>
                <a:gd name="T46" fmla="*/ 9 w 32"/>
                <a:gd name="T47" fmla="*/ 27 h 74"/>
                <a:gd name="T48" fmla="*/ 16 w 32"/>
                <a:gd name="T49" fmla="*/ 25 h 74"/>
                <a:gd name="T50" fmla="*/ 12 w 32"/>
                <a:gd name="T51" fmla="*/ 15 h 74"/>
                <a:gd name="T52" fmla="*/ 7 w 32"/>
                <a:gd name="T53" fmla="*/ 4 h 74"/>
                <a:gd name="T54" fmla="*/ 0 w 32"/>
                <a:gd name="T55" fmla="*/ 5 h 74"/>
                <a:gd name="T56" fmla="*/ 5 w 32"/>
                <a:gd name="T57" fmla="*/ 15 h 74"/>
                <a:gd name="T58" fmla="*/ 12 w 32"/>
                <a:gd name="T59" fmla="*/ 12 h 74"/>
                <a:gd name="T60" fmla="*/ 7 w 32"/>
                <a:gd name="T61" fmla="*/ 4 h 74"/>
                <a:gd name="T62" fmla="*/ 6 w 32"/>
                <a:gd name="T63" fmla="*/ 0 h 74"/>
                <a:gd name="T64" fmla="*/ 5 w 32"/>
                <a:gd name="T65" fmla="*/ 1 h 74"/>
                <a:gd name="T66" fmla="*/ 0 w 32"/>
                <a:gd name="T67" fmla="*/ 1 h 74"/>
                <a:gd name="T68" fmla="*/ 0 w 32"/>
                <a:gd name="T69" fmla="*/ 4 h 74"/>
                <a:gd name="T70" fmla="*/ 7 w 32"/>
                <a:gd name="T71" fmla="*/ 2 h 74"/>
                <a:gd name="T72" fmla="*/ 6 w 32"/>
                <a:gd name="T7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74">
                  <a:moveTo>
                    <a:pt x="30" y="67"/>
                  </a:moveTo>
                  <a:lnTo>
                    <a:pt x="23" y="69"/>
                  </a:lnTo>
                  <a:lnTo>
                    <a:pt x="25" y="74"/>
                  </a:lnTo>
                  <a:lnTo>
                    <a:pt x="27" y="72"/>
                  </a:lnTo>
                  <a:lnTo>
                    <a:pt x="32" y="72"/>
                  </a:lnTo>
                  <a:lnTo>
                    <a:pt x="30" y="67"/>
                  </a:lnTo>
                  <a:close/>
                  <a:moveTo>
                    <a:pt x="26" y="54"/>
                  </a:moveTo>
                  <a:lnTo>
                    <a:pt x="19" y="55"/>
                  </a:lnTo>
                  <a:lnTo>
                    <a:pt x="23" y="67"/>
                  </a:lnTo>
                  <a:lnTo>
                    <a:pt x="30" y="65"/>
                  </a:lnTo>
                  <a:lnTo>
                    <a:pt x="26" y="54"/>
                  </a:lnTo>
                  <a:close/>
                  <a:moveTo>
                    <a:pt x="20" y="41"/>
                  </a:moveTo>
                  <a:lnTo>
                    <a:pt x="15" y="42"/>
                  </a:lnTo>
                  <a:lnTo>
                    <a:pt x="17" y="54"/>
                  </a:lnTo>
                  <a:lnTo>
                    <a:pt x="25" y="52"/>
                  </a:lnTo>
                  <a:lnTo>
                    <a:pt x="20" y="41"/>
                  </a:lnTo>
                  <a:close/>
                  <a:moveTo>
                    <a:pt x="16" y="28"/>
                  </a:moveTo>
                  <a:lnTo>
                    <a:pt x="9" y="30"/>
                  </a:lnTo>
                  <a:lnTo>
                    <a:pt x="13" y="41"/>
                  </a:lnTo>
                  <a:lnTo>
                    <a:pt x="20" y="38"/>
                  </a:lnTo>
                  <a:lnTo>
                    <a:pt x="16" y="28"/>
                  </a:lnTo>
                  <a:close/>
                  <a:moveTo>
                    <a:pt x="12" y="15"/>
                  </a:moveTo>
                  <a:lnTo>
                    <a:pt x="5" y="17"/>
                  </a:lnTo>
                  <a:lnTo>
                    <a:pt x="9" y="27"/>
                  </a:lnTo>
                  <a:lnTo>
                    <a:pt x="16" y="25"/>
                  </a:lnTo>
                  <a:lnTo>
                    <a:pt x="12" y="15"/>
                  </a:lnTo>
                  <a:close/>
                  <a:moveTo>
                    <a:pt x="7" y="4"/>
                  </a:moveTo>
                  <a:lnTo>
                    <a:pt x="0" y="5"/>
                  </a:lnTo>
                  <a:lnTo>
                    <a:pt x="5" y="15"/>
                  </a:lnTo>
                  <a:lnTo>
                    <a:pt x="12" y="12"/>
                  </a:lnTo>
                  <a:lnTo>
                    <a:pt x="7" y="4"/>
                  </a:lnTo>
                  <a:close/>
                  <a:moveTo>
                    <a:pt x="6" y="0"/>
                  </a:moveTo>
                  <a:lnTo>
                    <a:pt x="5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7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îS1îḓê">
              <a:extLst>
                <a:ext uri="{FF2B5EF4-FFF2-40B4-BE49-F238E27FC236}">
                  <a16:creationId xmlns:a16="http://schemas.microsoft.com/office/drawing/2014/main" id="{94F99FB2-5A9A-4B63-B63B-16299A5D8931}"/>
                </a:ext>
              </a:extLst>
            </p:cNvPr>
            <p:cNvSpPr/>
            <p:nvPr/>
          </p:nvSpPr>
          <p:spPr bwMode="auto">
            <a:xfrm>
              <a:off x="6103938" y="3184525"/>
              <a:ext cx="50800" cy="117475"/>
            </a:xfrm>
            <a:custGeom>
              <a:avLst/>
              <a:gdLst>
                <a:gd name="T0" fmla="*/ 30 w 32"/>
                <a:gd name="T1" fmla="*/ 67 h 74"/>
                <a:gd name="T2" fmla="*/ 23 w 32"/>
                <a:gd name="T3" fmla="*/ 69 h 74"/>
                <a:gd name="T4" fmla="*/ 25 w 32"/>
                <a:gd name="T5" fmla="*/ 74 h 74"/>
                <a:gd name="T6" fmla="*/ 27 w 32"/>
                <a:gd name="T7" fmla="*/ 72 h 74"/>
                <a:gd name="T8" fmla="*/ 32 w 32"/>
                <a:gd name="T9" fmla="*/ 72 h 74"/>
                <a:gd name="T10" fmla="*/ 30 w 32"/>
                <a:gd name="T11" fmla="*/ 67 h 74"/>
                <a:gd name="T12" fmla="*/ 26 w 32"/>
                <a:gd name="T13" fmla="*/ 54 h 74"/>
                <a:gd name="T14" fmla="*/ 19 w 32"/>
                <a:gd name="T15" fmla="*/ 55 h 74"/>
                <a:gd name="T16" fmla="*/ 23 w 32"/>
                <a:gd name="T17" fmla="*/ 67 h 74"/>
                <a:gd name="T18" fmla="*/ 30 w 32"/>
                <a:gd name="T19" fmla="*/ 65 h 74"/>
                <a:gd name="T20" fmla="*/ 26 w 32"/>
                <a:gd name="T21" fmla="*/ 54 h 74"/>
                <a:gd name="T22" fmla="*/ 20 w 32"/>
                <a:gd name="T23" fmla="*/ 41 h 74"/>
                <a:gd name="T24" fmla="*/ 15 w 32"/>
                <a:gd name="T25" fmla="*/ 42 h 74"/>
                <a:gd name="T26" fmla="*/ 17 w 32"/>
                <a:gd name="T27" fmla="*/ 54 h 74"/>
                <a:gd name="T28" fmla="*/ 25 w 32"/>
                <a:gd name="T29" fmla="*/ 52 h 74"/>
                <a:gd name="T30" fmla="*/ 20 w 32"/>
                <a:gd name="T31" fmla="*/ 41 h 74"/>
                <a:gd name="T32" fmla="*/ 16 w 32"/>
                <a:gd name="T33" fmla="*/ 28 h 74"/>
                <a:gd name="T34" fmla="*/ 9 w 32"/>
                <a:gd name="T35" fmla="*/ 30 h 74"/>
                <a:gd name="T36" fmla="*/ 13 w 32"/>
                <a:gd name="T37" fmla="*/ 41 h 74"/>
                <a:gd name="T38" fmla="*/ 20 w 32"/>
                <a:gd name="T39" fmla="*/ 38 h 74"/>
                <a:gd name="T40" fmla="*/ 16 w 32"/>
                <a:gd name="T41" fmla="*/ 28 h 74"/>
                <a:gd name="T42" fmla="*/ 12 w 32"/>
                <a:gd name="T43" fmla="*/ 15 h 74"/>
                <a:gd name="T44" fmla="*/ 5 w 32"/>
                <a:gd name="T45" fmla="*/ 17 h 74"/>
                <a:gd name="T46" fmla="*/ 9 w 32"/>
                <a:gd name="T47" fmla="*/ 27 h 74"/>
                <a:gd name="T48" fmla="*/ 16 w 32"/>
                <a:gd name="T49" fmla="*/ 25 h 74"/>
                <a:gd name="T50" fmla="*/ 12 w 32"/>
                <a:gd name="T51" fmla="*/ 15 h 74"/>
                <a:gd name="T52" fmla="*/ 7 w 32"/>
                <a:gd name="T53" fmla="*/ 4 h 74"/>
                <a:gd name="T54" fmla="*/ 0 w 32"/>
                <a:gd name="T55" fmla="*/ 5 h 74"/>
                <a:gd name="T56" fmla="*/ 5 w 32"/>
                <a:gd name="T57" fmla="*/ 15 h 74"/>
                <a:gd name="T58" fmla="*/ 12 w 32"/>
                <a:gd name="T59" fmla="*/ 12 h 74"/>
                <a:gd name="T60" fmla="*/ 7 w 32"/>
                <a:gd name="T61" fmla="*/ 4 h 74"/>
                <a:gd name="T62" fmla="*/ 6 w 32"/>
                <a:gd name="T63" fmla="*/ 0 h 74"/>
                <a:gd name="T64" fmla="*/ 5 w 32"/>
                <a:gd name="T65" fmla="*/ 1 h 74"/>
                <a:gd name="T66" fmla="*/ 0 w 32"/>
                <a:gd name="T67" fmla="*/ 1 h 74"/>
                <a:gd name="T68" fmla="*/ 0 w 32"/>
                <a:gd name="T69" fmla="*/ 4 h 74"/>
                <a:gd name="T70" fmla="*/ 7 w 32"/>
                <a:gd name="T71" fmla="*/ 2 h 74"/>
                <a:gd name="T72" fmla="*/ 6 w 32"/>
                <a:gd name="T7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74">
                  <a:moveTo>
                    <a:pt x="30" y="67"/>
                  </a:moveTo>
                  <a:lnTo>
                    <a:pt x="23" y="69"/>
                  </a:lnTo>
                  <a:lnTo>
                    <a:pt x="25" y="74"/>
                  </a:lnTo>
                  <a:lnTo>
                    <a:pt x="27" y="72"/>
                  </a:lnTo>
                  <a:lnTo>
                    <a:pt x="32" y="72"/>
                  </a:lnTo>
                  <a:lnTo>
                    <a:pt x="30" y="67"/>
                  </a:lnTo>
                  <a:moveTo>
                    <a:pt x="26" y="54"/>
                  </a:moveTo>
                  <a:lnTo>
                    <a:pt x="19" y="55"/>
                  </a:lnTo>
                  <a:lnTo>
                    <a:pt x="23" y="67"/>
                  </a:lnTo>
                  <a:lnTo>
                    <a:pt x="30" y="65"/>
                  </a:lnTo>
                  <a:lnTo>
                    <a:pt x="26" y="54"/>
                  </a:lnTo>
                  <a:moveTo>
                    <a:pt x="20" y="41"/>
                  </a:moveTo>
                  <a:lnTo>
                    <a:pt x="15" y="42"/>
                  </a:lnTo>
                  <a:lnTo>
                    <a:pt x="17" y="54"/>
                  </a:lnTo>
                  <a:lnTo>
                    <a:pt x="25" y="52"/>
                  </a:lnTo>
                  <a:lnTo>
                    <a:pt x="20" y="41"/>
                  </a:lnTo>
                  <a:moveTo>
                    <a:pt x="16" y="28"/>
                  </a:moveTo>
                  <a:lnTo>
                    <a:pt x="9" y="30"/>
                  </a:lnTo>
                  <a:lnTo>
                    <a:pt x="13" y="41"/>
                  </a:lnTo>
                  <a:lnTo>
                    <a:pt x="20" y="38"/>
                  </a:lnTo>
                  <a:lnTo>
                    <a:pt x="16" y="28"/>
                  </a:lnTo>
                  <a:moveTo>
                    <a:pt x="12" y="15"/>
                  </a:moveTo>
                  <a:lnTo>
                    <a:pt x="5" y="17"/>
                  </a:lnTo>
                  <a:lnTo>
                    <a:pt x="9" y="27"/>
                  </a:lnTo>
                  <a:lnTo>
                    <a:pt x="16" y="25"/>
                  </a:lnTo>
                  <a:lnTo>
                    <a:pt x="12" y="15"/>
                  </a:lnTo>
                  <a:moveTo>
                    <a:pt x="7" y="4"/>
                  </a:moveTo>
                  <a:lnTo>
                    <a:pt x="0" y="5"/>
                  </a:lnTo>
                  <a:lnTo>
                    <a:pt x="5" y="15"/>
                  </a:lnTo>
                  <a:lnTo>
                    <a:pt x="12" y="12"/>
                  </a:lnTo>
                  <a:lnTo>
                    <a:pt x="7" y="4"/>
                  </a:lnTo>
                  <a:moveTo>
                    <a:pt x="6" y="0"/>
                  </a:moveTo>
                  <a:lnTo>
                    <a:pt x="5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7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îṧľiḍè">
              <a:extLst>
                <a:ext uri="{FF2B5EF4-FFF2-40B4-BE49-F238E27FC236}">
                  <a16:creationId xmlns:a16="http://schemas.microsoft.com/office/drawing/2014/main" id="{8EB16AB9-B9D5-4DFB-AA93-D963BDF1D60B}"/>
                </a:ext>
              </a:extLst>
            </p:cNvPr>
            <p:cNvSpPr/>
            <p:nvPr/>
          </p:nvSpPr>
          <p:spPr bwMode="auto">
            <a:xfrm>
              <a:off x="6151563" y="3175000"/>
              <a:ext cx="52387" cy="115888"/>
            </a:xfrm>
            <a:custGeom>
              <a:avLst/>
              <a:gdLst>
                <a:gd name="T0" fmla="*/ 32 w 33"/>
                <a:gd name="T1" fmla="*/ 65 h 73"/>
                <a:gd name="T2" fmla="*/ 25 w 33"/>
                <a:gd name="T3" fmla="*/ 67 h 73"/>
                <a:gd name="T4" fmla="*/ 26 w 33"/>
                <a:gd name="T5" fmla="*/ 73 h 73"/>
                <a:gd name="T6" fmla="*/ 29 w 33"/>
                <a:gd name="T7" fmla="*/ 71 h 73"/>
                <a:gd name="T8" fmla="*/ 33 w 33"/>
                <a:gd name="T9" fmla="*/ 70 h 73"/>
                <a:gd name="T10" fmla="*/ 32 w 33"/>
                <a:gd name="T11" fmla="*/ 65 h 73"/>
                <a:gd name="T12" fmla="*/ 26 w 33"/>
                <a:gd name="T13" fmla="*/ 53 h 73"/>
                <a:gd name="T14" fmla="*/ 20 w 33"/>
                <a:gd name="T15" fmla="*/ 54 h 73"/>
                <a:gd name="T16" fmla="*/ 23 w 33"/>
                <a:gd name="T17" fmla="*/ 65 h 73"/>
                <a:gd name="T18" fmla="*/ 30 w 33"/>
                <a:gd name="T19" fmla="*/ 64 h 73"/>
                <a:gd name="T20" fmla="*/ 26 w 33"/>
                <a:gd name="T21" fmla="*/ 53 h 73"/>
                <a:gd name="T22" fmla="*/ 22 w 33"/>
                <a:gd name="T23" fmla="*/ 40 h 73"/>
                <a:gd name="T24" fmla="*/ 15 w 33"/>
                <a:gd name="T25" fmla="*/ 41 h 73"/>
                <a:gd name="T26" fmla="*/ 19 w 33"/>
                <a:gd name="T27" fmla="*/ 53 h 73"/>
                <a:gd name="T28" fmla="*/ 26 w 33"/>
                <a:gd name="T29" fmla="*/ 51 h 73"/>
                <a:gd name="T30" fmla="*/ 22 w 33"/>
                <a:gd name="T31" fmla="*/ 40 h 73"/>
                <a:gd name="T32" fmla="*/ 17 w 33"/>
                <a:gd name="T33" fmla="*/ 27 h 73"/>
                <a:gd name="T34" fmla="*/ 10 w 33"/>
                <a:gd name="T35" fmla="*/ 28 h 73"/>
                <a:gd name="T36" fmla="*/ 15 w 33"/>
                <a:gd name="T37" fmla="*/ 38 h 73"/>
                <a:gd name="T38" fmla="*/ 22 w 33"/>
                <a:gd name="T39" fmla="*/ 37 h 73"/>
                <a:gd name="T40" fmla="*/ 17 w 33"/>
                <a:gd name="T41" fmla="*/ 27 h 73"/>
                <a:gd name="T42" fmla="*/ 13 w 33"/>
                <a:gd name="T43" fmla="*/ 14 h 73"/>
                <a:gd name="T44" fmla="*/ 6 w 33"/>
                <a:gd name="T45" fmla="*/ 16 h 73"/>
                <a:gd name="T46" fmla="*/ 10 w 33"/>
                <a:gd name="T47" fmla="*/ 26 h 73"/>
                <a:gd name="T48" fmla="*/ 16 w 33"/>
                <a:gd name="T49" fmla="*/ 24 h 73"/>
                <a:gd name="T50" fmla="*/ 13 w 33"/>
                <a:gd name="T51" fmla="*/ 14 h 73"/>
                <a:gd name="T52" fmla="*/ 9 w 33"/>
                <a:gd name="T53" fmla="*/ 3 h 73"/>
                <a:gd name="T54" fmla="*/ 2 w 33"/>
                <a:gd name="T55" fmla="*/ 4 h 73"/>
                <a:gd name="T56" fmla="*/ 6 w 33"/>
                <a:gd name="T57" fmla="*/ 14 h 73"/>
                <a:gd name="T58" fmla="*/ 12 w 33"/>
                <a:gd name="T59" fmla="*/ 13 h 73"/>
                <a:gd name="T60" fmla="*/ 9 w 33"/>
                <a:gd name="T61" fmla="*/ 3 h 73"/>
                <a:gd name="T62" fmla="*/ 7 w 33"/>
                <a:gd name="T63" fmla="*/ 0 h 73"/>
                <a:gd name="T64" fmla="*/ 3 w 33"/>
                <a:gd name="T65" fmla="*/ 0 h 73"/>
                <a:gd name="T66" fmla="*/ 0 w 33"/>
                <a:gd name="T67" fmla="*/ 1 h 73"/>
                <a:gd name="T68" fmla="*/ 2 w 33"/>
                <a:gd name="T69" fmla="*/ 3 h 73"/>
                <a:gd name="T70" fmla="*/ 9 w 33"/>
                <a:gd name="T71" fmla="*/ 1 h 73"/>
                <a:gd name="T72" fmla="*/ 7 w 33"/>
                <a:gd name="T7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3">
                  <a:moveTo>
                    <a:pt x="32" y="65"/>
                  </a:moveTo>
                  <a:lnTo>
                    <a:pt x="25" y="67"/>
                  </a:lnTo>
                  <a:lnTo>
                    <a:pt x="26" y="73"/>
                  </a:lnTo>
                  <a:lnTo>
                    <a:pt x="29" y="71"/>
                  </a:lnTo>
                  <a:lnTo>
                    <a:pt x="33" y="70"/>
                  </a:lnTo>
                  <a:lnTo>
                    <a:pt x="32" y="65"/>
                  </a:lnTo>
                  <a:close/>
                  <a:moveTo>
                    <a:pt x="26" y="53"/>
                  </a:moveTo>
                  <a:lnTo>
                    <a:pt x="20" y="54"/>
                  </a:lnTo>
                  <a:lnTo>
                    <a:pt x="23" y="65"/>
                  </a:lnTo>
                  <a:lnTo>
                    <a:pt x="30" y="64"/>
                  </a:lnTo>
                  <a:lnTo>
                    <a:pt x="26" y="53"/>
                  </a:lnTo>
                  <a:close/>
                  <a:moveTo>
                    <a:pt x="22" y="40"/>
                  </a:moveTo>
                  <a:lnTo>
                    <a:pt x="15" y="41"/>
                  </a:lnTo>
                  <a:lnTo>
                    <a:pt x="19" y="53"/>
                  </a:lnTo>
                  <a:lnTo>
                    <a:pt x="26" y="51"/>
                  </a:lnTo>
                  <a:lnTo>
                    <a:pt x="22" y="40"/>
                  </a:lnTo>
                  <a:close/>
                  <a:moveTo>
                    <a:pt x="17" y="27"/>
                  </a:moveTo>
                  <a:lnTo>
                    <a:pt x="10" y="28"/>
                  </a:lnTo>
                  <a:lnTo>
                    <a:pt x="15" y="38"/>
                  </a:lnTo>
                  <a:lnTo>
                    <a:pt x="22" y="37"/>
                  </a:lnTo>
                  <a:lnTo>
                    <a:pt x="17" y="27"/>
                  </a:lnTo>
                  <a:close/>
                  <a:moveTo>
                    <a:pt x="13" y="14"/>
                  </a:moveTo>
                  <a:lnTo>
                    <a:pt x="6" y="16"/>
                  </a:lnTo>
                  <a:lnTo>
                    <a:pt x="10" y="26"/>
                  </a:lnTo>
                  <a:lnTo>
                    <a:pt x="16" y="24"/>
                  </a:lnTo>
                  <a:lnTo>
                    <a:pt x="13" y="14"/>
                  </a:lnTo>
                  <a:close/>
                  <a:moveTo>
                    <a:pt x="9" y="3"/>
                  </a:moveTo>
                  <a:lnTo>
                    <a:pt x="2" y="4"/>
                  </a:lnTo>
                  <a:lnTo>
                    <a:pt x="6" y="14"/>
                  </a:lnTo>
                  <a:lnTo>
                    <a:pt x="12" y="13"/>
                  </a:lnTo>
                  <a:lnTo>
                    <a:pt x="9" y="3"/>
                  </a:lnTo>
                  <a:close/>
                  <a:moveTo>
                    <a:pt x="7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íṣlîdê">
              <a:extLst>
                <a:ext uri="{FF2B5EF4-FFF2-40B4-BE49-F238E27FC236}">
                  <a16:creationId xmlns:a16="http://schemas.microsoft.com/office/drawing/2014/main" id="{0DC73552-DF94-4709-B169-DBEC2753DEFB}"/>
                </a:ext>
              </a:extLst>
            </p:cNvPr>
            <p:cNvSpPr/>
            <p:nvPr/>
          </p:nvSpPr>
          <p:spPr bwMode="auto">
            <a:xfrm>
              <a:off x="6151563" y="3175000"/>
              <a:ext cx="52387" cy="115888"/>
            </a:xfrm>
            <a:custGeom>
              <a:avLst/>
              <a:gdLst>
                <a:gd name="T0" fmla="*/ 32 w 33"/>
                <a:gd name="T1" fmla="*/ 65 h 73"/>
                <a:gd name="T2" fmla="*/ 25 w 33"/>
                <a:gd name="T3" fmla="*/ 67 h 73"/>
                <a:gd name="T4" fmla="*/ 26 w 33"/>
                <a:gd name="T5" fmla="*/ 73 h 73"/>
                <a:gd name="T6" fmla="*/ 29 w 33"/>
                <a:gd name="T7" fmla="*/ 71 h 73"/>
                <a:gd name="T8" fmla="*/ 33 w 33"/>
                <a:gd name="T9" fmla="*/ 70 h 73"/>
                <a:gd name="T10" fmla="*/ 32 w 33"/>
                <a:gd name="T11" fmla="*/ 65 h 73"/>
                <a:gd name="T12" fmla="*/ 26 w 33"/>
                <a:gd name="T13" fmla="*/ 53 h 73"/>
                <a:gd name="T14" fmla="*/ 20 w 33"/>
                <a:gd name="T15" fmla="*/ 54 h 73"/>
                <a:gd name="T16" fmla="*/ 23 w 33"/>
                <a:gd name="T17" fmla="*/ 65 h 73"/>
                <a:gd name="T18" fmla="*/ 30 w 33"/>
                <a:gd name="T19" fmla="*/ 64 h 73"/>
                <a:gd name="T20" fmla="*/ 26 w 33"/>
                <a:gd name="T21" fmla="*/ 53 h 73"/>
                <a:gd name="T22" fmla="*/ 22 w 33"/>
                <a:gd name="T23" fmla="*/ 40 h 73"/>
                <a:gd name="T24" fmla="*/ 15 w 33"/>
                <a:gd name="T25" fmla="*/ 41 h 73"/>
                <a:gd name="T26" fmla="*/ 19 w 33"/>
                <a:gd name="T27" fmla="*/ 53 h 73"/>
                <a:gd name="T28" fmla="*/ 26 w 33"/>
                <a:gd name="T29" fmla="*/ 51 h 73"/>
                <a:gd name="T30" fmla="*/ 22 w 33"/>
                <a:gd name="T31" fmla="*/ 40 h 73"/>
                <a:gd name="T32" fmla="*/ 17 w 33"/>
                <a:gd name="T33" fmla="*/ 27 h 73"/>
                <a:gd name="T34" fmla="*/ 10 w 33"/>
                <a:gd name="T35" fmla="*/ 28 h 73"/>
                <a:gd name="T36" fmla="*/ 15 w 33"/>
                <a:gd name="T37" fmla="*/ 38 h 73"/>
                <a:gd name="T38" fmla="*/ 22 w 33"/>
                <a:gd name="T39" fmla="*/ 37 h 73"/>
                <a:gd name="T40" fmla="*/ 17 w 33"/>
                <a:gd name="T41" fmla="*/ 27 h 73"/>
                <a:gd name="T42" fmla="*/ 13 w 33"/>
                <a:gd name="T43" fmla="*/ 14 h 73"/>
                <a:gd name="T44" fmla="*/ 6 w 33"/>
                <a:gd name="T45" fmla="*/ 16 h 73"/>
                <a:gd name="T46" fmla="*/ 10 w 33"/>
                <a:gd name="T47" fmla="*/ 26 h 73"/>
                <a:gd name="T48" fmla="*/ 16 w 33"/>
                <a:gd name="T49" fmla="*/ 24 h 73"/>
                <a:gd name="T50" fmla="*/ 13 w 33"/>
                <a:gd name="T51" fmla="*/ 14 h 73"/>
                <a:gd name="T52" fmla="*/ 9 w 33"/>
                <a:gd name="T53" fmla="*/ 3 h 73"/>
                <a:gd name="T54" fmla="*/ 2 w 33"/>
                <a:gd name="T55" fmla="*/ 4 h 73"/>
                <a:gd name="T56" fmla="*/ 6 w 33"/>
                <a:gd name="T57" fmla="*/ 14 h 73"/>
                <a:gd name="T58" fmla="*/ 12 w 33"/>
                <a:gd name="T59" fmla="*/ 13 h 73"/>
                <a:gd name="T60" fmla="*/ 9 w 33"/>
                <a:gd name="T61" fmla="*/ 3 h 73"/>
                <a:gd name="T62" fmla="*/ 7 w 33"/>
                <a:gd name="T63" fmla="*/ 0 h 73"/>
                <a:gd name="T64" fmla="*/ 3 w 33"/>
                <a:gd name="T65" fmla="*/ 0 h 73"/>
                <a:gd name="T66" fmla="*/ 0 w 33"/>
                <a:gd name="T67" fmla="*/ 1 h 73"/>
                <a:gd name="T68" fmla="*/ 2 w 33"/>
                <a:gd name="T69" fmla="*/ 3 h 73"/>
                <a:gd name="T70" fmla="*/ 9 w 33"/>
                <a:gd name="T71" fmla="*/ 1 h 73"/>
                <a:gd name="T72" fmla="*/ 7 w 33"/>
                <a:gd name="T7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3">
                  <a:moveTo>
                    <a:pt x="32" y="65"/>
                  </a:moveTo>
                  <a:lnTo>
                    <a:pt x="25" y="67"/>
                  </a:lnTo>
                  <a:lnTo>
                    <a:pt x="26" y="73"/>
                  </a:lnTo>
                  <a:lnTo>
                    <a:pt x="29" y="71"/>
                  </a:lnTo>
                  <a:lnTo>
                    <a:pt x="33" y="70"/>
                  </a:lnTo>
                  <a:lnTo>
                    <a:pt x="32" y="65"/>
                  </a:lnTo>
                  <a:moveTo>
                    <a:pt x="26" y="53"/>
                  </a:moveTo>
                  <a:lnTo>
                    <a:pt x="20" y="54"/>
                  </a:lnTo>
                  <a:lnTo>
                    <a:pt x="23" y="65"/>
                  </a:lnTo>
                  <a:lnTo>
                    <a:pt x="30" y="64"/>
                  </a:lnTo>
                  <a:lnTo>
                    <a:pt x="26" y="53"/>
                  </a:lnTo>
                  <a:moveTo>
                    <a:pt x="22" y="40"/>
                  </a:moveTo>
                  <a:lnTo>
                    <a:pt x="15" y="41"/>
                  </a:lnTo>
                  <a:lnTo>
                    <a:pt x="19" y="53"/>
                  </a:lnTo>
                  <a:lnTo>
                    <a:pt x="26" y="51"/>
                  </a:lnTo>
                  <a:lnTo>
                    <a:pt x="22" y="40"/>
                  </a:lnTo>
                  <a:moveTo>
                    <a:pt x="17" y="27"/>
                  </a:moveTo>
                  <a:lnTo>
                    <a:pt x="10" y="28"/>
                  </a:lnTo>
                  <a:lnTo>
                    <a:pt x="15" y="38"/>
                  </a:lnTo>
                  <a:lnTo>
                    <a:pt x="22" y="37"/>
                  </a:lnTo>
                  <a:lnTo>
                    <a:pt x="17" y="27"/>
                  </a:lnTo>
                  <a:moveTo>
                    <a:pt x="13" y="14"/>
                  </a:moveTo>
                  <a:lnTo>
                    <a:pt x="6" y="16"/>
                  </a:lnTo>
                  <a:lnTo>
                    <a:pt x="10" y="26"/>
                  </a:lnTo>
                  <a:lnTo>
                    <a:pt x="16" y="24"/>
                  </a:lnTo>
                  <a:lnTo>
                    <a:pt x="13" y="14"/>
                  </a:lnTo>
                  <a:moveTo>
                    <a:pt x="9" y="3"/>
                  </a:moveTo>
                  <a:lnTo>
                    <a:pt x="2" y="4"/>
                  </a:lnTo>
                  <a:lnTo>
                    <a:pt x="6" y="14"/>
                  </a:lnTo>
                  <a:lnTo>
                    <a:pt x="12" y="13"/>
                  </a:lnTo>
                  <a:lnTo>
                    <a:pt x="9" y="3"/>
                  </a:lnTo>
                  <a:moveTo>
                    <a:pt x="7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9" y="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íṧ1iḋè">
              <a:extLst>
                <a:ext uri="{FF2B5EF4-FFF2-40B4-BE49-F238E27FC236}">
                  <a16:creationId xmlns:a16="http://schemas.microsoft.com/office/drawing/2014/main" id="{F6B55BD8-62D6-4040-85AD-6F0879CB27C8}"/>
                </a:ext>
              </a:extLst>
            </p:cNvPr>
            <p:cNvSpPr/>
            <p:nvPr/>
          </p:nvSpPr>
          <p:spPr bwMode="auto">
            <a:xfrm>
              <a:off x="5965825" y="3216275"/>
              <a:ext cx="52387" cy="117475"/>
            </a:xfrm>
            <a:custGeom>
              <a:avLst/>
              <a:gdLst>
                <a:gd name="T0" fmla="*/ 31 w 33"/>
                <a:gd name="T1" fmla="*/ 68 h 74"/>
                <a:gd name="T2" fmla="*/ 24 w 33"/>
                <a:gd name="T3" fmla="*/ 71 h 74"/>
                <a:gd name="T4" fmla="*/ 26 w 33"/>
                <a:gd name="T5" fmla="*/ 74 h 74"/>
                <a:gd name="T6" fmla="*/ 27 w 33"/>
                <a:gd name="T7" fmla="*/ 74 h 74"/>
                <a:gd name="T8" fmla="*/ 33 w 33"/>
                <a:gd name="T9" fmla="*/ 72 h 74"/>
                <a:gd name="T10" fmla="*/ 31 w 33"/>
                <a:gd name="T11" fmla="*/ 68 h 74"/>
                <a:gd name="T12" fmla="*/ 26 w 33"/>
                <a:gd name="T13" fmla="*/ 55 h 74"/>
                <a:gd name="T14" fmla="*/ 18 w 33"/>
                <a:gd name="T15" fmla="*/ 57 h 74"/>
                <a:gd name="T16" fmla="*/ 23 w 33"/>
                <a:gd name="T17" fmla="*/ 68 h 74"/>
                <a:gd name="T18" fmla="*/ 30 w 33"/>
                <a:gd name="T19" fmla="*/ 67 h 74"/>
                <a:gd name="T20" fmla="*/ 26 w 33"/>
                <a:gd name="T21" fmla="*/ 55 h 74"/>
                <a:gd name="T22" fmla="*/ 21 w 33"/>
                <a:gd name="T23" fmla="*/ 41 h 74"/>
                <a:gd name="T24" fmla="*/ 14 w 33"/>
                <a:gd name="T25" fmla="*/ 42 h 74"/>
                <a:gd name="T26" fmla="*/ 18 w 33"/>
                <a:gd name="T27" fmla="*/ 55 h 74"/>
                <a:gd name="T28" fmla="*/ 26 w 33"/>
                <a:gd name="T29" fmla="*/ 54 h 74"/>
                <a:gd name="T30" fmla="*/ 21 w 33"/>
                <a:gd name="T31" fmla="*/ 41 h 74"/>
                <a:gd name="T32" fmla="*/ 16 w 33"/>
                <a:gd name="T33" fmla="*/ 28 h 74"/>
                <a:gd name="T34" fmla="*/ 10 w 33"/>
                <a:gd name="T35" fmla="*/ 30 h 74"/>
                <a:gd name="T36" fmla="*/ 14 w 33"/>
                <a:gd name="T37" fmla="*/ 41 h 74"/>
                <a:gd name="T38" fmla="*/ 20 w 33"/>
                <a:gd name="T39" fmla="*/ 39 h 74"/>
                <a:gd name="T40" fmla="*/ 16 w 33"/>
                <a:gd name="T41" fmla="*/ 28 h 74"/>
                <a:gd name="T42" fmla="*/ 11 w 33"/>
                <a:gd name="T43" fmla="*/ 14 h 74"/>
                <a:gd name="T44" fmla="*/ 4 w 33"/>
                <a:gd name="T45" fmla="*/ 15 h 74"/>
                <a:gd name="T46" fmla="*/ 8 w 33"/>
                <a:gd name="T47" fmla="*/ 27 h 74"/>
                <a:gd name="T48" fmla="*/ 16 w 33"/>
                <a:gd name="T49" fmla="*/ 25 h 74"/>
                <a:gd name="T50" fmla="*/ 11 w 33"/>
                <a:gd name="T51" fmla="*/ 14 h 74"/>
                <a:gd name="T52" fmla="*/ 7 w 33"/>
                <a:gd name="T53" fmla="*/ 2 h 74"/>
                <a:gd name="T54" fmla="*/ 0 w 33"/>
                <a:gd name="T55" fmla="*/ 4 h 74"/>
                <a:gd name="T56" fmla="*/ 4 w 33"/>
                <a:gd name="T57" fmla="*/ 14 h 74"/>
                <a:gd name="T58" fmla="*/ 11 w 33"/>
                <a:gd name="T59" fmla="*/ 12 h 74"/>
                <a:gd name="T60" fmla="*/ 7 w 33"/>
                <a:gd name="T61" fmla="*/ 2 h 74"/>
                <a:gd name="T62" fmla="*/ 6 w 33"/>
                <a:gd name="T63" fmla="*/ 0 h 74"/>
                <a:gd name="T64" fmla="*/ 4 w 33"/>
                <a:gd name="T65" fmla="*/ 0 h 74"/>
                <a:gd name="T66" fmla="*/ 0 w 33"/>
                <a:gd name="T67" fmla="*/ 1 h 74"/>
                <a:gd name="T68" fmla="*/ 0 w 33"/>
                <a:gd name="T69" fmla="*/ 2 h 74"/>
                <a:gd name="T70" fmla="*/ 7 w 33"/>
                <a:gd name="T71" fmla="*/ 1 h 74"/>
                <a:gd name="T72" fmla="*/ 6 w 33"/>
                <a:gd name="T7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4">
                  <a:moveTo>
                    <a:pt x="31" y="68"/>
                  </a:moveTo>
                  <a:lnTo>
                    <a:pt x="24" y="71"/>
                  </a:lnTo>
                  <a:lnTo>
                    <a:pt x="26" y="74"/>
                  </a:lnTo>
                  <a:lnTo>
                    <a:pt x="27" y="74"/>
                  </a:lnTo>
                  <a:lnTo>
                    <a:pt x="33" y="72"/>
                  </a:lnTo>
                  <a:lnTo>
                    <a:pt x="31" y="68"/>
                  </a:lnTo>
                  <a:close/>
                  <a:moveTo>
                    <a:pt x="26" y="55"/>
                  </a:moveTo>
                  <a:lnTo>
                    <a:pt x="18" y="57"/>
                  </a:lnTo>
                  <a:lnTo>
                    <a:pt x="23" y="68"/>
                  </a:lnTo>
                  <a:lnTo>
                    <a:pt x="30" y="67"/>
                  </a:lnTo>
                  <a:lnTo>
                    <a:pt x="26" y="55"/>
                  </a:lnTo>
                  <a:close/>
                  <a:moveTo>
                    <a:pt x="21" y="41"/>
                  </a:moveTo>
                  <a:lnTo>
                    <a:pt x="14" y="42"/>
                  </a:lnTo>
                  <a:lnTo>
                    <a:pt x="18" y="55"/>
                  </a:lnTo>
                  <a:lnTo>
                    <a:pt x="26" y="54"/>
                  </a:lnTo>
                  <a:lnTo>
                    <a:pt x="21" y="41"/>
                  </a:lnTo>
                  <a:close/>
                  <a:moveTo>
                    <a:pt x="16" y="28"/>
                  </a:moveTo>
                  <a:lnTo>
                    <a:pt x="10" y="30"/>
                  </a:lnTo>
                  <a:lnTo>
                    <a:pt x="14" y="41"/>
                  </a:lnTo>
                  <a:lnTo>
                    <a:pt x="20" y="39"/>
                  </a:lnTo>
                  <a:lnTo>
                    <a:pt x="16" y="28"/>
                  </a:lnTo>
                  <a:close/>
                  <a:moveTo>
                    <a:pt x="11" y="14"/>
                  </a:moveTo>
                  <a:lnTo>
                    <a:pt x="4" y="15"/>
                  </a:lnTo>
                  <a:lnTo>
                    <a:pt x="8" y="27"/>
                  </a:lnTo>
                  <a:lnTo>
                    <a:pt x="16" y="25"/>
                  </a:lnTo>
                  <a:lnTo>
                    <a:pt x="11" y="14"/>
                  </a:lnTo>
                  <a:close/>
                  <a:moveTo>
                    <a:pt x="7" y="2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7" y="2"/>
                  </a:lnTo>
                  <a:close/>
                  <a:moveTo>
                    <a:pt x="6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îS1ïḍê">
              <a:extLst>
                <a:ext uri="{FF2B5EF4-FFF2-40B4-BE49-F238E27FC236}">
                  <a16:creationId xmlns:a16="http://schemas.microsoft.com/office/drawing/2014/main" id="{6D98E4EA-C3FA-4C35-AF1C-F17B5A3848CB}"/>
                </a:ext>
              </a:extLst>
            </p:cNvPr>
            <p:cNvSpPr/>
            <p:nvPr/>
          </p:nvSpPr>
          <p:spPr bwMode="auto">
            <a:xfrm>
              <a:off x="5965825" y="3216275"/>
              <a:ext cx="52387" cy="117475"/>
            </a:xfrm>
            <a:custGeom>
              <a:avLst/>
              <a:gdLst>
                <a:gd name="T0" fmla="*/ 31 w 33"/>
                <a:gd name="T1" fmla="*/ 68 h 74"/>
                <a:gd name="T2" fmla="*/ 24 w 33"/>
                <a:gd name="T3" fmla="*/ 71 h 74"/>
                <a:gd name="T4" fmla="*/ 26 w 33"/>
                <a:gd name="T5" fmla="*/ 74 h 74"/>
                <a:gd name="T6" fmla="*/ 27 w 33"/>
                <a:gd name="T7" fmla="*/ 74 h 74"/>
                <a:gd name="T8" fmla="*/ 33 w 33"/>
                <a:gd name="T9" fmla="*/ 72 h 74"/>
                <a:gd name="T10" fmla="*/ 31 w 33"/>
                <a:gd name="T11" fmla="*/ 68 h 74"/>
                <a:gd name="T12" fmla="*/ 26 w 33"/>
                <a:gd name="T13" fmla="*/ 55 h 74"/>
                <a:gd name="T14" fmla="*/ 18 w 33"/>
                <a:gd name="T15" fmla="*/ 57 h 74"/>
                <a:gd name="T16" fmla="*/ 23 w 33"/>
                <a:gd name="T17" fmla="*/ 68 h 74"/>
                <a:gd name="T18" fmla="*/ 30 w 33"/>
                <a:gd name="T19" fmla="*/ 67 h 74"/>
                <a:gd name="T20" fmla="*/ 26 w 33"/>
                <a:gd name="T21" fmla="*/ 55 h 74"/>
                <a:gd name="T22" fmla="*/ 21 w 33"/>
                <a:gd name="T23" fmla="*/ 41 h 74"/>
                <a:gd name="T24" fmla="*/ 14 w 33"/>
                <a:gd name="T25" fmla="*/ 42 h 74"/>
                <a:gd name="T26" fmla="*/ 18 w 33"/>
                <a:gd name="T27" fmla="*/ 55 h 74"/>
                <a:gd name="T28" fmla="*/ 26 w 33"/>
                <a:gd name="T29" fmla="*/ 54 h 74"/>
                <a:gd name="T30" fmla="*/ 21 w 33"/>
                <a:gd name="T31" fmla="*/ 41 h 74"/>
                <a:gd name="T32" fmla="*/ 16 w 33"/>
                <a:gd name="T33" fmla="*/ 28 h 74"/>
                <a:gd name="T34" fmla="*/ 10 w 33"/>
                <a:gd name="T35" fmla="*/ 30 h 74"/>
                <a:gd name="T36" fmla="*/ 14 w 33"/>
                <a:gd name="T37" fmla="*/ 41 h 74"/>
                <a:gd name="T38" fmla="*/ 20 w 33"/>
                <a:gd name="T39" fmla="*/ 39 h 74"/>
                <a:gd name="T40" fmla="*/ 16 w 33"/>
                <a:gd name="T41" fmla="*/ 28 h 74"/>
                <a:gd name="T42" fmla="*/ 11 w 33"/>
                <a:gd name="T43" fmla="*/ 14 h 74"/>
                <a:gd name="T44" fmla="*/ 4 w 33"/>
                <a:gd name="T45" fmla="*/ 15 h 74"/>
                <a:gd name="T46" fmla="*/ 8 w 33"/>
                <a:gd name="T47" fmla="*/ 27 h 74"/>
                <a:gd name="T48" fmla="*/ 16 w 33"/>
                <a:gd name="T49" fmla="*/ 25 h 74"/>
                <a:gd name="T50" fmla="*/ 11 w 33"/>
                <a:gd name="T51" fmla="*/ 14 h 74"/>
                <a:gd name="T52" fmla="*/ 7 w 33"/>
                <a:gd name="T53" fmla="*/ 2 h 74"/>
                <a:gd name="T54" fmla="*/ 0 w 33"/>
                <a:gd name="T55" fmla="*/ 4 h 74"/>
                <a:gd name="T56" fmla="*/ 4 w 33"/>
                <a:gd name="T57" fmla="*/ 14 h 74"/>
                <a:gd name="T58" fmla="*/ 11 w 33"/>
                <a:gd name="T59" fmla="*/ 12 h 74"/>
                <a:gd name="T60" fmla="*/ 7 w 33"/>
                <a:gd name="T61" fmla="*/ 2 h 74"/>
                <a:gd name="T62" fmla="*/ 6 w 33"/>
                <a:gd name="T63" fmla="*/ 0 h 74"/>
                <a:gd name="T64" fmla="*/ 4 w 33"/>
                <a:gd name="T65" fmla="*/ 0 h 74"/>
                <a:gd name="T66" fmla="*/ 0 w 33"/>
                <a:gd name="T67" fmla="*/ 1 h 74"/>
                <a:gd name="T68" fmla="*/ 0 w 33"/>
                <a:gd name="T69" fmla="*/ 2 h 74"/>
                <a:gd name="T70" fmla="*/ 7 w 33"/>
                <a:gd name="T71" fmla="*/ 1 h 74"/>
                <a:gd name="T72" fmla="*/ 6 w 33"/>
                <a:gd name="T7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4">
                  <a:moveTo>
                    <a:pt x="31" y="68"/>
                  </a:moveTo>
                  <a:lnTo>
                    <a:pt x="24" y="71"/>
                  </a:lnTo>
                  <a:lnTo>
                    <a:pt x="26" y="74"/>
                  </a:lnTo>
                  <a:lnTo>
                    <a:pt x="27" y="74"/>
                  </a:lnTo>
                  <a:lnTo>
                    <a:pt x="33" y="72"/>
                  </a:lnTo>
                  <a:lnTo>
                    <a:pt x="31" y="68"/>
                  </a:lnTo>
                  <a:moveTo>
                    <a:pt x="26" y="55"/>
                  </a:moveTo>
                  <a:lnTo>
                    <a:pt x="18" y="57"/>
                  </a:lnTo>
                  <a:lnTo>
                    <a:pt x="23" y="68"/>
                  </a:lnTo>
                  <a:lnTo>
                    <a:pt x="30" y="67"/>
                  </a:lnTo>
                  <a:lnTo>
                    <a:pt x="26" y="55"/>
                  </a:lnTo>
                  <a:moveTo>
                    <a:pt x="21" y="41"/>
                  </a:moveTo>
                  <a:lnTo>
                    <a:pt x="14" y="42"/>
                  </a:lnTo>
                  <a:lnTo>
                    <a:pt x="18" y="55"/>
                  </a:lnTo>
                  <a:lnTo>
                    <a:pt x="26" y="54"/>
                  </a:lnTo>
                  <a:lnTo>
                    <a:pt x="21" y="41"/>
                  </a:lnTo>
                  <a:moveTo>
                    <a:pt x="16" y="28"/>
                  </a:moveTo>
                  <a:lnTo>
                    <a:pt x="10" y="30"/>
                  </a:lnTo>
                  <a:lnTo>
                    <a:pt x="14" y="41"/>
                  </a:lnTo>
                  <a:lnTo>
                    <a:pt x="20" y="39"/>
                  </a:lnTo>
                  <a:lnTo>
                    <a:pt x="16" y="28"/>
                  </a:lnTo>
                  <a:moveTo>
                    <a:pt x="11" y="14"/>
                  </a:moveTo>
                  <a:lnTo>
                    <a:pt x="4" y="15"/>
                  </a:lnTo>
                  <a:lnTo>
                    <a:pt x="8" y="27"/>
                  </a:lnTo>
                  <a:lnTo>
                    <a:pt x="16" y="25"/>
                  </a:lnTo>
                  <a:lnTo>
                    <a:pt x="11" y="14"/>
                  </a:lnTo>
                  <a:moveTo>
                    <a:pt x="7" y="2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7" y="2"/>
                  </a:lnTo>
                  <a:moveTo>
                    <a:pt x="6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ïşļïḑè">
              <a:extLst>
                <a:ext uri="{FF2B5EF4-FFF2-40B4-BE49-F238E27FC236}">
                  <a16:creationId xmlns:a16="http://schemas.microsoft.com/office/drawing/2014/main" id="{58FD2B95-91C5-444C-A0DD-9D7383244A6E}"/>
                </a:ext>
              </a:extLst>
            </p:cNvPr>
            <p:cNvSpPr/>
            <p:nvPr/>
          </p:nvSpPr>
          <p:spPr bwMode="auto">
            <a:xfrm>
              <a:off x="5891213" y="3232150"/>
              <a:ext cx="52387" cy="119063"/>
            </a:xfrm>
            <a:custGeom>
              <a:avLst/>
              <a:gdLst>
                <a:gd name="T0" fmla="*/ 33 w 33"/>
                <a:gd name="T1" fmla="*/ 69 h 75"/>
                <a:gd name="T2" fmla="*/ 25 w 33"/>
                <a:gd name="T3" fmla="*/ 72 h 75"/>
                <a:gd name="T4" fmla="*/ 27 w 33"/>
                <a:gd name="T5" fmla="*/ 75 h 75"/>
                <a:gd name="T6" fmla="*/ 28 w 33"/>
                <a:gd name="T7" fmla="*/ 75 h 75"/>
                <a:gd name="T8" fmla="*/ 33 w 33"/>
                <a:gd name="T9" fmla="*/ 74 h 75"/>
                <a:gd name="T10" fmla="*/ 33 w 33"/>
                <a:gd name="T11" fmla="*/ 69 h 75"/>
                <a:gd name="T12" fmla="*/ 27 w 33"/>
                <a:gd name="T13" fmla="*/ 57 h 75"/>
                <a:gd name="T14" fmla="*/ 20 w 33"/>
                <a:gd name="T15" fmla="*/ 58 h 75"/>
                <a:gd name="T16" fmla="*/ 24 w 33"/>
                <a:gd name="T17" fmla="*/ 69 h 75"/>
                <a:gd name="T18" fmla="*/ 31 w 33"/>
                <a:gd name="T19" fmla="*/ 68 h 75"/>
                <a:gd name="T20" fmla="*/ 27 w 33"/>
                <a:gd name="T21" fmla="*/ 57 h 75"/>
                <a:gd name="T22" fmla="*/ 23 w 33"/>
                <a:gd name="T23" fmla="*/ 42 h 75"/>
                <a:gd name="T24" fmla="*/ 15 w 33"/>
                <a:gd name="T25" fmla="*/ 44 h 75"/>
                <a:gd name="T26" fmla="*/ 20 w 33"/>
                <a:gd name="T27" fmla="*/ 55 h 75"/>
                <a:gd name="T28" fmla="*/ 27 w 33"/>
                <a:gd name="T29" fmla="*/ 54 h 75"/>
                <a:gd name="T30" fmla="*/ 23 w 33"/>
                <a:gd name="T31" fmla="*/ 42 h 75"/>
                <a:gd name="T32" fmla="*/ 17 w 33"/>
                <a:gd name="T33" fmla="*/ 28 h 75"/>
                <a:gd name="T34" fmla="*/ 10 w 33"/>
                <a:gd name="T35" fmla="*/ 29 h 75"/>
                <a:gd name="T36" fmla="*/ 14 w 33"/>
                <a:gd name="T37" fmla="*/ 42 h 75"/>
                <a:gd name="T38" fmla="*/ 21 w 33"/>
                <a:gd name="T39" fmla="*/ 39 h 75"/>
                <a:gd name="T40" fmla="*/ 17 w 33"/>
                <a:gd name="T41" fmla="*/ 28 h 75"/>
                <a:gd name="T42" fmla="*/ 13 w 33"/>
                <a:gd name="T43" fmla="*/ 15 h 75"/>
                <a:gd name="T44" fmla="*/ 5 w 33"/>
                <a:gd name="T45" fmla="*/ 17 h 75"/>
                <a:gd name="T46" fmla="*/ 10 w 33"/>
                <a:gd name="T47" fmla="*/ 28 h 75"/>
                <a:gd name="T48" fmla="*/ 17 w 33"/>
                <a:gd name="T49" fmla="*/ 27 h 75"/>
                <a:gd name="T50" fmla="*/ 13 w 33"/>
                <a:gd name="T51" fmla="*/ 15 h 75"/>
                <a:gd name="T52" fmla="*/ 8 w 33"/>
                <a:gd name="T53" fmla="*/ 2 h 75"/>
                <a:gd name="T54" fmla="*/ 1 w 33"/>
                <a:gd name="T55" fmla="*/ 4 h 75"/>
                <a:gd name="T56" fmla="*/ 5 w 33"/>
                <a:gd name="T57" fmla="*/ 14 h 75"/>
                <a:gd name="T58" fmla="*/ 11 w 33"/>
                <a:gd name="T59" fmla="*/ 12 h 75"/>
                <a:gd name="T60" fmla="*/ 8 w 33"/>
                <a:gd name="T61" fmla="*/ 2 h 75"/>
                <a:gd name="T62" fmla="*/ 7 w 33"/>
                <a:gd name="T63" fmla="*/ 0 h 75"/>
                <a:gd name="T64" fmla="*/ 5 w 33"/>
                <a:gd name="T65" fmla="*/ 0 h 75"/>
                <a:gd name="T66" fmla="*/ 0 w 33"/>
                <a:gd name="T67" fmla="*/ 1 h 75"/>
                <a:gd name="T68" fmla="*/ 0 w 33"/>
                <a:gd name="T69" fmla="*/ 1 h 75"/>
                <a:gd name="T70" fmla="*/ 0 w 33"/>
                <a:gd name="T71" fmla="*/ 2 h 75"/>
                <a:gd name="T72" fmla="*/ 7 w 33"/>
                <a:gd name="T73" fmla="*/ 1 h 75"/>
                <a:gd name="T74" fmla="*/ 7 w 33"/>
                <a:gd name="T7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5">
                  <a:moveTo>
                    <a:pt x="33" y="69"/>
                  </a:moveTo>
                  <a:lnTo>
                    <a:pt x="25" y="72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33" y="74"/>
                  </a:lnTo>
                  <a:lnTo>
                    <a:pt x="33" y="69"/>
                  </a:lnTo>
                  <a:close/>
                  <a:moveTo>
                    <a:pt x="27" y="57"/>
                  </a:moveTo>
                  <a:lnTo>
                    <a:pt x="20" y="58"/>
                  </a:lnTo>
                  <a:lnTo>
                    <a:pt x="24" y="69"/>
                  </a:lnTo>
                  <a:lnTo>
                    <a:pt x="31" y="68"/>
                  </a:lnTo>
                  <a:lnTo>
                    <a:pt x="27" y="57"/>
                  </a:lnTo>
                  <a:close/>
                  <a:moveTo>
                    <a:pt x="23" y="42"/>
                  </a:moveTo>
                  <a:lnTo>
                    <a:pt x="15" y="44"/>
                  </a:lnTo>
                  <a:lnTo>
                    <a:pt x="20" y="55"/>
                  </a:lnTo>
                  <a:lnTo>
                    <a:pt x="27" y="54"/>
                  </a:lnTo>
                  <a:lnTo>
                    <a:pt x="23" y="42"/>
                  </a:lnTo>
                  <a:close/>
                  <a:moveTo>
                    <a:pt x="17" y="28"/>
                  </a:moveTo>
                  <a:lnTo>
                    <a:pt x="10" y="29"/>
                  </a:lnTo>
                  <a:lnTo>
                    <a:pt x="14" y="42"/>
                  </a:lnTo>
                  <a:lnTo>
                    <a:pt x="21" y="39"/>
                  </a:lnTo>
                  <a:lnTo>
                    <a:pt x="17" y="28"/>
                  </a:lnTo>
                  <a:close/>
                  <a:moveTo>
                    <a:pt x="13" y="15"/>
                  </a:moveTo>
                  <a:lnTo>
                    <a:pt x="5" y="17"/>
                  </a:lnTo>
                  <a:lnTo>
                    <a:pt x="10" y="28"/>
                  </a:lnTo>
                  <a:lnTo>
                    <a:pt x="17" y="27"/>
                  </a:lnTo>
                  <a:lnTo>
                    <a:pt x="13" y="15"/>
                  </a:lnTo>
                  <a:close/>
                  <a:moveTo>
                    <a:pt x="8" y="2"/>
                  </a:moveTo>
                  <a:lnTo>
                    <a:pt x="1" y="4"/>
                  </a:lnTo>
                  <a:lnTo>
                    <a:pt x="5" y="14"/>
                  </a:lnTo>
                  <a:lnTo>
                    <a:pt x="11" y="12"/>
                  </a:lnTo>
                  <a:lnTo>
                    <a:pt x="8" y="2"/>
                  </a:lnTo>
                  <a:close/>
                  <a:moveTo>
                    <a:pt x="7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îšľíḑê">
              <a:extLst>
                <a:ext uri="{FF2B5EF4-FFF2-40B4-BE49-F238E27FC236}">
                  <a16:creationId xmlns:a16="http://schemas.microsoft.com/office/drawing/2014/main" id="{91C1B6EA-E1AA-4BB0-84D7-800788CA1B6A}"/>
                </a:ext>
              </a:extLst>
            </p:cNvPr>
            <p:cNvSpPr/>
            <p:nvPr/>
          </p:nvSpPr>
          <p:spPr bwMode="auto">
            <a:xfrm>
              <a:off x="5891213" y="3232150"/>
              <a:ext cx="52387" cy="119063"/>
            </a:xfrm>
            <a:custGeom>
              <a:avLst/>
              <a:gdLst>
                <a:gd name="T0" fmla="*/ 33 w 33"/>
                <a:gd name="T1" fmla="*/ 69 h 75"/>
                <a:gd name="T2" fmla="*/ 25 w 33"/>
                <a:gd name="T3" fmla="*/ 72 h 75"/>
                <a:gd name="T4" fmla="*/ 27 w 33"/>
                <a:gd name="T5" fmla="*/ 75 h 75"/>
                <a:gd name="T6" fmla="*/ 28 w 33"/>
                <a:gd name="T7" fmla="*/ 75 h 75"/>
                <a:gd name="T8" fmla="*/ 33 w 33"/>
                <a:gd name="T9" fmla="*/ 74 h 75"/>
                <a:gd name="T10" fmla="*/ 33 w 33"/>
                <a:gd name="T11" fmla="*/ 69 h 75"/>
                <a:gd name="T12" fmla="*/ 27 w 33"/>
                <a:gd name="T13" fmla="*/ 57 h 75"/>
                <a:gd name="T14" fmla="*/ 20 w 33"/>
                <a:gd name="T15" fmla="*/ 58 h 75"/>
                <a:gd name="T16" fmla="*/ 24 w 33"/>
                <a:gd name="T17" fmla="*/ 69 h 75"/>
                <a:gd name="T18" fmla="*/ 31 w 33"/>
                <a:gd name="T19" fmla="*/ 68 h 75"/>
                <a:gd name="T20" fmla="*/ 27 w 33"/>
                <a:gd name="T21" fmla="*/ 57 h 75"/>
                <a:gd name="T22" fmla="*/ 23 w 33"/>
                <a:gd name="T23" fmla="*/ 42 h 75"/>
                <a:gd name="T24" fmla="*/ 15 w 33"/>
                <a:gd name="T25" fmla="*/ 44 h 75"/>
                <a:gd name="T26" fmla="*/ 20 w 33"/>
                <a:gd name="T27" fmla="*/ 55 h 75"/>
                <a:gd name="T28" fmla="*/ 27 w 33"/>
                <a:gd name="T29" fmla="*/ 54 h 75"/>
                <a:gd name="T30" fmla="*/ 23 w 33"/>
                <a:gd name="T31" fmla="*/ 42 h 75"/>
                <a:gd name="T32" fmla="*/ 17 w 33"/>
                <a:gd name="T33" fmla="*/ 28 h 75"/>
                <a:gd name="T34" fmla="*/ 10 w 33"/>
                <a:gd name="T35" fmla="*/ 29 h 75"/>
                <a:gd name="T36" fmla="*/ 14 w 33"/>
                <a:gd name="T37" fmla="*/ 42 h 75"/>
                <a:gd name="T38" fmla="*/ 21 w 33"/>
                <a:gd name="T39" fmla="*/ 39 h 75"/>
                <a:gd name="T40" fmla="*/ 17 w 33"/>
                <a:gd name="T41" fmla="*/ 28 h 75"/>
                <a:gd name="T42" fmla="*/ 13 w 33"/>
                <a:gd name="T43" fmla="*/ 15 h 75"/>
                <a:gd name="T44" fmla="*/ 5 w 33"/>
                <a:gd name="T45" fmla="*/ 17 h 75"/>
                <a:gd name="T46" fmla="*/ 10 w 33"/>
                <a:gd name="T47" fmla="*/ 28 h 75"/>
                <a:gd name="T48" fmla="*/ 17 w 33"/>
                <a:gd name="T49" fmla="*/ 27 h 75"/>
                <a:gd name="T50" fmla="*/ 13 w 33"/>
                <a:gd name="T51" fmla="*/ 15 h 75"/>
                <a:gd name="T52" fmla="*/ 8 w 33"/>
                <a:gd name="T53" fmla="*/ 2 h 75"/>
                <a:gd name="T54" fmla="*/ 1 w 33"/>
                <a:gd name="T55" fmla="*/ 4 h 75"/>
                <a:gd name="T56" fmla="*/ 5 w 33"/>
                <a:gd name="T57" fmla="*/ 14 h 75"/>
                <a:gd name="T58" fmla="*/ 11 w 33"/>
                <a:gd name="T59" fmla="*/ 12 h 75"/>
                <a:gd name="T60" fmla="*/ 8 w 33"/>
                <a:gd name="T61" fmla="*/ 2 h 75"/>
                <a:gd name="T62" fmla="*/ 7 w 33"/>
                <a:gd name="T63" fmla="*/ 0 h 75"/>
                <a:gd name="T64" fmla="*/ 5 w 33"/>
                <a:gd name="T65" fmla="*/ 0 h 75"/>
                <a:gd name="T66" fmla="*/ 0 w 33"/>
                <a:gd name="T67" fmla="*/ 1 h 75"/>
                <a:gd name="T68" fmla="*/ 0 w 33"/>
                <a:gd name="T69" fmla="*/ 1 h 75"/>
                <a:gd name="T70" fmla="*/ 0 w 33"/>
                <a:gd name="T71" fmla="*/ 2 h 75"/>
                <a:gd name="T72" fmla="*/ 7 w 33"/>
                <a:gd name="T73" fmla="*/ 1 h 75"/>
                <a:gd name="T74" fmla="*/ 7 w 33"/>
                <a:gd name="T7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75">
                  <a:moveTo>
                    <a:pt x="33" y="69"/>
                  </a:moveTo>
                  <a:lnTo>
                    <a:pt x="25" y="72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33" y="74"/>
                  </a:lnTo>
                  <a:lnTo>
                    <a:pt x="33" y="69"/>
                  </a:lnTo>
                  <a:moveTo>
                    <a:pt x="27" y="57"/>
                  </a:moveTo>
                  <a:lnTo>
                    <a:pt x="20" y="58"/>
                  </a:lnTo>
                  <a:lnTo>
                    <a:pt x="24" y="69"/>
                  </a:lnTo>
                  <a:lnTo>
                    <a:pt x="31" y="68"/>
                  </a:lnTo>
                  <a:lnTo>
                    <a:pt x="27" y="57"/>
                  </a:lnTo>
                  <a:moveTo>
                    <a:pt x="23" y="42"/>
                  </a:moveTo>
                  <a:lnTo>
                    <a:pt x="15" y="44"/>
                  </a:lnTo>
                  <a:lnTo>
                    <a:pt x="20" y="55"/>
                  </a:lnTo>
                  <a:lnTo>
                    <a:pt x="27" y="54"/>
                  </a:lnTo>
                  <a:lnTo>
                    <a:pt x="23" y="42"/>
                  </a:lnTo>
                  <a:moveTo>
                    <a:pt x="17" y="28"/>
                  </a:moveTo>
                  <a:lnTo>
                    <a:pt x="10" y="29"/>
                  </a:lnTo>
                  <a:lnTo>
                    <a:pt x="14" y="42"/>
                  </a:lnTo>
                  <a:lnTo>
                    <a:pt x="21" y="39"/>
                  </a:lnTo>
                  <a:lnTo>
                    <a:pt x="17" y="28"/>
                  </a:lnTo>
                  <a:moveTo>
                    <a:pt x="13" y="15"/>
                  </a:moveTo>
                  <a:lnTo>
                    <a:pt x="5" y="17"/>
                  </a:lnTo>
                  <a:lnTo>
                    <a:pt x="10" y="28"/>
                  </a:lnTo>
                  <a:lnTo>
                    <a:pt x="17" y="27"/>
                  </a:lnTo>
                  <a:lnTo>
                    <a:pt x="13" y="15"/>
                  </a:lnTo>
                  <a:moveTo>
                    <a:pt x="8" y="2"/>
                  </a:moveTo>
                  <a:lnTo>
                    <a:pt x="1" y="4"/>
                  </a:lnTo>
                  <a:lnTo>
                    <a:pt x="5" y="14"/>
                  </a:lnTo>
                  <a:lnTo>
                    <a:pt x="11" y="12"/>
                  </a:lnTo>
                  <a:lnTo>
                    <a:pt x="8" y="2"/>
                  </a:lnTo>
                  <a:moveTo>
                    <a:pt x="7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7" y="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íŝ1íḋe">
              <a:extLst>
                <a:ext uri="{FF2B5EF4-FFF2-40B4-BE49-F238E27FC236}">
                  <a16:creationId xmlns:a16="http://schemas.microsoft.com/office/drawing/2014/main" id="{4B3F559D-ADBE-48A2-9FAD-16BBFF1D9404}"/>
                </a:ext>
              </a:extLst>
            </p:cNvPr>
            <p:cNvSpPr/>
            <p:nvPr/>
          </p:nvSpPr>
          <p:spPr bwMode="auto">
            <a:xfrm>
              <a:off x="5930900" y="3222625"/>
              <a:ext cx="52387" cy="119063"/>
            </a:xfrm>
            <a:custGeom>
              <a:avLst/>
              <a:gdLst>
                <a:gd name="T0" fmla="*/ 32 w 33"/>
                <a:gd name="T1" fmla="*/ 70 h 75"/>
                <a:gd name="T2" fmla="*/ 25 w 33"/>
                <a:gd name="T3" fmla="*/ 71 h 75"/>
                <a:gd name="T4" fmla="*/ 26 w 33"/>
                <a:gd name="T5" fmla="*/ 75 h 75"/>
                <a:gd name="T6" fmla="*/ 29 w 33"/>
                <a:gd name="T7" fmla="*/ 74 h 75"/>
                <a:gd name="T8" fmla="*/ 33 w 33"/>
                <a:gd name="T9" fmla="*/ 74 h 75"/>
                <a:gd name="T10" fmla="*/ 32 w 33"/>
                <a:gd name="T11" fmla="*/ 70 h 75"/>
                <a:gd name="T12" fmla="*/ 26 w 33"/>
                <a:gd name="T13" fmla="*/ 55 h 75"/>
                <a:gd name="T14" fmla="*/ 20 w 33"/>
                <a:gd name="T15" fmla="*/ 58 h 75"/>
                <a:gd name="T16" fmla="*/ 25 w 33"/>
                <a:gd name="T17" fmla="*/ 70 h 75"/>
                <a:gd name="T18" fmla="*/ 30 w 33"/>
                <a:gd name="T19" fmla="*/ 68 h 75"/>
                <a:gd name="T20" fmla="*/ 26 w 33"/>
                <a:gd name="T21" fmla="*/ 55 h 75"/>
                <a:gd name="T22" fmla="*/ 22 w 33"/>
                <a:gd name="T23" fmla="*/ 43 h 75"/>
                <a:gd name="T24" fmla="*/ 15 w 33"/>
                <a:gd name="T25" fmla="*/ 44 h 75"/>
                <a:gd name="T26" fmla="*/ 19 w 33"/>
                <a:gd name="T27" fmla="*/ 55 h 75"/>
                <a:gd name="T28" fmla="*/ 26 w 33"/>
                <a:gd name="T29" fmla="*/ 54 h 75"/>
                <a:gd name="T30" fmla="*/ 22 w 33"/>
                <a:gd name="T31" fmla="*/ 43 h 75"/>
                <a:gd name="T32" fmla="*/ 18 w 33"/>
                <a:gd name="T33" fmla="*/ 28 h 75"/>
                <a:gd name="T34" fmla="*/ 10 w 33"/>
                <a:gd name="T35" fmla="*/ 30 h 75"/>
                <a:gd name="T36" fmla="*/ 15 w 33"/>
                <a:gd name="T37" fmla="*/ 41 h 75"/>
                <a:gd name="T38" fmla="*/ 20 w 33"/>
                <a:gd name="T39" fmla="*/ 40 h 75"/>
                <a:gd name="T40" fmla="*/ 18 w 33"/>
                <a:gd name="T41" fmla="*/ 28 h 75"/>
                <a:gd name="T42" fmla="*/ 12 w 33"/>
                <a:gd name="T43" fmla="*/ 16 h 75"/>
                <a:gd name="T44" fmla="*/ 5 w 33"/>
                <a:gd name="T45" fmla="*/ 17 h 75"/>
                <a:gd name="T46" fmla="*/ 9 w 33"/>
                <a:gd name="T47" fmla="*/ 28 h 75"/>
                <a:gd name="T48" fmla="*/ 16 w 33"/>
                <a:gd name="T49" fmla="*/ 27 h 75"/>
                <a:gd name="T50" fmla="*/ 12 w 33"/>
                <a:gd name="T51" fmla="*/ 16 h 75"/>
                <a:gd name="T52" fmla="*/ 8 w 33"/>
                <a:gd name="T53" fmla="*/ 3 h 75"/>
                <a:gd name="T54" fmla="*/ 0 w 33"/>
                <a:gd name="T55" fmla="*/ 4 h 75"/>
                <a:gd name="T56" fmla="*/ 5 w 33"/>
                <a:gd name="T57" fmla="*/ 14 h 75"/>
                <a:gd name="T58" fmla="*/ 12 w 33"/>
                <a:gd name="T59" fmla="*/ 13 h 75"/>
                <a:gd name="T60" fmla="*/ 8 w 33"/>
                <a:gd name="T61" fmla="*/ 3 h 75"/>
                <a:gd name="T62" fmla="*/ 8 w 33"/>
                <a:gd name="T63" fmla="*/ 0 h 75"/>
                <a:gd name="T64" fmla="*/ 5 w 33"/>
                <a:gd name="T65" fmla="*/ 0 h 75"/>
                <a:gd name="T66" fmla="*/ 0 w 33"/>
                <a:gd name="T67" fmla="*/ 1 h 75"/>
                <a:gd name="T68" fmla="*/ 0 w 33"/>
                <a:gd name="T69" fmla="*/ 3 h 75"/>
                <a:gd name="T70" fmla="*/ 8 w 33"/>
                <a:gd name="T71" fmla="*/ 1 h 75"/>
                <a:gd name="T72" fmla="*/ 8 w 33"/>
                <a:gd name="T7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5">
                  <a:moveTo>
                    <a:pt x="32" y="70"/>
                  </a:moveTo>
                  <a:lnTo>
                    <a:pt x="25" y="71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3" y="74"/>
                  </a:lnTo>
                  <a:lnTo>
                    <a:pt x="32" y="70"/>
                  </a:lnTo>
                  <a:close/>
                  <a:moveTo>
                    <a:pt x="26" y="55"/>
                  </a:moveTo>
                  <a:lnTo>
                    <a:pt x="20" y="58"/>
                  </a:lnTo>
                  <a:lnTo>
                    <a:pt x="25" y="70"/>
                  </a:lnTo>
                  <a:lnTo>
                    <a:pt x="30" y="68"/>
                  </a:lnTo>
                  <a:lnTo>
                    <a:pt x="26" y="55"/>
                  </a:lnTo>
                  <a:close/>
                  <a:moveTo>
                    <a:pt x="22" y="43"/>
                  </a:moveTo>
                  <a:lnTo>
                    <a:pt x="15" y="44"/>
                  </a:lnTo>
                  <a:lnTo>
                    <a:pt x="19" y="55"/>
                  </a:lnTo>
                  <a:lnTo>
                    <a:pt x="26" y="54"/>
                  </a:lnTo>
                  <a:lnTo>
                    <a:pt x="22" y="43"/>
                  </a:lnTo>
                  <a:close/>
                  <a:moveTo>
                    <a:pt x="18" y="28"/>
                  </a:moveTo>
                  <a:lnTo>
                    <a:pt x="10" y="30"/>
                  </a:lnTo>
                  <a:lnTo>
                    <a:pt x="15" y="41"/>
                  </a:lnTo>
                  <a:lnTo>
                    <a:pt x="20" y="40"/>
                  </a:lnTo>
                  <a:lnTo>
                    <a:pt x="18" y="28"/>
                  </a:lnTo>
                  <a:close/>
                  <a:moveTo>
                    <a:pt x="12" y="16"/>
                  </a:moveTo>
                  <a:lnTo>
                    <a:pt x="5" y="17"/>
                  </a:lnTo>
                  <a:lnTo>
                    <a:pt x="9" y="28"/>
                  </a:lnTo>
                  <a:lnTo>
                    <a:pt x="16" y="27"/>
                  </a:lnTo>
                  <a:lnTo>
                    <a:pt x="12" y="16"/>
                  </a:lnTo>
                  <a:close/>
                  <a:moveTo>
                    <a:pt x="8" y="3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12" y="13"/>
                  </a:lnTo>
                  <a:lnTo>
                    <a:pt x="8" y="3"/>
                  </a:lnTo>
                  <a:close/>
                  <a:moveTo>
                    <a:pt x="8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8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iṩlïďè">
              <a:extLst>
                <a:ext uri="{FF2B5EF4-FFF2-40B4-BE49-F238E27FC236}">
                  <a16:creationId xmlns:a16="http://schemas.microsoft.com/office/drawing/2014/main" id="{CF48C33F-EAA9-4A03-9FE4-901E42562263}"/>
                </a:ext>
              </a:extLst>
            </p:cNvPr>
            <p:cNvSpPr/>
            <p:nvPr/>
          </p:nvSpPr>
          <p:spPr bwMode="auto">
            <a:xfrm>
              <a:off x="5930900" y="3222625"/>
              <a:ext cx="52387" cy="119063"/>
            </a:xfrm>
            <a:custGeom>
              <a:avLst/>
              <a:gdLst>
                <a:gd name="T0" fmla="*/ 32 w 33"/>
                <a:gd name="T1" fmla="*/ 70 h 75"/>
                <a:gd name="T2" fmla="*/ 25 w 33"/>
                <a:gd name="T3" fmla="*/ 71 h 75"/>
                <a:gd name="T4" fmla="*/ 26 w 33"/>
                <a:gd name="T5" fmla="*/ 75 h 75"/>
                <a:gd name="T6" fmla="*/ 29 w 33"/>
                <a:gd name="T7" fmla="*/ 74 h 75"/>
                <a:gd name="T8" fmla="*/ 33 w 33"/>
                <a:gd name="T9" fmla="*/ 74 h 75"/>
                <a:gd name="T10" fmla="*/ 32 w 33"/>
                <a:gd name="T11" fmla="*/ 70 h 75"/>
                <a:gd name="T12" fmla="*/ 26 w 33"/>
                <a:gd name="T13" fmla="*/ 55 h 75"/>
                <a:gd name="T14" fmla="*/ 20 w 33"/>
                <a:gd name="T15" fmla="*/ 58 h 75"/>
                <a:gd name="T16" fmla="*/ 25 w 33"/>
                <a:gd name="T17" fmla="*/ 70 h 75"/>
                <a:gd name="T18" fmla="*/ 30 w 33"/>
                <a:gd name="T19" fmla="*/ 68 h 75"/>
                <a:gd name="T20" fmla="*/ 26 w 33"/>
                <a:gd name="T21" fmla="*/ 55 h 75"/>
                <a:gd name="T22" fmla="*/ 22 w 33"/>
                <a:gd name="T23" fmla="*/ 43 h 75"/>
                <a:gd name="T24" fmla="*/ 15 w 33"/>
                <a:gd name="T25" fmla="*/ 44 h 75"/>
                <a:gd name="T26" fmla="*/ 19 w 33"/>
                <a:gd name="T27" fmla="*/ 55 h 75"/>
                <a:gd name="T28" fmla="*/ 26 w 33"/>
                <a:gd name="T29" fmla="*/ 54 h 75"/>
                <a:gd name="T30" fmla="*/ 22 w 33"/>
                <a:gd name="T31" fmla="*/ 43 h 75"/>
                <a:gd name="T32" fmla="*/ 18 w 33"/>
                <a:gd name="T33" fmla="*/ 28 h 75"/>
                <a:gd name="T34" fmla="*/ 10 w 33"/>
                <a:gd name="T35" fmla="*/ 30 h 75"/>
                <a:gd name="T36" fmla="*/ 15 w 33"/>
                <a:gd name="T37" fmla="*/ 41 h 75"/>
                <a:gd name="T38" fmla="*/ 20 w 33"/>
                <a:gd name="T39" fmla="*/ 40 h 75"/>
                <a:gd name="T40" fmla="*/ 18 w 33"/>
                <a:gd name="T41" fmla="*/ 28 h 75"/>
                <a:gd name="T42" fmla="*/ 12 w 33"/>
                <a:gd name="T43" fmla="*/ 16 h 75"/>
                <a:gd name="T44" fmla="*/ 5 w 33"/>
                <a:gd name="T45" fmla="*/ 17 h 75"/>
                <a:gd name="T46" fmla="*/ 9 w 33"/>
                <a:gd name="T47" fmla="*/ 28 h 75"/>
                <a:gd name="T48" fmla="*/ 16 w 33"/>
                <a:gd name="T49" fmla="*/ 27 h 75"/>
                <a:gd name="T50" fmla="*/ 12 w 33"/>
                <a:gd name="T51" fmla="*/ 16 h 75"/>
                <a:gd name="T52" fmla="*/ 8 w 33"/>
                <a:gd name="T53" fmla="*/ 3 h 75"/>
                <a:gd name="T54" fmla="*/ 0 w 33"/>
                <a:gd name="T55" fmla="*/ 4 h 75"/>
                <a:gd name="T56" fmla="*/ 5 w 33"/>
                <a:gd name="T57" fmla="*/ 14 h 75"/>
                <a:gd name="T58" fmla="*/ 12 w 33"/>
                <a:gd name="T59" fmla="*/ 13 h 75"/>
                <a:gd name="T60" fmla="*/ 8 w 33"/>
                <a:gd name="T61" fmla="*/ 3 h 75"/>
                <a:gd name="T62" fmla="*/ 8 w 33"/>
                <a:gd name="T63" fmla="*/ 0 h 75"/>
                <a:gd name="T64" fmla="*/ 5 w 33"/>
                <a:gd name="T65" fmla="*/ 0 h 75"/>
                <a:gd name="T66" fmla="*/ 0 w 33"/>
                <a:gd name="T67" fmla="*/ 1 h 75"/>
                <a:gd name="T68" fmla="*/ 0 w 33"/>
                <a:gd name="T69" fmla="*/ 3 h 75"/>
                <a:gd name="T70" fmla="*/ 8 w 33"/>
                <a:gd name="T71" fmla="*/ 1 h 75"/>
                <a:gd name="T72" fmla="*/ 8 w 33"/>
                <a:gd name="T7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5">
                  <a:moveTo>
                    <a:pt x="32" y="70"/>
                  </a:moveTo>
                  <a:lnTo>
                    <a:pt x="25" y="71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3" y="74"/>
                  </a:lnTo>
                  <a:lnTo>
                    <a:pt x="32" y="70"/>
                  </a:lnTo>
                  <a:moveTo>
                    <a:pt x="26" y="55"/>
                  </a:moveTo>
                  <a:lnTo>
                    <a:pt x="20" y="58"/>
                  </a:lnTo>
                  <a:lnTo>
                    <a:pt x="25" y="70"/>
                  </a:lnTo>
                  <a:lnTo>
                    <a:pt x="30" y="68"/>
                  </a:lnTo>
                  <a:lnTo>
                    <a:pt x="26" y="55"/>
                  </a:lnTo>
                  <a:moveTo>
                    <a:pt x="22" y="43"/>
                  </a:moveTo>
                  <a:lnTo>
                    <a:pt x="15" y="44"/>
                  </a:lnTo>
                  <a:lnTo>
                    <a:pt x="19" y="55"/>
                  </a:lnTo>
                  <a:lnTo>
                    <a:pt x="26" y="54"/>
                  </a:lnTo>
                  <a:lnTo>
                    <a:pt x="22" y="43"/>
                  </a:lnTo>
                  <a:moveTo>
                    <a:pt x="18" y="28"/>
                  </a:moveTo>
                  <a:lnTo>
                    <a:pt x="10" y="30"/>
                  </a:lnTo>
                  <a:lnTo>
                    <a:pt x="15" y="41"/>
                  </a:lnTo>
                  <a:lnTo>
                    <a:pt x="20" y="40"/>
                  </a:lnTo>
                  <a:lnTo>
                    <a:pt x="18" y="28"/>
                  </a:lnTo>
                  <a:moveTo>
                    <a:pt x="12" y="16"/>
                  </a:moveTo>
                  <a:lnTo>
                    <a:pt x="5" y="17"/>
                  </a:lnTo>
                  <a:lnTo>
                    <a:pt x="9" y="28"/>
                  </a:lnTo>
                  <a:lnTo>
                    <a:pt x="16" y="27"/>
                  </a:lnTo>
                  <a:lnTo>
                    <a:pt x="12" y="16"/>
                  </a:lnTo>
                  <a:moveTo>
                    <a:pt x="8" y="3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12" y="13"/>
                  </a:lnTo>
                  <a:lnTo>
                    <a:pt x="8" y="3"/>
                  </a:lnTo>
                  <a:moveTo>
                    <a:pt x="8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8" y="1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îṣḷîďé">
              <a:extLst>
                <a:ext uri="{FF2B5EF4-FFF2-40B4-BE49-F238E27FC236}">
                  <a16:creationId xmlns:a16="http://schemas.microsoft.com/office/drawing/2014/main" id="{555189D4-5978-4ACE-A475-C2F3AFF0BC1C}"/>
                </a:ext>
              </a:extLst>
            </p:cNvPr>
            <p:cNvSpPr/>
            <p:nvPr/>
          </p:nvSpPr>
          <p:spPr bwMode="auto">
            <a:xfrm>
              <a:off x="5822950" y="3248025"/>
              <a:ext cx="52387" cy="119063"/>
            </a:xfrm>
            <a:custGeom>
              <a:avLst/>
              <a:gdLst>
                <a:gd name="T0" fmla="*/ 31 w 33"/>
                <a:gd name="T1" fmla="*/ 71 h 75"/>
                <a:gd name="T2" fmla="*/ 25 w 33"/>
                <a:gd name="T3" fmla="*/ 72 h 75"/>
                <a:gd name="T4" fmla="*/ 25 w 33"/>
                <a:gd name="T5" fmla="*/ 75 h 75"/>
                <a:gd name="T6" fmla="*/ 27 w 33"/>
                <a:gd name="T7" fmla="*/ 75 h 75"/>
                <a:gd name="T8" fmla="*/ 33 w 33"/>
                <a:gd name="T9" fmla="*/ 74 h 75"/>
                <a:gd name="T10" fmla="*/ 31 w 33"/>
                <a:gd name="T11" fmla="*/ 71 h 75"/>
                <a:gd name="T12" fmla="*/ 27 w 33"/>
                <a:gd name="T13" fmla="*/ 57 h 75"/>
                <a:gd name="T14" fmla="*/ 20 w 33"/>
                <a:gd name="T15" fmla="*/ 58 h 75"/>
                <a:gd name="T16" fmla="*/ 24 w 33"/>
                <a:gd name="T17" fmla="*/ 71 h 75"/>
                <a:gd name="T18" fmla="*/ 31 w 33"/>
                <a:gd name="T19" fmla="*/ 69 h 75"/>
                <a:gd name="T20" fmla="*/ 27 w 33"/>
                <a:gd name="T21" fmla="*/ 57 h 75"/>
                <a:gd name="T22" fmla="*/ 21 w 33"/>
                <a:gd name="T23" fmla="*/ 42 h 75"/>
                <a:gd name="T24" fmla="*/ 14 w 33"/>
                <a:gd name="T25" fmla="*/ 44 h 75"/>
                <a:gd name="T26" fmla="*/ 20 w 33"/>
                <a:gd name="T27" fmla="*/ 57 h 75"/>
                <a:gd name="T28" fmla="*/ 25 w 33"/>
                <a:gd name="T29" fmla="*/ 55 h 75"/>
                <a:gd name="T30" fmla="*/ 21 w 33"/>
                <a:gd name="T31" fmla="*/ 42 h 75"/>
                <a:gd name="T32" fmla="*/ 17 w 33"/>
                <a:gd name="T33" fmla="*/ 28 h 75"/>
                <a:gd name="T34" fmla="*/ 10 w 33"/>
                <a:gd name="T35" fmla="*/ 29 h 75"/>
                <a:gd name="T36" fmla="*/ 14 w 33"/>
                <a:gd name="T37" fmla="*/ 42 h 75"/>
                <a:gd name="T38" fmla="*/ 21 w 33"/>
                <a:gd name="T39" fmla="*/ 41 h 75"/>
                <a:gd name="T40" fmla="*/ 17 w 33"/>
                <a:gd name="T41" fmla="*/ 28 h 75"/>
                <a:gd name="T42" fmla="*/ 11 w 33"/>
                <a:gd name="T43" fmla="*/ 14 h 75"/>
                <a:gd name="T44" fmla="*/ 5 w 33"/>
                <a:gd name="T45" fmla="*/ 15 h 75"/>
                <a:gd name="T46" fmla="*/ 8 w 33"/>
                <a:gd name="T47" fmla="*/ 28 h 75"/>
                <a:gd name="T48" fmla="*/ 15 w 33"/>
                <a:gd name="T49" fmla="*/ 27 h 75"/>
                <a:gd name="T50" fmla="*/ 11 w 33"/>
                <a:gd name="T51" fmla="*/ 14 h 75"/>
                <a:gd name="T52" fmla="*/ 7 w 33"/>
                <a:gd name="T53" fmla="*/ 1 h 75"/>
                <a:gd name="T54" fmla="*/ 0 w 33"/>
                <a:gd name="T55" fmla="*/ 2 h 75"/>
                <a:gd name="T56" fmla="*/ 4 w 33"/>
                <a:gd name="T57" fmla="*/ 14 h 75"/>
                <a:gd name="T58" fmla="*/ 11 w 33"/>
                <a:gd name="T59" fmla="*/ 12 h 75"/>
                <a:gd name="T60" fmla="*/ 7 w 33"/>
                <a:gd name="T61" fmla="*/ 1 h 75"/>
                <a:gd name="T62" fmla="*/ 7 w 33"/>
                <a:gd name="T63" fmla="*/ 0 h 75"/>
                <a:gd name="T64" fmla="*/ 1 w 33"/>
                <a:gd name="T65" fmla="*/ 1 h 75"/>
                <a:gd name="T66" fmla="*/ 0 w 33"/>
                <a:gd name="T67" fmla="*/ 1 h 75"/>
                <a:gd name="T68" fmla="*/ 0 w 33"/>
                <a:gd name="T69" fmla="*/ 1 h 75"/>
                <a:gd name="T70" fmla="*/ 7 w 33"/>
                <a:gd name="T71" fmla="*/ 0 h 75"/>
                <a:gd name="T72" fmla="*/ 7 w 33"/>
                <a:gd name="T7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5">
                  <a:moveTo>
                    <a:pt x="31" y="71"/>
                  </a:moveTo>
                  <a:lnTo>
                    <a:pt x="25" y="72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33" y="74"/>
                  </a:lnTo>
                  <a:lnTo>
                    <a:pt x="31" y="71"/>
                  </a:lnTo>
                  <a:close/>
                  <a:moveTo>
                    <a:pt x="27" y="57"/>
                  </a:moveTo>
                  <a:lnTo>
                    <a:pt x="20" y="58"/>
                  </a:lnTo>
                  <a:lnTo>
                    <a:pt x="24" y="71"/>
                  </a:lnTo>
                  <a:lnTo>
                    <a:pt x="31" y="69"/>
                  </a:lnTo>
                  <a:lnTo>
                    <a:pt x="27" y="57"/>
                  </a:lnTo>
                  <a:close/>
                  <a:moveTo>
                    <a:pt x="21" y="42"/>
                  </a:moveTo>
                  <a:lnTo>
                    <a:pt x="14" y="44"/>
                  </a:lnTo>
                  <a:lnTo>
                    <a:pt x="20" y="57"/>
                  </a:lnTo>
                  <a:lnTo>
                    <a:pt x="25" y="55"/>
                  </a:lnTo>
                  <a:lnTo>
                    <a:pt x="21" y="42"/>
                  </a:lnTo>
                  <a:close/>
                  <a:moveTo>
                    <a:pt x="17" y="28"/>
                  </a:moveTo>
                  <a:lnTo>
                    <a:pt x="10" y="29"/>
                  </a:lnTo>
                  <a:lnTo>
                    <a:pt x="14" y="42"/>
                  </a:lnTo>
                  <a:lnTo>
                    <a:pt x="21" y="41"/>
                  </a:lnTo>
                  <a:lnTo>
                    <a:pt x="17" y="28"/>
                  </a:lnTo>
                  <a:close/>
                  <a:moveTo>
                    <a:pt x="11" y="14"/>
                  </a:moveTo>
                  <a:lnTo>
                    <a:pt x="5" y="15"/>
                  </a:lnTo>
                  <a:lnTo>
                    <a:pt x="8" y="28"/>
                  </a:lnTo>
                  <a:lnTo>
                    <a:pt x="15" y="27"/>
                  </a:lnTo>
                  <a:lnTo>
                    <a:pt x="11" y="14"/>
                  </a:lnTo>
                  <a:close/>
                  <a:moveTo>
                    <a:pt x="7" y="1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7" y="1"/>
                  </a:lnTo>
                  <a:close/>
                  <a:moveTo>
                    <a:pt x="7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ïšlîḋè">
              <a:extLst>
                <a:ext uri="{FF2B5EF4-FFF2-40B4-BE49-F238E27FC236}">
                  <a16:creationId xmlns:a16="http://schemas.microsoft.com/office/drawing/2014/main" id="{51FADDC6-D43E-40EA-8275-EB6BBF1EB0F8}"/>
                </a:ext>
              </a:extLst>
            </p:cNvPr>
            <p:cNvSpPr/>
            <p:nvPr/>
          </p:nvSpPr>
          <p:spPr bwMode="auto">
            <a:xfrm>
              <a:off x="5822950" y="3248025"/>
              <a:ext cx="52387" cy="119063"/>
            </a:xfrm>
            <a:custGeom>
              <a:avLst/>
              <a:gdLst>
                <a:gd name="T0" fmla="*/ 31 w 33"/>
                <a:gd name="T1" fmla="*/ 71 h 75"/>
                <a:gd name="T2" fmla="*/ 25 w 33"/>
                <a:gd name="T3" fmla="*/ 72 h 75"/>
                <a:gd name="T4" fmla="*/ 25 w 33"/>
                <a:gd name="T5" fmla="*/ 75 h 75"/>
                <a:gd name="T6" fmla="*/ 27 w 33"/>
                <a:gd name="T7" fmla="*/ 75 h 75"/>
                <a:gd name="T8" fmla="*/ 33 w 33"/>
                <a:gd name="T9" fmla="*/ 74 h 75"/>
                <a:gd name="T10" fmla="*/ 31 w 33"/>
                <a:gd name="T11" fmla="*/ 71 h 75"/>
                <a:gd name="T12" fmla="*/ 27 w 33"/>
                <a:gd name="T13" fmla="*/ 57 h 75"/>
                <a:gd name="T14" fmla="*/ 20 w 33"/>
                <a:gd name="T15" fmla="*/ 58 h 75"/>
                <a:gd name="T16" fmla="*/ 24 w 33"/>
                <a:gd name="T17" fmla="*/ 71 h 75"/>
                <a:gd name="T18" fmla="*/ 31 w 33"/>
                <a:gd name="T19" fmla="*/ 69 h 75"/>
                <a:gd name="T20" fmla="*/ 27 w 33"/>
                <a:gd name="T21" fmla="*/ 57 h 75"/>
                <a:gd name="T22" fmla="*/ 21 w 33"/>
                <a:gd name="T23" fmla="*/ 42 h 75"/>
                <a:gd name="T24" fmla="*/ 14 w 33"/>
                <a:gd name="T25" fmla="*/ 44 h 75"/>
                <a:gd name="T26" fmla="*/ 20 w 33"/>
                <a:gd name="T27" fmla="*/ 57 h 75"/>
                <a:gd name="T28" fmla="*/ 25 w 33"/>
                <a:gd name="T29" fmla="*/ 55 h 75"/>
                <a:gd name="T30" fmla="*/ 21 w 33"/>
                <a:gd name="T31" fmla="*/ 42 h 75"/>
                <a:gd name="T32" fmla="*/ 17 w 33"/>
                <a:gd name="T33" fmla="*/ 28 h 75"/>
                <a:gd name="T34" fmla="*/ 10 w 33"/>
                <a:gd name="T35" fmla="*/ 29 h 75"/>
                <a:gd name="T36" fmla="*/ 14 w 33"/>
                <a:gd name="T37" fmla="*/ 42 h 75"/>
                <a:gd name="T38" fmla="*/ 21 w 33"/>
                <a:gd name="T39" fmla="*/ 41 h 75"/>
                <a:gd name="T40" fmla="*/ 17 w 33"/>
                <a:gd name="T41" fmla="*/ 28 h 75"/>
                <a:gd name="T42" fmla="*/ 11 w 33"/>
                <a:gd name="T43" fmla="*/ 14 h 75"/>
                <a:gd name="T44" fmla="*/ 5 w 33"/>
                <a:gd name="T45" fmla="*/ 15 h 75"/>
                <a:gd name="T46" fmla="*/ 8 w 33"/>
                <a:gd name="T47" fmla="*/ 28 h 75"/>
                <a:gd name="T48" fmla="*/ 15 w 33"/>
                <a:gd name="T49" fmla="*/ 27 h 75"/>
                <a:gd name="T50" fmla="*/ 11 w 33"/>
                <a:gd name="T51" fmla="*/ 14 h 75"/>
                <a:gd name="T52" fmla="*/ 7 w 33"/>
                <a:gd name="T53" fmla="*/ 1 h 75"/>
                <a:gd name="T54" fmla="*/ 0 w 33"/>
                <a:gd name="T55" fmla="*/ 2 h 75"/>
                <a:gd name="T56" fmla="*/ 4 w 33"/>
                <a:gd name="T57" fmla="*/ 14 h 75"/>
                <a:gd name="T58" fmla="*/ 11 w 33"/>
                <a:gd name="T59" fmla="*/ 12 h 75"/>
                <a:gd name="T60" fmla="*/ 7 w 33"/>
                <a:gd name="T61" fmla="*/ 1 h 75"/>
                <a:gd name="T62" fmla="*/ 7 w 33"/>
                <a:gd name="T63" fmla="*/ 0 h 75"/>
                <a:gd name="T64" fmla="*/ 1 w 33"/>
                <a:gd name="T65" fmla="*/ 1 h 75"/>
                <a:gd name="T66" fmla="*/ 0 w 33"/>
                <a:gd name="T67" fmla="*/ 1 h 75"/>
                <a:gd name="T68" fmla="*/ 0 w 33"/>
                <a:gd name="T69" fmla="*/ 1 h 75"/>
                <a:gd name="T70" fmla="*/ 7 w 33"/>
                <a:gd name="T71" fmla="*/ 0 h 75"/>
                <a:gd name="T72" fmla="*/ 7 w 33"/>
                <a:gd name="T7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" h="75">
                  <a:moveTo>
                    <a:pt x="31" y="71"/>
                  </a:moveTo>
                  <a:lnTo>
                    <a:pt x="25" y="72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33" y="74"/>
                  </a:lnTo>
                  <a:lnTo>
                    <a:pt x="31" y="71"/>
                  </a:lnTo>
                  <a:moveTo>
                    <a:pt x="27" y="57"/>
                  </a:moveTo>
                  <a:lnTo>
                    <a:pt x="20" y="58"/>
                  </a:lnTo>
                  <a:lnTo>
                    <a:pt x="24" y="71"/>
                  </a:lnTo>
                  <a:lnTo>
                    <a:pt x="31" y="69"/>
                  </a:lnTo>
                  <a:lnTo>
                    <a:pt x="27" y="57"/>
                  </a:lnTo>
                  <a:moveTo>
                    <a:pt x="21" y="42"/>
                  </a:moveTo>
                  <a:lnTo>
                    <a:pt x="14" y="44"/>
                  </a:lnTo>
                  <a:lnTo>
                    <a:pt x="20" y="57"/>
                  </a:lnTo>
                  <a:lnTo>
                    <a:pt x="25" y="55"/>
                  </a:lnTo>
                  <a:lnTo>
                    <a:pt x="21" y="42"/>
                  </a:lnTo>
                  <a:moveTo>
                    <a:pt x="17" y="28"/>
                  </a:moveTo>
                  <a:lnTo>
                    <a:pt x="10" y="29"/>
                  </a:lnTo>
                  <a:lnTo>
                    <a:pt x="14" y="42"/>
                  </a:lnTo>
                  <a:lnTo>
                    <a:pt x="21" y="41"/>
                  </a:lnTo>
                  <a:lnTo>
                    <a:pt x="17" y="28"/>
                  </a:lnTo>
                  <a:moveTo>
                    <a:pt x="11" y="14"/>
                  </a:moveTo>
                  <a:lnTo>
                    <a:pt x="5" y="15"/>
                  </a:lnTo>
                  <a:lnTo>
                    <a:pt x="8" y="28"/>
                  </a:lnTo>
                  <a:lnTo>
                    <a:pt x="15" y="27"/>
                  </a:lnTo>
                  <a:lnTo>
                    <a:pt x="11" y="14"/>
                  </a:lnTo>
                  <a:moveTo>
                    <a:pt x="7" y="1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7" y="1"/>
                  </a:lnTo>
                  <a:moveTo>
                    <a:pt x="7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îṩḻîdè">
              <a:extLst>
                <a:ext uri="{FF2B5EF4-FFF2-40B4-BE49-F238E27FC236}">
                  <a16:creationId xmlns:a16="http://schemas.microsoft.com/office/drawing/2014/main" id="{64AE95BE-BF87-4E87-8378-5F103C209B0B}"/>
                </a:ext>
              </a:extLst>
            </p:cNvPr>
            <p:cNvSpPr/>
            <p:nvPr/>
          </p:nvSpPr>
          <p:spPr bwMode="auto">
            <a:xfrm>
              <a:off x="5851525" y="3240088"/>
              <a:ext cx="55562" cy="120650"/>
            </a:xfrm>
            <a:custGeom>
              <a:avLst/>
              <a:gdLst>
                <a:gd name="T0" fmla="*/ 33 w 35"/>
                <a:gd name="T1" fmla="*/ 72 h 76"/>
                <a:gd name="T2" fmla="*/ 26 w 35"/>
                <a:gd name="T3" fmla="*/ 73 h 76"/>
                <a:gd name="T4" fmla="*/ 28 w 35"/>
                <a:gd name="T5" fmla="*/ 76 h 76"/>
                <a:gd name="T6" fmla="*/ 32 w 35"/>
                <a:gd name="T7" fmla="*/ 74 h 76"/>
                <a:gd name="T8" fmla="*/ 35 w 35"/>
                <a:gd name="T9" fmla="*/ 74 h 76"/>
                <a:gd name="T10" fmla="*/ 33 w 35"/>
                <a:gd name="T11" fmla="*/ 72 h 76"/>
                <a:gd name="T12" fmla="*/ 28 w 35"/>
                <a:gd name="T13" fmla="*/ 57 h 76"/>
                <a:gd name="T14" fmla="*/ 20 w 35"/>
                <a:gd name="T15" fmla="*/ 59 h 76"/>
                <a:gd name="T16" fmla="*/ 26 w 35"/>
                <a:gd name="T17" fmla="*/ 70 h 76"/>
                <a:gd name="T18" fmla="*/ 32 w 35"/>
                <a:gd name="T19" fmla="*/ 69 h 76"/>
                <a:gd name="T20" fmla="*/ 28 w 35"/>
                <a:gd name="T21" fmla="*/ 57 h 76"/>
                <a:gd name="T22" fmla="*/ 23 w 35"/>
                <a:gd name="T23" fmla="*/ 43 h 76"/>
                <a:gd name="T24" fmla="*/ 16 w 35"/>
                <a:gd name="T25" fmla="*/ 44 h 76"/>
                <a:gd name="T26" fmla="*/ 20 w 35"/>
                <a:gd name="T27" fmla="*/ 57 h 76"/>
                <a:gd name="T28" fmla="*/ 28 w 35"/>
                <a:gd name="T29" fmla="*/ 54 h 76"/>
                <a:gd name="T30" fmla="*/ 23 w 35"/>
                <a:gd name="T31" fmla="*/ 43 h 76"/>
                <a:gd name="T32" fmla="*/ 17 w 35"/>
                <a:gd name="T33" fmla="*/ 29 h 76"/>
                <a:gd name="T34" fmla="*/ 10 w 35"/>
                <a:gd name="T35" fmla="*/ 30 h 76"/>
                <a:gd name="T36" fmla="*/ 15 w 35"/>
                <a:gd name="T37" fmla="*/ 43 h 76"/>
                <a:gd name="T38" fmla="*/ 22 w 35"/>
                <a:gd name="T39" fmla="*/ 40 h 76"/>
                <a:gd name="T40" fmla="*/ 17 w 35"/>
                <a:gd name="T41" fmla="*/ 29 h 76"/>
                <a:gd name="T42" fmla="*/ 13 w 35"/>
                <a:gd name="T43" fmla="*/ 15 h 76"/>
                <a:gd name="T44" fmla="*/ 6 w 35"/>
                <a:gd name="T45" fmla="*/ 16 h 76"/>
                <a:gd name="T46" fmla="*/ 10 w 35"/>
                <a:gd name="T47" fmla="*/ 29 h 76"/>
                <a:gd name="T48" fmla="*/ 17 w 35"/>
                <a:gd name="T49" fmla="*/ 27 h 76"/>
                <a:gd name="T50" fmla="*/ 13 w 35"/>
                <a:gd name="T51" fmla="*/ 15 h 76"/>
                <a:gd name="T52" fmla="*/ 9 w 35"/>
                <a:gd name="T53" fmla="*/ 2 h 76"/>
                <a:gd name="T54" fmla="*/ 2 w 35"/>
                <a:gd name="T55" fmla="*/ 5 h 76"/>
                <a:gd name="T56" fmla="*/ 6 w 35"/>
                <a:gd name="T57" fmla="*/ 15 h 76"/>
                <a:gd name="T58" fmla="*/ 12 w 35"/>
                <a:gd name="T59" fmla="*/ 13 h 76"/>
                <a:gd name="T60" fmla="*/ 9 w 35"/>
                <a:gd name="T61" fmla="*/ 2 h 76"/>
                <a:gd name="T62" fmla="*/ 7 w 35"/>
                <a:gd name="T63" fmla="*/ 0 h 76"/>
                <a:gd name="T64" fmla="*/ 7 w 35"/>
                <a:gd name="T65" fmla="*/ 0 h 76"/>
                <a:gd name="T66" fmla="*/ 0 w 35"/>
                <a:gd name="T67" fmla="*/ 2 h 76"/>
                <a:gd name="T68" fmla="*/ 0 w 35"/>
                <a:gd name="T69" fmla="*/ 2 h 76"/>
                <a:gd name="T70" fmla="*/ 7 w 35"/>
                <a:gd name="T71" fmla="*/ 0 h 76"/>
                <a:gd name="T72" fmla="*/ 7 w 35"/>
                <a:gd name="T7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" h="76">
                  <a:moveTo>
                    <a:pt x="33" y="72"/>
                  </a:moveTo>
                  <a:lnTo>
                    <a:pt x="26" y="73"/>
                  </a:lnTo>
                  <a:lnTo>
                    <a:pt x="28" y="76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33" y="72"/>
                  </a:lnTo>
                  <a:close/>
                  <a:moveTo>
                    <a:pt x="28" y="57"/>
                  </a:moveTo>
                  <a:lnTo>
                    <a:pt x="20" y="59"/>
                  </a:lnTo>
                  <a:lnTo>
                    <a:pt x="26" y="70"/>
                  </a:lnTo>
                  <a:lnTo>
                    <a:pt x="32" y="69"/>
                  </a:lnTo>
                  <a:lnTo>
                    <a:pt x="28" y="57"/>
                  </a:lnTo>
                  <a:close/>
                  <a:moveTo>
                    <a:pt x="23" y="43"/>
                  </a:moveTo>
                  <a:lnTo>
                    <a:pt x="16" y="44"/>
                  </a:lnTo>
                  <a:lnTo>
                    <a:pt x="20" y="57"/>
                  </a:lnTo>
                  <a:lnTo>
                    <a:pt x="28" y="54"/>
                  </a:lnTo>
                  <a:lnTo>
                    <a:pt x="23" y="43"/>
                  </a:lnTo>
                  <a:close/>
                  <a:moveTo>
                    <a:pt x="17" y="29"/>
                  </a:moveTo>
                  <a:lnTo>
                    <a:pt x="10" y="30"/>
                  </a:lnTo>
                  <a:lnTo>
                    <a:pt x="15" y="43"/>
                  </a:lnTo>
                  <a:lnTo>
                    <a:pt x="22" y="40"/>
                  </a:lnTo>
                  <a:lnTo>
                    <a:pt x="17" y="29"/>
                  </a:lnTo>
                  <a:close/>
                  <a:moveTo>
                    <a:pt x="13" y="15"/>
                  </a:moveTo>
                  <a:lnTo>
                    <a:pt x="6" y="16"/>
                  </a:lnTo>
                  <a:lnTo>
                    <a:pt x="10" y="29"/>
                  </a:lnTo>
                  <a:lnTo>
                    <a:pt x="17" y="27"/>
                  </a:lnTo>
                  <a:lnTo>
                    <a:pt x="13" y="15"/>
                  </a:lnTo>
                  <a:close/>
                  <a:moveTo>
                    <a:pt x="9" y="2"/>
                  </a:moveTo>
                  <a:lnTo>
                    <a:pt x="2" y="5"/>
                  </a:lnTo>
                  <a:lnTo>
                    <a:pt x="6" y="15"/>
                  </a:lnTo>
                  <a:lnTo>
                    <a:pt x="12" y="13"/>
                  </a:lnTo>
                  <a:lnTo>
                    <a:pt x="9" y="2"/>
                  </a:lnTo>
                  <a:close/>
                  <a:moveTo>
                    <a:pt x="7" y="0"/>
                  </a:moveTo>
                  <a:lnTo>
                    <a:pt x="7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íšlíḓé">
              <a:extLst>
                <a:ext uri="{FF2B5EF4-FFF2-40B4-BE49-F238E27FC236}">
                  <a16:creationId xmlns:a16="http://schemas.microsoft.com/office/drawing/2014/main" id="{E3AC2A5E-3902-41E2-A9FB-8FEC5114DC69}"/>
                </a:ext>
              </a:extLst>
            </p:cNvPr>
            <p:cNvSpPr/>
            <p:nvPr/>
          </p:nvSpPr>
          <p:spPr bwMode="auto">
            <a:xfrm>
              <a:off x="5851525" y="3240088"/>
              <a:ext cx="55562" cy="120650"/>
            </a:xfrm>
            <a:custGeom>
              <a:avLst/>
              <a:gdLst>
                <a:gd name="T0" fmla="*/ 33 w 35"/>
                <a:gd name="T1" fmla="*/ 72 h 76"/>
                <a:gd name="T2" fmla="*/ 26 w 35"/>
                <a:gd name="T3" fmla="*/ 73 h 76"/>
                <a:gd name="T4" fmla="*/ 28 w 35"/>
                <a:gd name="T5" fmla="*/ 76 h 76"/>
                <a:gd name="T6" fmla="*/ 32 w 35"/>
                <a:gd name="T7" fmla="*/ 74 h 76"/>
                <a:gd name="T8" fmla="*/ 35 w 35"/>
                <a:gd name="T9" fmla="*/ 74 h 76"/>
                <a:gd name="T10" fmla="*/ 33 w 35"/>
                <a:gd name="T11" fmla="*/ 72 h 76"/>
                <a:gd name="T12" fmla="*/ 28 w 35"/>
                <a:gd name="T13" fmla="*/ 57 h 76"/>
                <a:gd name="T14" fmla="*/ 20 w 35"/>
                <a:gd name="T15" fmla="*/ 59 h 76"/>
                <a:gd name="T16" fmla="*/ 26 w 35"/>
                <a:gd name="T17" fmla="*/ 70 h 76"/>
                <a:gd name="T18" fmla="*/ 32 w 35"/>
                <a:gd name="T19" fmla="*/ 69 h 76"/>
                <a:gd name="T20" fmla="*/ 28 w 35"/>
                <a:gd name="T21" fmla="*/ 57 h 76"/>
                <a:gd name="T22" fmla="*/ 23 w 35"/>
                <a:gd name="T23" fmla="*/ 43 h 76"/>
                <a:gd name="T24" fmla="*/ 16 w 35"/>
                <a:gd name="T25" fmla="*/ 44 h 76"/>
                <a:gd name="T26" fmla="*/ 20 w 35"/>
                <a:gd name="T27" fmla="*/ 57 h 76"/>
                <a:gd name="T28" fmla="*/ 28 w 35"/>
                <a:gd name="T29" fmla="*/ 54 h 76"/>
                <a:gd name="T30" fmla="*/ 23 w 35"/>
                <a:gd name="T31" fmla="*/ 43 h 76"/>
                <a:gd name="T32" fmla="*/ 17 w 35"/>
                <a:gd name="T33" fmla="*/ 29 h 76"/>
                <a:gd name="T34" fmla="*/ 10 w 35"/>
                <a:gd name="T35" fmla="*/ 30 h 76"/>
                <a:gd name="T36" fmla="*/ 15 w 35"/>
                <a:gd name="T37" fmla="*/ 43 h 76"/>
                <a:gd name="T38" fmla="*/ 22 w 35"/>
                <a:gd name="T39" fmla="*/ 40 h 76"/>
                <a:gd name="T40" fmla="*/ 17 w 35"/>
                <a:gd name="T41" fmla="*/ 29 h 76"/>
                <a:gd name="T42" fmla="*/ 13 w 35"/>
                <a:gd name="T43" fmla="*/ 15 h 76"/>
                <a:gd name="T44" fmla="*/ 6 w 35"/>
                <a:gd name="T45" fmla="*/ 16 h 76"/>
                <a:gd name="T46" fmla="*/ 10 w 35"/>
                <a:gd name="T47" fmla="*/ 29 h 76"/>
                <a:gd name="T48" fmla="*/ 17 w 35"/>
                <a:gd name="T49" fmla="*/ 27 h 76"/>
                <a:gd name="T50" fmla="*/ 13 w 35"/>
                <a:gd name="T51" fmla="*/ 15 h 76"/>
                <a:gd name="T52" fmla="*/ 9 w 35"/>
                <a:gd name="T53" fmla="*/ 2 h 76"/>
                <a:gd name="T54" fmla="*/ 2 w 35"/>
                <a:gd name="T55" fmla="*/ 5 h 76"/>
                <a:gd name="T56" fmla="*/ 6 w 35"/>
                <a:gd name="T57" fmla="*/ 15 h 76"/>
                <a:gd name="T58" fmla="*/ 12 w 35"/>
                <a:gd name="T59" fmla="*/ 13 h 76"/>
                <a:gd name="T60" fmla="*/ 9 w 35"/>
                <a:gd name="T61" fmla="*/ 2 h 76"/>
                <a:gd name="T62" fmla="*/ 7 w 35"/>
                <a:gd name="T63" fmla="*/ 0 h 76"/>
                <a:gd name="T64" fmla="*/ 7 w 35"/>
                <a:gd name="T65" fmla="*/ 0 h 76"/>
                <a:gd name="T66" fmla="*/ 0 w 35"/>
                <a:gd name="T67" fmla="*/ 2 h 76"/>
                <a:gd name="T68" fmla="*/ 0 w 35"/>
                <a:gd name="T69" fmla="*/ 2 h 76"/>
                <a:gd name="T70" fmla="*/ 7 w 35"/>
                <a:gd name="T71" fmla="*/ 0 h 76"/>
                <a:gd name="T72" fmla="*/ 7 w 35"/>
                <a:gd name="T7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" h="76">
                  <a:moveTo>
                    <a:pt x="33" y="72"/>
                  </a:moveTo>
                  <a:lnTo>
                    <a:pt x="26" y="73"/>
                  </a:lnTo>
                  <a:lnTo>
                    <a:pt x="28" y="76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33" y="72"/>
                  </a:lnTo>
                  <a:moveTo>
                    <a:pt x="28" y="57"/>
                  </a:moveTo>
                  <a:lnTo>
                    <a:pt x="20" y="59"/>
                  </a:lnTo>
                  <a:lnTo>
                    <a:pt x="26" y="70"/>
                  </a:lnTo>
                  <a:lnTo>
                    <a:pt x="32" y="69"/>
                  </a:lnTo>
                  <a:lnTo>
                    <a:pt x="28" y="57"/>
                  </a:lnTo>
                  <a:moveTo>
                    <a:pt x="23" y="43"/>
                  </a:moveTo>
                  <a:lnTo>
                    <a:pt x="16" y="44"/>
                  </a:lnTo>
                  <a:lnTo>
                    <a:pt x="20" y="57"/>
                  </a:lnTo>
                  <a:lnTo>
                    <a:pt x="28" y="54"/>
                  </a:lnTo>
                  <a:lnTo>
                    <a:pt x="23" y="43"/>
                  </a:lnTo>
                  <a:moveTo>
                    <a:pt x="17" y="29"/>
                  </a:moveTo>
                  <a:lnTo>
                    <a:pt x="10" y="30"/>
                  </a:lnTo>
                  <a:lnTo>
                    <a:pt x="15" y="43"/>
                  </a:lnTo>
                  <a:lnTo>
                    <a:pt x="22" y="40"/>
                  </a:lnTo>
                  <a:lnTo>
                    <a:pt x="17" y="29"/>
                  </a:lnTo>
                  <a:moveTo>
                    <a:pt x="13" y="15"/>
                  </a:moveTo>
                  <a:lnTo>
                    <a:pt x="6" y="16"/>
                  </a:lnTo>
                  <a:lnTo>
                    <a:pt x="10" y="29"/>
                  </a:lnTo>
                  <a:lnTo>
                    <a:pt x="17" y="27"/>
                  </a:lnTo>
                  <a:lnTo>
                    <a:pt x="13" y="15"/>
                  </a:lnTo>
                  <a:moveTo>
                    <a:pt x="9" y="2"/>
                  </a:moveTo>
                  <a:lnTo>
                    <a:pt x="2" y="5"/>
                  </a:lnTo>
                  <a:lnTo>
                    <a:pt x="6" y="15"/>
                  </a:lnTo>
                  <a:lnTo>
                    <a:pt x="12" y="13"/>
                  </a:lnTo>
                  <a:lnTo>
                    <a:pt x="9" y="2"/>
                  </a:lnTo>
                  <a:moveTo>
                    <a:pt x="7" y="0"/>
                  </a:moveTo>
                  <a:lnTo>
                    <a:pt x="7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iṡḻiḓe">
              <a:extLst>
                <a:ext uri="{FF2B5EF4-FFF2-40B4-BE49-F238E27FC236}">
                  <a16:creationId xmlns:a16="http://schemas.microsoft.com/office/drawing/2014/main" id="{230D7775-88FD-4E95-B232-5077DDD804DD}"/>
                </a:ext>
              </a:extLst>
            </p:cNvPr>
            <p:cNvSpPr/>
            <p:nvPr/>
          </p:nvSpPr>
          <p:spPr bwMode="auto">
            <a:xfrm>
              <a:off x="6203950" y="3160713"/>
              <a:ext cx="52387" cy="115888"/>
            </a:xfrm>
            <a:custGeom>
              <a:avLst/>
              <a:gdLst>
                <a:gd name="T0" fmla="*/ 30 w 33"/>
                <a:gd name="T1" fmla="*/ 66 h 73"/>
                <a:gd name="T2" fmla="*/ 25 w 33"/>
                <a:gd name="T3" fmla="*/ 69 h 73"/>
                <a:gd name="T4" fmla="*/ 26 w 33"/>
                <a:gd name="T5" fmla="*/ 73 h 73"/>
                <a:gd name="T6" fmla="*/ 26 w 33"/>
                <a:gd name="T7" fmla="*/ 73 h 73"/>
                <a:gd name="T8" fmla="*/ 32 w 33"/>
                <a:gd name="T9" fmla="*/ 72 h 73"/>
                <a:gd name="T10" fmla="*/ 33 w 33"/>
                <a:gd name="T11" fmla="*/ 72 h 73"/>
                <a:gd name="T12" fmla="*/ 33 w 33"/>
                <a:gd name="T13" fmla="*/ 72 h 73"/>
                <a:gd name="T14" fmla="*/ 30 w 33"/>
                <a:gd name="T15" fmla="*/ 66 h 73"/>
                <a:gd name="T16" fmla="*/ 26 w 33"/>
                <a:gd name="T17" fmla="*/ 53 h 73"/>
                <a:gd name="T18" fmla="*/ 19 w 33"/>
                <a:gd name="T19" fmla="*/ 56 h 73"/>
                <a:gd name="T20" fmla="*/ 23 w 33"/>
                <a:gd name="T21" fmla="*/ 66 h 73"/>
                <a:gd name="T22" fmla="*/ 30 w 33"/>
                <a:gd name="T23" fmla="*/ 65 h 73"/>
                <a:gd name="T24" fmla="*/ 26 w 33"/>
                <a:gd name="T25" fmla="*/ 53 h 73"/>
                <a:gd name="T26" fmla="*/ 22 w 33"/>
                <a:gd name="T27" fmla="*/ 40 h 73"/>
                <a:gd name="T28" fmla="*/ 15 w 33"/>
                <a:gd name="T29" fmla="*/ 42 h 73"/>
                <a:gd name="T30" fmla="*/ 19 w 33"/>
                <a:gd name="T31" fmla="*/ 53 h 73"/>
                <a:gd name="T32" fmla="*/ 26 w 33"/>
                <a:gd name="T33" fmla="*/ 52 h 73"/>
                <a:gd name="T34" fmla="*/ 22 w 33"/>
                <a:gd name="T35" fmla="*/ 40 h 73"/>
                <a:gd name="T36" fmla="*/ 17 w 33"/>
                <a:gd name="T37" fmla="*/ 27 h 73"/>
                <a:gd name="T38" fmla="*/ 10 w 33"/>
                <a:gd name="T39" fmla="*/ 29 h 73"/>
                <a:gd name="T40" fmla="*/ 15 w 33"/>
                <a:gd name="T41" fmla="*/ 40 h 73"/>
                <a:gd name="T42" fmla="*/ 20 w 33"/>
                <a:gd name="T43" fmla="*/ 39 h 73"/>
                <a:gd name="T44" fmla="*/ 17 w 33"/>
                <a:gd name="T45" fmla="*/ 27 h 73"/>
                <a:gd name="T46" fmla="*/ 13 w 33"/>
                <a:gd name="T47" fmla="*/ 16 h 73"/>
                <a:gd name="T48" fmla="*/ 6 w 33"/>
                <a:gd name="T49" fmla="*/ 17 h 73"/>
                <a:gd name="T50" fmla="*/ 10 w 33"/>
                <a:gd name="T51" fmla="*/ 27 h 73"/>
                <a:gd name="T52" fmla="*/ 16 w 33"/>
                <a:gd name="T53" fmla="*/ 26 h 73"/>
                <a:gd name="T54" fmla="*/ 13 w 33"/>
                <a:gd name="T55" fmla="*/ 16 h 73"/>
                <a:gd name="T56" fmla="*/ 9 w 33"/>
                <a:gd name="T57" fmla="*/ 5 h 73"/>
                <a:gd name="T58" fmla="*/ 2 w 33"/>
                <a:gd name="T59" fmla="*/ 6 h 73"/>
                <a:gd name="T60" fmla="*/ 6 w 33"/>
                <a:gd name="T61" fmla="*/ 16 h 73"/>
                <a:gd name="T62" fmla="*/ 12 w 33"/>
                <a:gd name="T63" fmla="*/ 13 h 73"/>
                <a:gd name="T64" fmla="*/ 9 w 33"/>
                <a:gd name="T65" fmla="*/ 5 h 73"/>
                <a:gd name="T66" fmla="*/ 7 w 33"/>
                <a:gd name="T67" fmla="*/ 0 h 73"/>
                <a:gd name="T68" fmla="*/ 3 w 33"/>
                <a:gd name="T69" fmla="*/ 2 h 73"/>
                <a:gd name="T70" fmla="*/ 0 w 33"/>
                <a:gd name="T71" fmla="*/ 3 h 73"/>
                <a:gd name="T72" fmla="*/ 2 w 33"/>
                <a:gd name="T73" fmla="*/ 5 h 73"/>
                <a:gd name="T74" fmla="*/ 9 w 33"/>
                <a:gd name="T75" fmla="*/ 3 h 73"/>
                <a:gd name="T76" fmla="*/ 7 w 33"/>
                <a:gd name="T7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73">
                  <a:moveTo>
                    <a:pt x="30" y="66"/>
                  </a:moveTo>
                  <a:lnTo>
                    <a:pt x="25" y="69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32" y="72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0" y="66"/>
                  </a:lnTo>
                  <a:close/>
                  <a:moveTo>
                    <a:pt x="26" y="53"/>
                  </a:moveTo>
                  <a:lnTo>
                    <a:pt x="19" y="56"/>
                  </a:lnTo>
                  <a:lnTo>
                    <a:pt x="23" y="66"/>
                  </a:lnTo>
                  <a:lnTo>
                    <a:pt x="30" y="65"/>
                  </a:lnTo>
                  <a:lnTo>
                    <a:pt x="26" y="53"/>
                  </a:lnTo>
                  <a:close/>
                  <a:moveTo>
                    <a:pt x="22" y="40"/>
                  </a:moveTo>
                  <a:lnTo>
                    <a:pt x="15" y="42"/>
                  </a:lnTo>
                  <a:lnTo>
                    <a:pt x="19" y="53"/>
                  </a:lnTo>
                  <a:lnTo>
                    <a:pt x="26" y="52"/>
                  </a:lnTo>
                  <a:lnTo>
                    <a:pt x="22" y="40"/>
                  </a:lnTo>
                  <a:close/>
                  <a:moveTo>
                    <a:pt x="17" y="27"/>
                  </a:moveTo>
                  <a:lnTo>
                    <a:pt x="10" y="29"/>
                  </a:lnTo>
                  <a:lnTo>
                    <a:pt x="15" y="40"/>
                  </a:lnTo>
                  <a:lnTo>
                    <a:pt x="20" y="39"/>
                  </a:lnTo>
                  <a:lnTo>
                    <a:pt x="17" y="27"/>
                  </a:lnTo>
                  <a:close/>
                  <a:moveTo>
                    <a:pt x="13" y="16"/>
                  </a:moveTo>
                  <a:lnTo>
                    <a:pt x="6" y="17"/>
                  </a:lnTo>
                  <a:lnTo>
                    <a:pt x="10" y="27"/>
                  </a:lnTo>
                  <a:lnTo>
                    <a:pt x="16" y="26"/>
                  </a:lnTo>
                  <a:lnTo>
                    <a:pt x="13" y="16"/>
                  </a:lnTo>
                  <a:close/>
                  <a:moveTo>
                    <a:pt x="9" y="5"/>
                  </a:moveTo>
                  <a:lnTo>
                    <a:pt x="2" y="6"/>
                  </a:lnTo>
                  <a:lnTo>
                    <a:pt x="6" y="16"/>
                  </a:lnTo>
                  <a:lnTo>
                    <a:pt x="12" y="13"/>
                  </a:lnTo>
                  <a:lnTo>
                    <a:pt x="9" y="5"/>
                  </a:lnTo>
                  <a:close/>
                  <a:moveTo>
                    <a:pt x="7" y="0"/>
                  </a:moveTo>
                  <a:lnTo>
                    <a:pt x="3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9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îşḻíḋe">
              <a:extLst>
                <a:ext uri="{FF2B5EF4-FFF2-40B4-BE49-F238E27FC236}">
                  <a16:creationId xmlns:a16="http://schemas.microsoft.com/office/drawing/2014/main" id="{0841B893-ECD0-44E9-A9E2-F686F32FEF3B}"/>
                </a:ext>
              </a:extLst>
            </p:cNvPr>
            <p:cNvSpPr/>
            <p:nvPr/>
          </p:nvSpPr>
          <p:spPr bwMode="auto">
            <a:xfrm>
              <a:off x="6203950" y="3160713"/>
              <a:ext cx="52387" cy="115888"/>
            </a:xfrm>
            <a:custGeom>
              <a:avLst/>
              <a:gdLst>
                <a:gd name="T0" fmla="*/ 30 w 33"/>
                <a:gd name="T1" fmla="*/ 66 h 73"/>
                <a:gd name="T2" fmla="*/ 25 w 33"/>
                <a:gd name="T3" fmla="*/ 69 h 73"/>
                <a:gd name="T4" fmla="*/ 26 w 33"/>
                <a:gd name="T5" fmla="*/ 73 h 73"/>
                <a:gd name="T6" fmla="*/ 26 w 33"/>
                <a:gd name="T7" fmla="*/ 73 h 73"/>
                <a:gd name="T8" fmla="*/ 32 w 33"/>
                <a:gd name="T9" fmla="*/ 72 h 73"/>
                <a:gd name="T10" fmla="*/ 33 w 33"/>
                <a:gd name="T11" fmla="*/ 72 h 73"/>
                <a:gd name="T12" fmla="*/ 33 w 33"/>
                <a:gd name="T13" fmla="*/ 72 h 73"/>
                <a:gd name="T14" fmla="*/ 30 w 33"/>
                <a:gd name="T15" fmla="*/ 66 h 73"/>
                <a:gd name="T16" fmla="*/ 26 w 33"/>
                <a:gd name="T17" fmla="*/ 53 h 73"/>
                <a:gd name="T18" fmla="*/ 19 w 33"/>
                <a:gd name="T19" fmla="*/ 56 h 73"/>
                <a:gd name="T20" fmla="*/ 23 w 33"/>
                <a:gd name="T21" fmla="*/ 66 h 73"/>
                <a:gd name="T22" fmla="*/ 30 w 33"/>
                <a:gd name="T23" fmla="*/ 65 h 73"/>
                <a:gd name="T24" fmla="*/ 26 w 33"/>
                <a:gd name="T25" fmla="*/ 53 h 73"/>
                <a:gd name="T26" fmla="*/ 22 w 33"/>
                <a:gd name="T27" fmla="*/ 40 h 73"/>
                <a:gd name="T28" fmla="*/ 15 w 33"/>
                <a:gd name="T29" fmla="*/ 42 h 73"/>
                <a:gd name="T30" fmla="*/ 19 w 33"/>
                <a:gd name="T31" fmla="*/ 53 h 73"/>
                <a:gd name="T32" fmla="*/ 26 w 33"/>
                <a:gd name="T33" fmla="*/ 52 h 73"/>
                <a:gd name="T34" fmla="*/ 22 w 33"/>
                <a:gd name="T35" fmla="*/ 40 h 73"/>
                <a:gd name="T36" fmla="*/ 17 w 33"/>
                <a:gd name="T37" fmla="*/ 27 h 73"/>
                <a:gd name="T38" fmla="*/ 10 w 33"/>
                <a:gd name="T39" fmla="*/ 29 h 73"/>
                <a:gd name="T40" fmla="*/ 15 w 33"/>
                <a:gd name="T41" fmla="*/ 40 h 73"/>
                <a:gd name="T42" fmla="*/ 20 w 33"/>
                <a:gd name="T43" fmla="*/ 39 h 73"/>
                <a:gd name="T44" fmla="*/ 17 w 33"/>
                <a:gd name="T45" fmla="*/ 27 h 73"/>
                <a:gd name="T46" fmla="*/ 13 w 33"/>
                <a:gd name="T47" fmla="*/ 16 h 73"/>
                <a:gd name="T48" fmla="*/ 6 w 33"/>
                <a:gd name="T49" fmla="*/ 17 h 73"/>
                <a:gd name="T50" fmla="*/ 10 w 33"/>
                <a:gd name="T51" fmla="*/ 27 h 73"/>
                <a:gd name="T52" fmla="*/ 16 w 33"/>
                <a:gd name="T53" fmla="*/ 26 h 73"/>
                <a:gd name="T54" fmla="*/ 13 w 33"/>
                <a:gd name="T55" fmla="*/ 16 h 73"/>
                <a:gd name="T56" fmla="*/ 9 w 33"/>
                <a:gd name="T57" fmla="*/ 5 h 73"/>
                <a:gd name="T58" fmla="*/ 2 w 33"/>
                <a:gd name="T59" fmla="*/ 6 h 73"/>
                <a:gd name="T60" fmla="*/ 6 w 33"/>
                <a:gd name="T61" fmla="*/ 16 h 73"/>
                <a:gd name="T62" fmla="*/ 12 w 33"/>
                <a:gd name="T63" fmla="*/ 13 h 73"/>
                <a:gd name="T64" fmla="*/ 9 w 33"/>
                <a:gd name="T65" fmla="*/ 5 h 73"/>
                <a:gd name="T66" fmla="*/ 7 w 33"/>
                <a:gd name="T67" fmla="*/ 0 h 73"/>
                <a:gd name="T68" fmla="*/ 3 w 33"/>
                <a:gd name="T69" fmla="*/ 2 h 73"/>
                <a:gd name="T70" fmla="*/ 0 w 33"/>
                <a:gd name="T71" fmla="*/ 3 h 73"/>
                <a:gd name="T72" fmla="*/ 2 w 33"/>
                <a:gd name="T73" fmla="*/ 5 h 73"/>
                <a:gd name="T74" fmla="*/ 9 w 33"/>
                <a:gd name="T75" fmla="*/ 3 h 73"/>
                <a:gd name="T76" fmla="*/ 7 w 33"/>
                <a:gd name="T7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73">
                  <a:moveTo>
                    <a:pt x="30" y="66"/>
                  </a:moveTo>
                  <a:lnTo>
                    <a:pt x="25" y="69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32" y="72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0" y="66"/>
                  </a:lnTo>
                  <a:moveTo>
                    <a:pt x="26" y="53"/>
                  </a:moveTo>
                  <a:lnTo>
                    <a:pt x="19" y="56"/>
                  </a:lnTo>
                  <a:lnTo>
                    <a:pt x="23" y="66"/>
                  </a:lnTo>
                  <a:lnTo>
                    <a:pt x="30" y="65"/>
                  </a:lnTo>
                  <a:lnTo>
                    <a:pt x="26" y="53"/>
                  </a:lnTo>
                  <a:moveTo>
                    <a:pt x="22" y="40"/>
                  </a:moveTo>
                  <a:lnTo>
                    <a:pt x="15" y="42"/>
                  </a:lnTo>
                  <a:lnTo>
                    <a:pt x="19" y="53"/>
                  </a:lnTo>
                  <a:lnTo>
                    <a:pt x="26" y="52"/>
                  </a:lnTo>
                  <a:lnTo>
                    <a:pt x="22" y="40"/>
                  </a:lnTo>
                  <a:moveTo>
                    <a:pt x="17" y="27"/>
                  </a:moveTo>
                  <a:lnTo>
                    <a:pt x="10" y="29"/>
                  </a:lnTo>
                  <a:lnTo>
                    <a:pt x="15" y="40"/>
                  </a:lnTo>
                  <a:lnTo>
                    <a:pt x="20" y="39"/>
                  </a:lnTo>
                  <a:lnTo>
                    <a:pt x="17" y="27"/>
                  </a:lnTo>
                  <a:moveTo>
                    <a:pt x="13" y="16"/>
                  </a:moveTo>
                  <a:lnTo>
                    <a:pt x="6" y="17"/>
                  </a:lnTo>
                  <a:lnTo>
                    <a:pt x="10" y="27"/>
                  </a:lnTo>
                  <a:lnTo>
                    <a:pt x="16" y="26"/>
                  </a:lnTo>
                  <a:lnTo>
                    <a:pt x="13" y="16"/>
                  </a:lnTo>
                  <a:moveTo>
                    <a:pt x="9" y="5"/>
                  </a:moveTo>
                  <a:lnTo>
                    <a:pt x="2" y="6"/>
                  </a:lnTo>
                  <a:lnTo>
                    <a:pt x="6" y="16"/>
                  </a:lnTo>
                  <a:lnTo>
                    <a:pt x="12" y="13"/>
                  </a:lnTo>
                  <a:lnTo>
                    <a:pt x="9" y="5"/>
                  </a:lnTo>
                  <a:moveTo>
                    <a:pt x="7" y="0"/>
                  </a:moveTo>
                  <a:lnTo>
                    <a:pt x="3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9" y="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îš1îḑé">
              <a:extLst>
                <a:ext uri="{FF2B5EF4-FFF2-40B4-BE49-F238E27FC236}">
                  <a16:creationId xmlns:a16="http://schemas.microsoft.com/office/drawing/2014/main" id="{8CC7E6AF-A47B-49E2-825B-90FD055F9F2A}"/>
                </a:ext>
              </a:extLst>
            </p:cNvPr>
            <p:cNvSpPr/>
            <p:nvPr/>
          </p:nvSpPr>
          <p:spPr bwMode="auto">
            <a:xfrm>
              <a:off x="6049963" y="3197225"/>
              <a:ext cx="52387" cy="115888"/>
            </a:xfrm>
            <a:custGeom>
              <a:avLst/>
              <a:gdLst>
                <a:gd name="T0" fmla="*/ 30 w 33"/>
                <a:gd name="T1" fmla="*/ 67 h 73"/>
                <a:gd name="T2" fmla="*/ 24 w 33"/>
                <a:gd name="T3" fmla="*/ 69 h 73"/>
                <a:gd name="T4" fmla="*/ 26 w 33"/>
                <a:gd name="T5" fmla="*/ 73 h 73"/>
                <a:gd name="T6" fmla="*/ 27 w 33"/>
                <a:gd name="T7" fmla="*/ 73 h 73"/>
                <a:gd name="T8" fmla="*/ 33 w 33"/>
                <a:gd name="T9" fmla="*/ 71 h 73"/>
                <a:gd name="T10" fmla="*/ 30 w 33"/>
                <a:gd name="T11" fmla="*/ 67 h 73"/>
                <a:gd name="T12" fmla="*/ 26 w 33"/>
                <a:gd name="T13" fmla="*/ 54 h 73"/>
                <a:gd name="T14" fmla="*/ 18 w 33"/>
                <a:gd name="T15" fmla="*/ 56 h 73"/>
                <a:gd name="T16" fmla="*/ 23 w 33"/>
                <a:gd name="T17" fmla="*/ 67 h 73"/>
                <a:gd name="T18" fmla="*/ 30 w 33"/>
                <a:gd name="T19" fmla="*/ 66 h 73"/>
                <a:gd name="T20" fmla="*/ 26 w 33"/>
                <a:gd name="T21" fmla="*/ 54 h 73"/>
                <a:gd name="T22" fmla="*/ 21 w 33"/>
                <a:gd name="T23" fmla="*/ 40 h 73"/>
                <a:gd name="T24" fmla="*/ 14 w 33"/>
                <a:gd name="T25" fmla="*/ 42 h 73"/>
                <a:gd name="T26" fmla="*/ 18 w 33"/>
                <a:gd name="T27" fmla="*/ 54 h 73"/>
                <a:gd name="T28" fmla="*/ 26 w 33"/>
                <a:gd name="T29" fmla="*/ 53 h 73"/>
                <a:gd name="T30" fmla="*/ 21 w 33"/>
                <a:gd name="T31" fmla="*/ 40 h 73"/>
                <a:gd name="T32" fmla="*/ 17 w 33"/>
                <a:gd name="T33" fmla="*/ 27 h 73"/>
                <a:gd name="T34" fmla="*/ 10 w 33"/>
                <a:gd name="T35" fmla="*/ 29 h 73"/>
                <a:gd name="T36" fmla="*/ 14 w 33"/>
                <a:gd name="T37" fmla="*/ 40 h 73"/>
                <a:gd name="T38" fmla="*/ 20 w 33"/>
                <a:gd name="T39" fmla="*/ 39 h 73"/>
                <a:gd name="T40" fmla="*/ 17 w 33"/>
                <a:gd name="T41" fmla="*/ 27 h 73"/>
                <a:gd name="T42" fmla="*/ 11 w 33"/>
                <a:gd name="T43" fmla="*/ 14 h 73"/>
                <a:gd name="T44" fmla="*/ 6 w 33"/>
                <a:gd name="T45" fmla="*/ 16 h 73"/>
                <a:gd name="T46" fmla="*/ 8 w 33"/>
                <a:gd name="T47" fmla="*/ 27 h 73"/>
                <a:gd name="T48" fmla="*/ 16 w 33"/>
                <a:gd name="T49" fmla="*/ 26 h 73"/>
                <a:gd name="T50" fmla="*/ 11 w 33"/>
                <a:gd name="T51" fmla="*/ 14 h 73"/>
                <a:gd name="T52" fmla="*/ 7 w 33"/>
                <a:gd name="T53" fmla="*/ 3 h 73"/>
                <a:gd name="T54" fmla="*/ 1 w 33"/>
                <a:gd name="T55" fmla="*/ 4 h 73"/>
                <a:gd name="T56" fmla="*/ 4 w 33"/>
                <a:gd name="T57" fmla="*/ 14 h 73"/>
                <a:gd name="T58" fmla="*/ 11 w 33"/>
                <a:gd name="T59" fmla="*/ 13 h 73"/>
                <a:gd name="T60" fmla="*/ 7 w 33"/>
                <a:gd name="T61" fmla="*/ 3 h 73"/>
                <a:gd name="T62" fmla="*/ 7 w 33"/>
                <a:gd name="T63" fmla="*/ 0 h 73"/>
                <a:gd name="T64" fmla="*/ 0 w 33"/>
                <a:gd name="T65" fmla="*/ 2 h 73"/>
                <a:gd name="T66" fmla="*/ 0 w 33"/>
                <a:gd name="T67" fmla="*/ 3 h 73"/>
                <a:gd name="T68" fmla="*/ 7 w 33"/>
                <a:gd name="T69" fmla="*/ 2 h 73"/>
                <a:gd name="T70" fmla="*/ 7 w 33"/>
                <a:gd name="T7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3">
                  <a:moveTo>
                    <a:pt x="30" y="67"/>
                  </a:moveTo>
                  <a:lnTo>
                    <a:pt x="24" y="69"/>
                  </a:lnTo>
                  <a:lnTo>
                    <a:pt x="26" y="73"/>
                  </a:lnTo>
                  <a:lnTo>
                    <a:pt x="27" y="73"/>
                  </a:lnTo>
                  <a:lnTo>
                    <a:pt x="33" y="71"/>
                  </a:lnTo>
                  <a:lnTo>
                    <a:pt x="30" y="67"/>
                  </a:lnTo>
                  <a:close/>
                  <a:moveTo>
                    <a:pt x="26" y="54"/>
                  </a:moveTo>
                  <a:lnTo>
                    <a:pt x="18" y="56"/>
                  </a:lnTo>
                  <a:lnTo>
                    <a:pt x="23" y="67"/>
                  </a:lnTo>
                  <a:lnTo>
                    <a:pt x="30" y="66"/>
                  </a:lnTo>
                  <a:lnTo>
                    <a:pt x="26" y="54"/>
                  </a:lnTo>
                  <a:close/>
                  <a:moveTo>
                    <a:pt x="21" y="40"/>
                  </a:moveTo>
                  <a:lnTo>
                    <a:pt x="14" y="42"/>
                  </a:lnTo>
                  <a:lnTo>
                    <a:pt x="18" y="54"/>
                  </a:lnTo>
                  <a:lnTo>
                    <a:pt x="26" y="53"/>
                  </a:lnTo>
                  <a:lnTo>
                    <a:pt x="21" y="40"/>
                  </a:lnTo>
                  <a:close/>
                  <a:moveTo>
                    <a:pt x="17" y="27"/>
                  </a:moveTo>
                  <a:lnTo>
                    <a:pt x="10" y="29"/>
                  </a:lnTo>
                  <a:lnTo>
                    <a:pt x="14" y="40"/>
                  </a:lnTo>
                  <a:lnTo>
                    <a:pt x="20" y="39"/>
                  </a:lnTo>
                  <a:lnTo>
                    <a:pt x="17" y="27"/>
                  </a:lnTo>
                  <a:close/>
                  <a:moveTo>
                    <a:pt x="11" y="14"/>
                  </a:moveTo>
                  <a:lnTo>
                    <a:pt x="6" y="16"/>
                  </a:lnTo>
                  <a:lnTo>
                    <a:pt x="8" y="27"/>
                  </a:lnTo>
                  <a:lnTo>
                    <a:pt x="16" y="26"/>
                  </a:lnTo>
                  <a:lnTo>
                    <a:pt x="11" y="14"/>
                  </a:lnTo>
                  <a:close/>
                  <a:moveTo>
                    <a:pt x="7" y="3"/>
                  </a:moveTo>
                  <a:lnTo>
                    <a:pt x="1" y="4"/>
                  </a:lnTo>
                  <a:lnTo>
                    <a:pt x="4" y="14"/>
                  </a:lnTo>
                  <a:lnTo>
                    <a:pt x="11" y="13"/>
                  </a:lnTo>
                  <a:lnTo>
                    <a:pt x="7" y="3"/>
                  </a:lnTo>
                  <a:close/>
                  <a:moveTo>
                    <a:pt x="7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îŝľîḑê">
              <a:extLst>
                <a:ext uri="{FF2B5EF4-FFF2-40B4-BE49-F238E27FC236}">
                  <a16:creationId xmlns:a16="http://schemas.microsoft.com/office/drawing/2014/main" id="{C4F275BA-1BF7-4266-9726-CEEF87B52D81}"/>
                </a:ext>
              </a:extLst>
            </p:cNvPr>
            <p:cNvSpPr/>
            <p:nvPr/>
          </p:nvSpPr>
          <p:spPr bwMode="auto">
            <a:xfrm>
              <a:off x="6049963" y="3197225"/>
              <a:ext cx="52387" cy="115888"/>
            </a:xfrm>
            <a:custGeom>
              <a:avLst/>
              <a:gdLst>
                <a:gd name="T0" fmla="*/ 30 w 33"/>
                <a:gd name="T1" fmla="*/ 67 h 73"/>
                <a:gd name="T2" fmla="*/ 24 w 33"/>
                <a:gd name="T3" fmla="*/ 69 h 73"/>
                <a:gd name="T4" fmla="*/ 26 w 33"/>
                <a:gd name="T5" fmla="*/ 73 h 73"/>
                <a:gd name="T6" fmla="*/ 27 w 33"/>
                <a:gd name="T7" fmla="*/ 73 h 73"/>
                <a:gd name="T8" fmla="*/ 33 w 33"/>
                <a:gd name="T9" fmla="*/ 71 h 73"/>
                <a:gd name="T10" fmla="*/ 30 w 33"/>
                <a:gd name="T11" fmla="*/ 67 h 73"/>
                <a:gd name="T12" fmla="*/ 26 w 33"/>
                <a:gd name="T13" fmla="*/ 54 h 73"/>
                <a:gd name="T14" fmla="*/ 18 w 33"/>
                <a:gd name="T15" fmla="*/ 56 h 73"/>
                <a:gd name="T16" fmla="*/ 23 w 33"/>
                <a:gd name="T17" fmla="*/ 67 h 73"/>
                <a:gd name="T18" fmla="*/ 30 w 33"/>
                <a:gd name="T19" fmla="*/ 66 h 73"/>
                <a:gd name="T20" fmla="*/ 26 w 33"/>
                <a:gd name="T21" fmla="*/ 54 h 73"/>
                <a:gd name="T22" fmla="*/ 21 w 33"/>
                <a:gd name="T23" fmla="*/ 40 h 73"/>
                <a:gd name="T24" fmla="*/ 14 w 33"/>
                <a:gd name="T25" fmla="*/ 42 h 73"/>
                <a:gd name="T26" fmla="*/ 18 w 33"/>
                <a:gd name="T27" fmla="*/ 54 h 73"/>
                <a:gd name="T28" fmla="*/ 26 w 33"/>
                <a:gd name="T29" fmla="*/ 53 h 73"/>
                <a:gd name="T30" fmla="*/ 21 w 33"/>
                <a:gd name="T31" fmla="*/ 40 h 73"/>
                <a:gd name="T32" fmla="*/ 17 w 33"/>
                <a:gd name="T33" fmla="*/ 27 h 73"/>
                <a:gd name="T34" fmla="*/ 10 w 33"/>
                <a:gd name="T35" fmla="*/ 29 h 73"/>
                <a:gd name="T36" fmla="*/ 14 w 33"/>
                <a:gd name="T37" fmla="*/ 40 h 73"/>
                <a:gd name="T38" fmla="*/ 20 w 33"/>
                <a:gd name="T39" fmla="*/ 39 h 73"/>
                <a:gd name="T40" fmla="*/ 17 w 33"/>
                <a:gd name="T41" fmla="*/ 27 h 73"/>
                <a:gd name="T42" fmla="*/ 11 w 33"/>
                <a:gd name="T43" fmla="*/ 14 h 73"/>
                <a:gd name="T44" fmla="*/ 6 w 33"/>
                <a:gd name="T45" fmla="*/ 16 h 73"/>
                <a:gd name="T46" fmla="*/ 8 w 33"/>
                <a:gd name="T47" fmla="*/ 27 h 73"/>
                <a:gd name="T48" fmla="*/ 16 w 33"/>
                <a:gd name="T49" fmla="*/ 26 h 73"/>
                <a:gd name="T50" fmla="*/ 11 w 33"/>
                <a:gd name="T51" fmla="*/ 14 h 73"/>
                <a:gd name="T52" fmla="*/ 7 w 33"/>
                <a:gd name="T53" fmla="*/ 3 h 73"/>
                <a:gd name="T54" fmla="*/ 1 w 33"/>
                <a:gd name="T55" fmla="*/ 4 h 73"/>
                <a:gd name="T56" fmla="*/ 4 w 33"/>
                <a:gd name="T57" fmla="*/ 14 h 73"/>
                <a:gd name="T58" fmla="*/ 11 w 33"/>
                <a:gd name="T59" fmla="*/ 13 h 73"/>
                <a:gd name="T60" fmla="*/ 7 w 33"/>
                <a:gd name="T61" fmla="*/ 3 h 73"/>
                <a:gd name="T62" fmla="*/ 7 w 33"/>
                <a:gd name="T63" fmla="*/ 0 h 73"/>
                <a:gd name="T64" fmla="*/ 0 w 33"/>
                <a:gd name="T65" fmla="*/ 2 h 73"/>
                <a:gd name="T66" fmla="*/ 0 w 33"/>
                <a:gd name="T67" fmla="*/ 3 h 73"/>
                <a:gd name="T68" fmla="*/ 7 w 33"/>
                <a:gd name="T69" fmla="*/ 2 h 73"/>
                <a:gd name="T70" fmla="*/ 7 w 33"/>
                <a:gd name="T7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3">
                  <a:moveTo>
                    <a:pt x="30" y="67"/>
                  </a:moveTo>
                  <a:lnTo>
                    <a:pt x="24" y="69"/>
                  </a:lnTo>
                  <a:lnTo>
                    <a:pt x="26" y="73"/>
                  </a:lnTo>
                  <a:lnTo>
                    <a:pt x="27" y="73"/>
                  </a:lnTo>
                  <a:lnTo>
                    <a:pt x="33" y="71"/>
                  </a:lnTo>
                  <a:lnTo>
                    <a:pt x="30" y="67"/>
                  </a:lnTo>
                  <a:moveTo>
                    <a:pt x="26" y="54"/>
                  </a:moveTo>
                  <a:lnTo>
                    <a:pt x="18" y="56"/>
                  </a:lnTo>
                  <a:lnTo>
                    <a:pt x="23" y="67"/>
                  </a:lnTo>
                  <a:lnTo>
                    <a:pt x="30" y="66"/>
                  </a:lnTo>
                  <a:lnTo>
                    <a:pt x="26" y="54"/>
                  </a:lnTo>
                  <a:moveTo>
                    <a:pt x="21" y="40"/>
                  </a:moveTo>
                  <a:lnTo>
                    <a:pt x="14" y="42"/>
                  </a:lnTo>
                  <a:lnTo>
                    <a:pt x="18" y="54"/>
                  </a:lnTo>
                  <a:lnTo>
                    <a:pt x="26" y="53"/>
                  </a:lnTo>
                  <a:lnTo>
                    <a:pt x="21" y="40"/>
                  </a:lnTo>
                  <a:moveTo>
                    <a:pt x="17" y="27"/>
                  </a:moveTo>
                  <a:lnTo>
                    <a:pt x="10" y="29"/>
                  </a:lnTo>
                  <a:lnTo>
                    <a:pt x="14" y="40"/>
                  </a:lnTo>
                  <a:lnTo>
                    <a:pt x="20" y="39"/>
                  </a:lnTo>
                  <a:lnTo>
                    <a:pt x="17" y="27"/>
                  </a:lnTo>
                  <a:moveTo>
                    <a:pt x="11" y="14"/>
                  </a:moveTo>
                  <a:lnTo>
                    <a:pt x="6" y="16"/>
                  </a:lnTo>
                  <a:lnTo>
                    <a:pt x="8" y="27"/>
                  </a:lnTo>
                  <a:lnTo>
                    <a:pt x="16" y="26"/>
                  </a:lnTo>
                  <a:lnTo>
                    <a:pt x="11" y="14"/>
                  </a:lnTo>
                  <a:moveTo>
                    <a:pt x="7" y="3"/>
                  </a:moveTo>
                  <a:lnTo>
                    <a:pt x="1" y="4"/>
                  </a:lnTo>
                  <a:lnTo>
                    <a:pt x="4" y="14"/>
                  </a:lnTo>
                  <a:lnTo>
                    <a:pt x="11" y="13"/>
                  </a:lnTo>
                  <a:lnTo>
                    <a:pt x="7" y="3"/>
                  </a:lnTo>
                  <a:moveTo>
                    <a:pt x="7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iśliḍe">
              <a:extLst>
                <a:ext uri="{FF2B5EF4-FFF2-40B4-BE49-F238E27FC236}">
                  <a16:creationId xmlns:a16="http://schemas.microsoft.com/office/drawing/2014/main" id="{B2BF436D-58A4-497D-AE68-5B888BCED455}"/>
                </a:ext>
              </a:extLst>
            </p:cNvPr>
            <p:cNvSpPr/>
            <p:nvPr/>
          </p:nvSpPr>
          <p:spPr bwMode="auto">
            <a:xfrm>
              <a:off x="6677025" y="3057525"/>
              <a:ext cx="22225" cy="47625"/>
            </a:xfrm>
            <a:custGeom>
              <a:avLst/>
              <a:gdLst>
                <a:gd name="T0" fmla="*/ 8 w 10"/>
                <a:gd name="T1" fmla="*/ 18 h 21"/>
                <a:gd name="T2" fmla="*/ 6 w 10"/>
                <a:gd name="T3" fmla="*/ 19 h 21"/>
                <a:gd name="T4" fmla="*/ 7 w 10"/>
                <a:gd name="T5" fmla="*/ 21 h 21"/>
                <a:gd name="T6" fmla="*/ 8 w 10"/>
                <a:gd name="T7" fmla="*/ 18 h 21"/>
                <a:gd name="T8" fmla="*/ 9 w 10"/>
                <a:gd name="T9" fmla="*/ 10 h 21"/>
                <a:gd name="T10" fmla="*/ 4 w 10"/>
                <a:gd name="T11" fmla="*/ 11 h 21"/>
                <a:gd name="T12" fmla="*/ 6 w 10"/>
                <a:gd name="T13" fmla="*/ 17 h 21"/>
                <a:gd name="T14" fmla="*/ 9 w 10"/>
                <a:gd name="T15" fmla="*/ 17 h 21"/>
                <a:gd name="T16" fmla="*/ 10 w 10"/>
                <a:gd name="T17" fmla="*/ 15 h 21"/>
                <a:gd name="T18" fmla="*/ 9 w 10"/>
                <a:gd name="T19" fmla="*/ 10 h 21"/>
                <a:gd name="T20" fmla="*/ 7 w 10"/>
                <a:gd name="T21" fmla="*/ 5 h 21"/>
                <a:gd name="T22" fmla="*/ 2 w 10"/>
                <a:gd name="T23" fmla="*/ 6 h 21"/>
                <a:gd name="T24" fmla="*/ 3 w 10"/>
                <a:gd name="T25" fmla="*/ 10 h 21"/>
                <a:gd name="T26" fmla="*/ 8 w 10"/>
                <a:gd name="T27" fmla="*/ 9 h 21"/>
                <a:gd name="T28" fmla="*/ 7 w 10"/>
                <a:gd name="T29" fmla="*/ 5 h 21"/>
                <a:gd name="T30" fmla="*/ 5 w 10"/>
                <a:gd name="T31" fmla="*/ 0 h 21"/>
                <a:gd name="T32" fmla="*/ 0 w 10"/>
                <a:gd name="T33" fmla="*/ 1 h 21"/>
                <a:gd name="T34" fmla="*/ 0 w 10"/>
                <a:gd name="T35" fmla="*/ 1 h 21"/>
                <a:gd name="T36" fmla="*/ 0 w 10"/>
                <a:gd name="T37" fmla="*/ 1 h 21"/>
                <a:gd name="T38" fmla="*/ 1 w 10"/>
                <a:gd name="T39" fmla="*/ 4 h 21"/>
                <a:gd name="T40" fmla="*/ 6 w 10"/>
                <a:gd name="T41" fmla="*/ 3 h 21"/>
                <a:gd name="T42" fmla="*/ 5 w 10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1">
                  <a:moveTo>
                    <a:pt x="8" y="18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8" y="18"/>
                  </a:cubicBezTo>
                  <a:moveTo>
                    <a:pt x="9" y="1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10" y="16"/>
                    <a:pt x="10" y="15"/>
                  </a:cubicBezTo>
                  <a:cubicBezTo>
                    <a:pt x="9" y="10"/>
                    <a:pt x="9" y="10"/>
                    <a:pt x="9" y="10"/>
                  </a:cubicBezTo>
                  <a:moveTo>
                    <a:pt x="7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iṡḷíḍè">
              <a:extLst>
                <a:ext uri="{FF2B5EF4-FFF2-40B4-BE49-F238E27FC236}">
                  <a16:creationId xmlns:a16="http://schemas.microsoft.com/office/drawing/2014/main" id="{88456BF3-C55C-43BE-A017-F246BAF11B9B}"/>
                </a:ext>
              </a:extLst>
            </p:cNvPr>
            <p:cNvSpPr/>
            <p:nvPr/>
          </p:nvSpPr>
          <p:spPr bwMode="auto">
            <a:xfrm>
              <a:off x="6602413" y="3074988"/>
              <a:ext cx="47625" cy="106363"/>
            </a:xfrm>
            <a:custGeom>
              <a:avLst/>
              <a:gdLst>
                <a:gd name="T0" fmla="*/ 27 w 30"/>
                <a:gd name="T1" fmla="*/ 59 h 67"/>
                <a:gd name="T2" fmla="*/ 21 w 30"/>
                <a:gd name="T3" fmla="*/ 61 h 67"/>
                <a:gd name="T4" fmla="*/ 23 w 30"/>
                <a:gd name="T5" fmla="*/ 67 h 67"/>
                <a:gd name="T6" fmla="*/ 23 w 30"/>
                <a:gd name="T7" fmla="*/ 67 h 67"/>
                <a:gd name="T8" fmla="*/ 28 w 30"/>
                <a:gd name="T9" fmla="*/ 66 h 67"/>
                <a:gd name="T10" fmla="*/ 30 w 30"/>
                <a:gd name="T11" fmla="*/ 66 h 67"/>
                <a:gd name="T12" fmla="*/ 27 w 30"/>
                <a:gd name="T13" fmla="*/ 59 h 67"/>
                <a:gd name="T14" fmla="*/ 24 w 30"/>
                <a:gd name="T15" fmla="*/ 47 h 67"/>
                <a:gd name="T16" fmla="*/ 17 w 30"/>
                <a:gd name="T17" fmla="*/ 49 h 67"/>
                <a:gd name="T18" fmla="*/ 20 w 30"/>
                <a:gd name="T19" fmla="*/ 59 h 67"/>
                <a:gd name="T20" fmla="*/ 27 w 30"/>
                <a:gd name="T21" fmla="*/ 57 h 67"/>
                <a:gd name="T22" fmla="*/ 24 w 30"/>
                <a:gd name="T23" fmla="*/ 47 h 67"/>
                <a:gd name="T24" fmla="*/ 20 w 30"/>
                <a:gd name="T25" fmla="*/ 36 h 67"/>
                <a:gd name="T26" fmla="*/ 13 w 30"/>
                <a:gd name="T27" fmla="*/ 37 h 67"/>
                <a:gd name="T28" fmla="*/ 15 w 30"/>
                <a:gd name="T29" fmla="*/ 44 h 67"/>
                <a:gd name="T30" fmla="*/ 15 w 30"/>
                <a:gd name="T31" fmla="*/ 47 h 67"/>
                <a:gd name="T32" fmla="*/ 23 w 30"/>
                <a:gd name="T33" fmla="*/ 46 h 67"/>
                <a:gd name="T34" fmla="*/ 20 w 30"/>
                <a:gd name="T35" fmla="*/ 36 h 67"/>
                <a:gd name="T36" fmla="*/ 15 w 30"/>
                <a:gd name="T37" fmla="*/ 24 h 67"/>
                <a:gd name="T38" fmla="*/ 8 w 30"/>
                <a:gd name="T39" fmla="*/ 26 h 67"/>
                <a:gd name="T40" fmla="*/ 11 w 30"/>
                <a:gd name="T41" fmla="*/ 36 h 67"/>
                <a:gd name="T42" fmla="*/ 18 w 30"/>
                <a:gd name="T43" fmla="*/ 34 h 67"/>
                <a:gd name="T44" fmla="*/ 15 w 30"/>
                <a:gd name="T45" fmla="*/ 24 h 67"/>
                <a:gd name="T46" fmla="*/ 11 w 30"/>
                <a:gd name="T47" fmla="*/ 14 h 67"/>
                <a:gd name="T48" fmla="*/ 5 w 30"/>
                <a:gd name="T49" fmla="*/ 16 h 67"/>
                <a:gd name="T50" fmla="*/ 8 w 30"/>
                <a:gd name="T51" fmla="*/ 24 h 67"/>
                <a:gd name="T52" fmla="*/ 14 w 30"/>
                <a:gd name="T53" fmla="*/ 23 h 67"/>
                <a:gd name="T54" fmla="*/ 11 w 30"/>
                <a:gd name="T55" fmla="*/ 14 h 67"/>
                <a:gd name="T56" fmla="*/ 8 w 30"/>
                <a:gd name="T57" fmla="*/ 6 h 67"/>
                <a:gd name="T58" fmla="*/ 1 w 30"/>
                <a:gd name="T59" fmla="*/ 7 h 67"/>
                <a:gd name="T60" fmla="*/ 4 w 30"/>
                <a:gd name="T61" fmla="*/ 14 h 67"/>
                <a:gd name="T62" fmla="*/ 11 w 30"/>
                <a:gd name="T63" fmla="*/ 11 h 67"/>
                <a:gd name="T64" fmla="*/ 8 w 30"/>
                <a:gd name="T65" fmla="*/ 6 h 67"/>
                <a:gd name="T66" fmla="*/ 7 w 30"/>
                <a:gd name="T67" fmla="*/ 0 h 67"/>
                <a:gd name="T68" fmla="*/ 4 w 30"/>
                <a:gd name="T69" fmla="*/ 0 h 67"/>
                <a:gd name="T70" fmla="*/ 0 w 30"/>
                <a:gd name="T71" fmla="*/ 1 h 67"/>
                <a:gd name="T72" fmla="*/ 1 w 30"/>
                <a:gd name="T73" fmla="*/ 6 h 67"/>
                <a:gd name="T74" fmla="*/ 8 w 30"/>
                <a:gd name="T75" fmla="*/ 4 h 67"/>
                <a:gd name="T76" fmla="*/ 7 w 30"/>
                <a:gd name="T7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7">
                  <a:moveTo>
                    <a:pt x="27" y="59"/>
                  </a:moveTo>
                  <a:lnTo>
                    <a:pt x="21" y="61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27" y="59"/>
                  </a:lnTo>
                  <a:close/>
                  <a:moveTo>
                    <a:pt x="24" y="47"/>
                  </a:moveTo>
                  <a:lnTo>
                    <a:pt x="17" y="49"/>
                  </a:lnTo>
                  <a:lnTo>
                    <a:pt x="20" y="59"/>
                  </a:lnTo>
                  <a:lnTo>
                    <a:pt x="27" y="57"/>
                  </a:lnTo>
                  <a:lnTo>
                    <a:pt x="24" y="47"/>
                  </a:lnTo>
                  <a:close/>
                  <a:moveTo>
                    <a:pt x="20" y="36"/>
                  </a:moveTo>
                  <a:lnTo>
                    <a:pt x="13" y="37"/>
                  </a:lnTo>
                  <a:lnTo>
                    <a:pt x="15" y="44"/>
                  </a:lnTo>
                  <a:lnTo>
                    <a:pt x="15" y="47"/>
                  </a:lnTo>
                  <a:lnTo>
                    <a:pt x="23" y="46"/>
                  </a:lnTo>
                  <a:lnTo>
                    <a:pt x="20" y="36"/>
                  </a:lnTo>
                  <a:close/>
                  <a:moveTo>
                    <a:pt x="15" y="24"/>
                  </a:moveTo>
                  <a:lnTo>
                    <a:pt x="8" y="26"/>
                  </a:lnTo>
                  <a:lnTo>
                    <a:pt x="11" y="36"/>
                  </a:lnTo>
                  <a:lnTo>
                    <a:pt x="18" y="34"/>
                  </a:lnTo>
                  <a:lnTo>
                    <a:pt x="15" y="24"/>
                  </a:lnTo>
                  <a:close/>
                  <a:moveTo>
                    <a:pt x="11" y="14"/>
                  </a:moveTo>
                  <a:lnTo>
                    <a:pt x="5" y="16"/>
                  </a:lnTo>
                  <a:lnTo>
                    <a:pt x="8" y="24"/>
                  </a:lnTo>
                  <a:lnTo>
                    <a:pt x="14" y="23"/>
                  </a:lnTo>
                  <a:lnTo>
                    <a:pt x="11" y="14"/>
                  </a:lnTo>
                  <a:close/>
                  <a:moveTo>
                    <a:pt x="8" y="6"/>
                  </a:moveTo>
                  <a:lnTo>
                    <a:pt x="1" y="7"/>
                  </a:lnTo>
                  <a:lnTo>
                    <a:pt x="4" y="14"/>
                  </a:lnTo>
                  <a:lnTo>
                    <a:pt x="11" y="11"/>
                  </a:lnTo>
                  <a:lnTo>
                    <a:pt x="8" y="6"/>
                  </a:lnTo>
                  <a:close/>
                  <a:moveTo>
                    <a:pt x="7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1" y="6"/>
                  </a:lnTo>
                  <a:lnTo>
                    <a:pt x="8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ïŝ1idè">
              <a:extLst>
                <a:ext uri="{FF2B5EF4-FFF2-40B4-BE49-F238E27FC236}">
                  <a16:creationId xmlns:a16="http://schemas.microsoft.com/office/drawing/2014/main" id="{09135355-E334-4A58-85A9-2FF435109293}"/>
                </a:ext>
              </a:extLst>
            </p:cNvPr>
            <p:cNvSpPr/>
            <p:nvPr/>
          </p:nvSpPr>
          <p:spPr bwMode="auto">
            <a:xfrm>
              <a:off x="6602413" y="3074988"/>
              <a:ext cx="47625" cy="106363"/>
            </a:xfrm>
            <a:custGeom>
              <a:avLst/>
              <a:gdLst>
                <a:gd name="T0" fmla="*/ 27 w 30"/>
                <a:gd name="T1" fmla="*/ 59 h 67"/>
                <a:gd name="T2" fmla="*/ 21 w 30"/>
                <a:gd name="T3" fmla="*/ 61 h 67"/>
                <a:gd name="T4" fmla="*/ 23 w 30"/>
                <a:gd name="T5" fmla="*/ 67 h 67"/>
                <a:gd name="T6" fmla="*/ 23 w 30"/>
                <a:gd name="T7" fmla="*/ 67 h 67"/>
                <a:gd name="T8" fmla="*/ 28 w 30"/>
                <a:gd name="T9" fmla="*/ 66 h 67"/>
                <a:gd name="T10" fmla="*/ 30 w 30"/>
                <a:gd name="T11" fmla="*/ 66 h 67"/>
                <a:gd name="T12" fmla="*/ 27 w 30"/>
                <a:gd name="T13" fmla="*/ 59 h 67"/>
                <a:gd name="T14" fmla="*/ 24 w 30"/>
                <a:gd name="T15" fmla="*/ 47 h 67"/>
                <a:gd name="T16" fmla="*/ 17 w 30"/>
                <a:gd name="T17" fmla="*/ 49 h 67"/>
                <a:gd name="T18" fmla="*/ 20 w 30"/>
                <a:gd name="T19" fmla="*/ 59 h 67"/>
                <a:gd name="T20" fmla="*/ 27 w 30"/>
                <a:gd name="T21" fmla="*/ 57 h 67"/>
                <a:gd name="T22" fmla="*/ 24 w 30"/>
                <a:gd name="T23" fmla="*/ 47 h 67"/>
                <a:gd name="T24" fmla="*/ 20 w 30"/>
                <a:gd name="T25" fmla="*/ 36 h 67"/>
                <a:gd name="T26" fmla="*/ 13 w 30"/>
                <a:gd name="T27" fmla="*/ 37 h 67"/>
                <a:gd name="T28" fmla="*/ 15 w 30"/>
                <a:gd name="T29" fmla="*/ 44 h 67"/>
                <a:gd name="T30" fmla="*/ 15 w 30"/>
                <a:gd name="T31" fmla="*/ 47 h 67"/>
                <a:gd name="T32" fmla="*/ 23 w 30"/>
                <a:gd name="T33" fmla="*/ 46 h 67"/>
                <a:gd name="T34" fmla="*/ 20 w 30"/>
                <a:gd name="T35" fmla="*/ 36 h 67"/>
                <a:gd name="T36" fmla="*/ 15 w 30"/>
                <a:gd name="T37" fmla="*/ 24 h 67"/>
                <a:gd name="T38" fmla="*/ 8 w 30"/>
                <a:gd name="T39" fmla="*/ 26 h 67"/>
                <a:gd name="T40" fmla="*/ 11 w 30"/>
                <a:gd name="T41" fmla="*/ 36 h 67"/>
                <a:gd name="T42" fmla="*/ 18 w 30"/>
                <a:gd name="T43" fmla="*/ 34 h 67"/>
                <a:gd name="T44" fmla="*/ 15 w 30"/>
                <a:gd name="T45" fmla="*/ 24 h 67"/>
                <a:gd name="T46" fmla="*/ 11 w 30"/>
                <a:gd name="T47" fmla="*/ 14 h 67"/>
                <a:gd name="T48" fmla="*/ 5 w 30"/>
                <a:gd name="T49" fmla="*/ 16 h 67"/>
                <a:gd name="T50" fmla="*/ 8 w 30"/>
                <a:gd name="T51" fmla="*/ 24 h 67"/>
                <a:gd name="T52" fmla="*/ 14 w 30"/>
                <a:gd name="T53" fmla="*/ 23 h 67"/>
                <a:gd name="T54" fmla="*/ 11 w 30"/>
                <a:gd name="T55" fmla="*/ 14 h 67"/>
                <a:gd name="T56" fmla="*/ 8 w 30"/>
                <a:gd name="T57" fmla="*/ 6 h 67"/>
                <a:gd name="T58" fmla="*/ 1 w 30"/>
                <a:gd name="T59" fmla="*/ 7 h 67"/>
                <a:gd name="T60" fmla="*/ 4 w 30"/>
                <a:gd name="T61" fmla="*/ 14 h 67"/>
                <a:gd name="T62" fmla="*/ 11 w 30"/>
                <a:gd name="T63" fmla="*/ 11 h 67"/>
                <a:gd name="T64" fmla="*/ 8 w 30"/>
                <a:gd name="T65" fmla="*/ 6 h 67"/>
                <a:gd name="T66" fmla="*/ 7 w 30"/>
                <a:gd name="T67" fmla="*/ 0 h 67"/>
                <a:gd name="T68" fmla="*/ 4 w 30"/>
                <a:gd name="T69" fmla="*/ 0 h 67"/>
                <a:gd name="T70" fmla="*/ 0 w 30"/>
                <a:gd name="T71" fmla="*/ 1 h 67"/>
                <a:gd name="T72" fmla="*/ 1 w 30"/>
                <a:gd name="T73" fmla="*/ 6 h 67"/>
                <a:gd name="T74" fmla="*/ 8 w 30"/>
                <a:gd name="T75" fmla="*/ 4 h 67"/>
                <a:gd name="T76" fmla="*/ 7 w 30"/>
                <a:gd name="T7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7">
                  <a:moveTo>
                    <a:pt x="27" y="59"/>
                  </a:moveTo>
                  <a:lnTo>
                    <a:pt x="21" y="61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27" y="59"/>
                  </a:lnTo>
                  <a:moveTo>
                    <a:pt x="24" y="47"/>
                  </a:moveTo>
                  <a:lnTo>
                    <a:pt x="17" y="49"/>
                  </a:lnTo>
                  <a:lnTo>
                    <a:pt x="20" y="59"/>
                  </a:lnTo>
                  <a:lnTo>
                    <a:pt x="27" y="57"/>
                  </a:lnTo>
                  <a:lnTo>
                    <a:pt x="24" y="47"/>
                  </a:lnTo>
                  <a:moveTo>
                    <a:pt x="20" y="36"/>
                  </a:moveTo>
                  <a:lnTo>
                    <a:pt x="13" y="37"/>
                  </a:lnTo>
                  <a:lnTo>
                    <a:pt x="15" y="44"/>
                  </a:lnTo>
                  <a:lnTo>
                    <a:pt x="15" y="47"/>
                  </a:lnTo>
                  <a:lnTo>
                    <a:pt x="23" y="46"/>
                  </a:lnTo>
                  <a:lnTo>
                    <a:pt x="20" y="36"/>
                  </a:lnTo>
                  <a:moveTo>
                    <a:pt x="15" y="24"/>
                  </a:moveTo>
                  <a:lnTo>
                    <a:pt x="8" y="26"/>
                  </a:lnTo>
                  <a:lnTo>
                    <a:pt x="11" y="36"/>
                  </a:lnTo>
                  <a:lnTo>
                    <a:pt x="18" y="34"/>
                  </a:lnTo>
                  <a:lnTo>
                    <a:pt x="15" y="24"/>
                  </a:lnTo>
                  <a:moveTo>
                    <a:pt x="11" y="14"/>
                  </a:moveTo>
                  <a:lnTo>
                    <a:pt x="5" y="16"/>
                  </a:lnTo>
                  <a:lnTo>
                    <a:pt x="8" y="24"/>
                  </a:lnTo>
                  <a:lnTo>
                    <a:pt x="14" y="23"/>
                  </a:lnTo>
                  <a:lnTo>
                    <a:pt x="11" y="14"/>
                  </a:lnTo>
                  <a:moveTo>
                    <a:pt x="8" y="6"/>
                  </a:moveTo>
                  <a:lnTo>
                    <a:pt x="1" y="7"/>
                  </a:lnTo>
                  <a:lnTo>
                    <a:pt x="4" y="14"/>
                  </a:lnTo>
                  <a:lnTo>
                    <a:pt x="11" y="11"/>
                  </a:lnTo>
                  <a:lnTo>
                    <a:pt x="8" y="6"/>
                  </a:lnTo>
                  <a:moveTo>
                    <a:pt x="7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1" y="6"/>
                  </a:lnTo>
                  <a:lnTo>
                    <a:pt x="8" y="4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îṡlïdè">
              <a:extLst>
                <a:ext uri="{FF2B5EF4-FFF2-40B4-BE49-F238E27FC236}">
                  <a16:creationId xmlns:a16="http://schemas.microsoft.com/office/drawing/2014/main" id="{AFF4E291-5ECA-46E2-AE68-1A12DDA281D8}"/>
                </a:ext>
              </a:extLst>
            </p:cNvPr>
            <p:cNvSpPr/>
            <p:nvPr/>
          </p:nvSpPr>
          <p:spPr bwMode="auto">
            <a:xfrm>
              <a:off x="6757988" y="3041650"/>
              <a:ext cx="36512" cy="74613"/>
            </a:xfrm>
            <a:custGeom>
              <a:avLst/>
              <a:gdLst>
                <a:gd name="T0" fmla="*/ 16 w 16"/>
                <a:gd name="T1" fmla="*/ 32 h 33"/>
                <a:gd name="T2" fmla="*/ 15 w 16"/>
                <a:gd name="T3" fmla="*/ 32 h 33"/>
                <a:gd name="T4" fmla="*/ 16 w 16"/>
                <a:gd name="T5" fmla="*/ 33 h 33"/>
                <a:gd name="T6" fmla="*/ 16 w 16"/>
                <a:gd name="T7" fmla="*/ 32 h 33"/>
                <a:gd name="T8" fmla="*/ 13 w 16"/>
                <a:gd name="T9" fmla="*/ 24 h 33"/>
                <a:gd name="T10" fmla="*/ 9 w 16"/>
                <a:gd name="T11" fmla="*/ 25 h 33"/>
                <a:gd name="T12" fmla="*/ 14 w 16"/>
                <a:gd name="T13" fmla="*/ 31 h 33"/>
                <a:gd name="T14" fmla="*/ 15 w 16"/>
                <a:gd name="T15" fmla="*/ 30 h 33"/>
                <a:gd name="T16" fmla="*/ 13 w 16"/>
                <a:gd name="T17" fmla="*/ 24 h 33"/>
                <a:gd name="T18" fmla="*/ 10 w 16"/>
                <a:gd name="T19" fmla="*/ 16 h 33"/>
                <a:gd name="T20" fmla="*/ 6 w 16"/>
                <a:gd name="T21" fmla="*/ 18 h 33"/>
                <a:gd name="T22" fmla="*/ 8 w 16"/>
                <a:gd name="T23" fmla="*/ 23 h 33"/>
                <a:gd name="T24" fmla="*/ 8 w 16"/>
                <a:gd name="T25" fmla="*/ 24 h 33"/>
                <a:gd name="T26" fmla="*/ 13 w 16"/>
                <a:gd name="T27" fmla="*/ 23 h 33"/>
                <a:gd name="T28" fmla="*/ 10 w 16"/>
                <a:gd name="T29" fmla="*/ 16 h 33"/>
                <a:gd name="T30" fmla="*/ 8 w 16"/>
                <a:gd name="T31" fmla="*/ 9 h 33"/>
                <a:gd name="T32" fmla="*/ 3 w 16"/>
                <a:gd name="T33" fmla="*/ 11 h 33"/>
                <a:gd name="T34" fmla="*/ 5 w 16"/>
                <a:gd name="T35" fmla="*/ 16 h 33"/>
                <a:gd name="T36" fmla="*/ 10 w 16"/>
                <a:gd name="T37" fmla="*/ 15 h 33"/>
                <a:gd name="T38" fmla="*/ 8 w 16"/>
                <a:gd name="T39" fmla="*/ 9 h 33"/>
                <a:gd name="T40" fmla="*/ 6 w 16"/>
                <a:gd name="T41" fmla="*/ 4 h 33"/>
                <a:gd name="T42" fmla="*/ 1 w 16"/>
                <a:gd name="T43" fmla="*/ 5 h 33"/>
                <a:gd name="T44" fmla="*/ 3 w 16"/>
                <a:gd name="T45" fmla="*/ 9 h 33"/>
                <a:gd name="T46" fmla="*/ 7 w 16"/>
                <a:gd name="T47" fmla="*/ 8 h 33"/>
                <a:gd name="T48" fmla="*/ 6 w 16"/>
                <a:gd name="T49" fmla="*/ 4 h 33"/>
                <a:gd name="T50" fmla="*/ 4 w 16"/>
                <a:gd name="T51" fmla="*/ 0 h 33"/>
                <a:gd name="T52" fmla="*/ 0 w 16"/>
                <a:gd name="T53" fmla="*/ 1 h 33"/>
                <a:gd name="T54" fmla="*/ 1 w 16"/>
                <a:gd name="T55" fmla="*/ 4 h 33"/>
                <a:gd name="T56" fmla="*/ 6 w 16"/>
                <a:gd name="T57" fmla="*/ 3 h 33"/>
                <a:gd name="T58" fmla="*/ 4 w 16"/>
                <a:gd name="T59" fmla="*/ 0 h 33"/>
                <a:gd name="T60" fmla="*/ 4 w 16"/>
                <a:gd name="T61" fmla="*/ 0 h 33"/>
                <a:gd name="T62" fmla="*/ 4 w 16"/>
                <a:gd name="T6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33">
                  <a:moveTo>
                    <a:pt x="16" y="32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3"/>
                  </a:cubicBezTo>
                  <a:cubicBezTo>
                    <a:pt x="16" y="32"/>
                    <a:pt x="16" y="32"/>
                    <a:pt x="16" y="32"/>
                  </a:cubicBezTo>
                  <a:moveTo>
                    <a:pt x="13" y="24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11" y="27"/>
                    <a:pt x="13" y="29"/>
                    <a:pt x="14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0" y="16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0" y="16"/>
                    <a:pt x="10" y="16"/>
                    <a:pt x="10" y="16"/>
                  </a:cubicBezTo>
                  <a:moveTo>
                    <a:pt x="8" y="9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9"/>
                    <a:pt x="8" y="9"/>
                    <a:pt x="8" y="9"/>
                  </a:cubicBezTo>
                  <a:moveTo>
                    <a:pt x="6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íṧlîḓe">
              <a:extLst>
                <a:ext uri="{FF2B5EF4-FFF2-40B4-BE49-F238E27FC236}">
                  <a16:creationId xmlns:a16="http://schemas.microsoft.com/office/drawing/2014/main" id="{7DAF9045-B6AE-4FD0-8B38-2B1470557EC0}"/>
                </a:ext>
              </a:extLst>
            </p:cNvPr>
            <p:cNvSpPr/>
            <p:nvPr/>
          </p:nvSpPr>
          <p:spPr bwMode="auto">
            <a:xfrm>
              <a:off x="6840538" y="3022600"/>
              <a:ext cx="46037" cy="101600"/>
            </a:xfrm>
            <a:custGeom>
              <a:avLst/>
              <a:gdLst>
                <a:gd name="T0" fmla="*/ 26 w 29"/>
                <a:gd name="T1" fmla="*/ 56 h 64"/>
                <a:gd name="T2" fmla="*/ 19 w 29"/>
                <a:gd name="T3" fmla="*/ 57 h 64"/>
                <a:gd name="T4" fmla="*/ 22 w 29"/>
                <a:gd name="T5" fmla="*/ 64 h 64"/>
                <a:gd name="T6" fmla="*/ 27 w 29"/>
                <a:gd name="T7" fmla="*/ 63 h 64"/>
                <a:gd name="T8" fmla="*/ 29 w 29"/>
                <a:gd name="T9" fmla="*/ 63 h 64"/>
                <a:gd name="T10" fmla="*/ 26 w 29"/>
                <a:gd name="T11" fmla="*/ 56 h 64"/>
                <a:gd name="T12" fmla="*/ 22 w 29"/>
                <a:gd name="T13" fmla="*/ 44 h 64"/>
                <a:gd name="T14" fmla="*/ 16 w 29"/>
                <a:gd name="T15" fmla="*/ 46 h 64"/>
                <a:gd name="T16" fmla="*/ 19 w 29"/>
                <a:gd name="T17" fmla="*/ 54 h 64"/>
                <a:gd name="T18" fmla="*/ 26 w 29"/>
                <a:gd name="T19" fmla="*/ 53 h 64"/>
                <a:gd name="T20" fmla="*/ 22 w 29"/>
                <a:gd name="T21" fmla="*/ 44 h 64"/>
                <a:gd name="T22" fmla="*/ 19 w 29"/>
                <a:gd name="T23" fmla="*/ 33 h 64"/>
                <a:gd name="T24" fmla="*/ 11 w 29"/>
                <a:gd name="T25" fmla="*/ 36 h 64"/>
                <a:gd name="T26" fmla="*/ 14 w 29"/>
                <a:gd name="T27" fmla="*/ 44 h 64"/>
                <a:gd name="T28" fmla="*/ 22 w 29"/>
                <a:gd name="T29" fmla="*/ 43 h 64"/>
                <a:gd name="T30" fmla="*/ 19 w 29"/>
                <a:gd name="T31" fmla="*/ 33 h 64"/>
                <a:gd name="T32" fmla="*/ 14 w 29"/>
                <a:gd name="T33" fmla="*/ 23 h 64"/>
                <a:gd name="T34" fmla="*/ 7 w 29"/>
                <a:gd name="T35" fmla="*/ 24 h 64"/>
                <a:gd name="T36" fmla="*/ 11 w 29"/>
                <a:gd name="T37" fmla="*/ 33 h 64"/>
                <a:gd name="T38" fmla="*/ 17 w 29"/>
                <a:gd name="T39" fmla="*/ 32 h 64"/>
                <a:gd name="T40" fmla="*/ 14 w 29"/>
                <a:gd name="T41" fmla="*/ 23 h 64"/>
                <a:gd name="T42" fmla="*/ 11 w 29"/>
                <a:gd name="T43" fmla="*/ 13 h 64"/>
                <a:gd name="T44" fmla="*/ 4 w 29"/>
                <a:gd name="T45" fmla="*/ 16 h 64"/>
                <a:gd name="T46" fmla="*/ 7 w 29"/>
                <a:gd name="T47" fmla="*/ 23 h 64"/>
                <a:gd name="T48" fmla="*/ 14 w 29"/>
                <a:gd name="T49" fmla="*/ 22 h 64"/>
                <a:gd name="T50" fmla="*/ 11 w 29"/>
                <a:gd name="T51" fmla="*/ 13 h 64"/>
                <a:gd name="T52" fmla="*/ 9 w 29"/>
                <a:gd name="T53" fmla="*/ 6 h 64"/>
                <a:gd name="T54" fmla="*/ 1 w 29"/>
                <a:gd name="T55" fmla="*/ 9 h 64"/>
                <a:gd name="T56" fmla="*/ 4 w 29"/>
                <a:gd name="T57" fmla="*/ 13 h 64"/>
                <a:gd name="T58" fmla="*/ 10 w 29"/>
                <a:gd name="T59" fmla="*/ 12 h 64"/>
                <a:gd name="T60" fmla="*/ 9 w 29"/>
                <a:gd name="T61" fmla="*/ 6 h 64"/>
                <a:gd name="T62" fmla="*/ 6 w 29"/>
                <a:gd name="T63" fmla="*/ 0 h 64"/>
                <a:gd name="T64" fmla="*/ 0 w 29"/>
                <a:gd name="T65" fmla="*/ 2 h 64"/>
                <a:gd name="T66" fmla="*/ 1 w 29"/>
                <a:gd name="T67" fmla="*/ 6 h 64"/>
                <a:gd name="T68" fmla="*/ 9 w 29"/>
                <a:gd name="T69" fmla="*/ 4 h 64"/>
                <a:gd name="T70" fmla="*/ 6 w 2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" h="64">
                  <a:moveTo>
                    <a:pt x="26" y="56"/>
                  </a:moveTo>
                  <a:lnTo>
                    <a:pt x="19" y="57"/>
                  </a:lnTo>
                  <a:lnTo>
                    <a:pt x="22" y="64"/>
                  </a:lnTo>
                  <a:lnTo>
                    <a:pt x="27" y="63"/>
                  </a:lnTo>
                  <a:lnTo>
                    <a:pt x="29" y="63"/>
                  </a:lnTo>
                  <a:lnTo>
                    <a:pt x="26" y="56"/>
                  </a:lnTo>
                  <a:close/>
                  <a:moveTo>
                    <a:pt x="22" y="44"/>
                  </a:moveTo>
                  <a:lnTo>
                    <a:pt x="16" y="46"/>
                  </a:lnTo>
                  <a:lnTo>
                    <a:pt x="19" y="54"/>
                  </a:lnTo>
                  <a:lnTo>
                    <a:pt x="26" y="53"/>
                  </a:lnTo>
                  <a:lnTo>
                    <a:pt x="22" y="44"/>
                  </a:lnTo>
                  <a:close/>
                  <a:moveTo>
                    <a:pt x="19" y="33"/>
                  </a:moveTo>
                  <a:lnTo>
                    <a:pt x="11" y="36"/>
                  </a:lnTo>
                  <a:lnTo>
                    <a:pt x="14" y="44"/>
                  </a:lnTo>
                  <a:lnTo>
                    <a:pt x="22" y="43"/>
                  </a:lnTo>
                  <a:lnTo>
                    <a:pt x="19" y="33"/>
                  </a:lnTo>
                  <a:close/>
                  <a:moveTo>
                    <a:pt x="14" y="23"/>
                  </a:moveTo>
                  <a:lnTo>
                    <a:pt x="7" y="24"/>
                  </a:lnTo>
                  <a:lnTo>
                    <a:pt x="11" y="33"/>
                  </a:lnTo>
                  <a:lnTo>
                    <a:pt x="17" y="32"/>
                  </a:lnTo>
                  <a:lnTo>
                    <a:pt x="14" y="23"/>
                  </a:lnTo>
                  <a:close/>
                  <a:moveTo>
                    <a:pt x="11" y="13"/>
                  </a:moveTo>
                  <a:lnTo>
                    <a:pt x="4" y="16"/>
                  </a:lnTo>
                  <a:lnTo>
                    <a:pt x="7" y="23"/>
                  </a:lnTo>
                  <a:lnTo>
                    <a:pt x="14" y="22"/>
                  </a:lnTo>
                  <a:lnTo>
                    <a:pt x="11" y="13"/>
                  </a:lnTo>
                  <a:close/>
                  <a:moveTo>
                    <a:pt x="9" y="6"/>
                  </a:moveTo>
                  <a:lnTo>
                    <a:pt x="1" y="9"/>
                  </a:lnTo>
                  <a:lnTo>
                    <a:pt x="4" y="13"/>
                  </a:lnTo>
                  <a:lnTo>
                    <a:pt x="10" y="12"/>
                  </a:lnTo>
                  <a:lnTo>
                    <a:pt x="9" y="6"/>
                  </a:lnTo>
                  <a:close/>
                  <a:moveTo>
                    <a:pt x="6" y="0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9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iṥḻidè">
              <a:extLst>
                <a:ext uri="{FF2B5EF4-FFF2-40B4-BE49-F238E27FC236}">
                  <a16:creationId xmlns:a16="http://schemas.microsoft.com/office/drawing/2014/main" id="{58D52387-1FC6-4F9D-871C-647EE1CFAD34}"/>
                </a:ext>
              </a:extLst>
            </p:cNvPr>
            <p:cNvSpPr/>
            <p:nvPr/>
          </p:nvSpPr>
          <p:spPr bwMode="auto">
            <a:xfrm>
              <a:off x="6840538" y="3022600"/>
              <a:ext cx="46037" cy="101600"/>
            </a:xfrm>
            <a:custGeom>
              <a:avLst/>
              <a:gdLst>
                <a:gd name="T0" fmla="*/ 26 w 29"/>
                <a:gd name="T1" fmla="*/ 56 h 64"/>
                <a:gd name="T2" fmla="*/ 19 w 29"/>
                <a:gd name="T3" fmla="*/ 57 h 64"/>
                <a:gd name="T4" fmla="*/ 22 w 29"/>
                <a:gd name="T5" fmla="*/ 64 h 64"/>
                <a:gd name="T6" fmla="*/ 27 w 29"/>
                <a:gd name="T7" fmla="*/ 63 h 64"/>
                <a:gd name="T8" fmla="*/ 29 w 29"/>
                <a:gd name="T9" fmla="*/ 63 h 64"/>
                <a:gd name="T10" fmla="*/ 26 w 29"/>
                <a:gd name="T11" fmla="*/ 56 h 64"/>
                <a:gd name="T12" fmla="*/ 22 w 29"/>
                <a:gd name="T13" fmla="*/ 44 h 64"/>
                <a:gd name="T14" fmla="*/ 16 w 29"/>
                <a:gd name="T15" fmla="*/ 46 h 64"/>
                <a:gd name="T16" fmla="*/ 19 w 29"/>
                <a:gd name="T17" fmla="*/ 54 h 64"/>
                <a:gd name="T18" fmla="*/ 26 w 29"/>
                <a:gd name="T19" fmla="*/ 53 h 64"/>
                <a:gd name="T20" fmla="*/ 22 w 29"/>
                <a:gd name="T21" fmla="*/ 44 h 64"/>
                <a:gd name="T22" fmla="*/ 19 w 29"/>
                <a:gd name="T23" fmla="*/ 33 h 64"/>
                <a:gd name="T24" fmla="*/ 11 w 29"/>
                <a:gd name="T25" fmla="*/ 36 h 64"/>
                <a:gd name="T26" fmla="*/ 14 w 29"/>
                <a:gd name="T27" fmla="*/ 44 h 64"/>
                <a:gd name="T28" fmla="*/ 22 w 29"/>
                <a:gd name="T29" fmla="*/ 43 h 64"/>
                <a:gd name="T30" fmla="*/ 19 w 29"/>
                <a:gd name="T31" fmla="*/ 33 h 64"/>
                <a:gd name="T32" fmla="*/ 14 w 29"/>
                <a:gd name="T33" fmla="*/ 23 h 64"/>
                <a:gd name="T34" fmla="*/ 7 w 29"/>
                <a:gd name="T35" fmla="*/ 24 h 64"/>
                <a:gd name="T36" fmla="*/ 11 w 29"/>
                <a:gd name="T37" fmla="*/ 33 h 64"/>
                <a:gd name="T38" fmla="*/ 17 w 29"/>
                <a:gd name="T39" fmla="*/ 32 h 64"/>
                <a:gd name="T40" fmla="*/ 14 w 29"/>
                <a:gd name="T41" fmla="*/ 23 h 64"/>
                <a:gd name="T42" fmla="*/ 11 w 29"/>
                <a:gd name="T43" fmla="*/ 13 h 64"/>
                <a:gd name="T44" fmla="*/ 4 w 29"/>
                <a:gd name="T45" fmla="*/ 16 h 64"/>
                <a:gd name="T46" fmla="*/ 7 w 29"/>
                <a:gd name="T47" fmla="*/ 23 h 64"/>
                <a:gd name="T48" fmla="*/ 14 w 29"/>
                <a:gd name="T49" fmla="*/ 22 h 64"/>
                <a:gd name="T50" fmla="*/ 11 w 29"/>
                <a:gd name="T51" fmla="*/ 13 h 64"/>
                <a:gd name="T52" fmla="*/ 9 w 29"/>
                <a:gd name="T53" fmla="*/ 6 h 64"/>
                <a:gd name="T54" fmla="*/ 1 w 29"/>
                <a:gd name="T55" fmla="*/ 9 h 64"/>
                <a:gd name="T56" fmla="*/ 4 w 29"/>
                <a:gd name="T57" fmla="*/ 13 h 64"/>
                <a:gd name="T58" fmla="*/ 10 w 29"/>
                <a:gd name="T59" fmla="*/ 12 h 64"/>
                <a:gd name="T60" fmla="*/ 9 w 29"/>
                <a:gd name="T61" fmla="*/ 6 h 64"/>
                <a:gd name="T62" fmla="*/ 6 w 29"/>
                <a:gd name="T63" fmla="*/ 0 h 64"/>
                <a:gd name="T64" fmla="*/ 0 w 29"/>
                <a:gd name="T65" fmla="*/ 2 h 64"/>
                <a:gd name="T66" fmla="*/ 1 w 29"/>
                <a:gd name="T67" fmla="*/ 6 h 64"/>
                <a:gd name="T68" fmla="*/ 9 w 29"/>
                <a:gd name="T69" fmla="*/ 4 h 64"/>
                <a:gd name="T70" fmla="*/ 6 w 2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" h="64">
                  <a:moveTo>
                    <a:pt x="26" y="56"/>
                  </a:moveTo>
                  <a:lnTo>
                    <a:pt x="19" y="57"/>
                  </a:lnTo>
                  <a:lnTo>
                    <a:pt x="22" y="64"/>
                  </a:lnTo>
                  <a:lnTo>
                    <a:pt x="27" y="63"/>
                  </a:lnTo>
                  <a:lnTo>
                    <a:pt x="29" y="63"/>
                  </a:lnTo>
                  <a:lnTo>
                    <a:pt x="26" y="56"/>
                  </a:lnTo>
                  <a:moveTo>
                    <a:pt x="22" y="44"/>
                  </a:moveTo>
                  <a:lnTo>
                    <a:pt x="16" y="46"/>
                  </a:lnTo>
                  <a:lnTo>
                    <a:pt x="19" y="54"/>
                  </a:lnTo>
                  <a:lnTo>
                    <a:pt x="26" y="53"/>
                  </a:lnTo>
                  <a:lnTo>
                    <a:pt x="22" y="44"/>
                  </a:lnTo>
                  <a:moveTo>
                    <a:pt x="19" y="33"/>
                  </a:moveTo>
                  <a:lnTo>
                    <a:pt x="11" y="36"/>
                  </a:lnTo>
                  <a:lnTo>
                    <a:pt x="14" y="44"/>
                  </a:lnTo>
                  <a:lnTo>
                    <a:pt x="22" y="43"/>
                  </a:lnTo>
                  <a:lnTo>
                    <a:pt x="19" y="33"/>
                  </a:lnTo>
                  <a:moveTo>
                    <a:pt x="14" y="23"/>
                  </a:moveTo>
                  <a:lnTo>
                    <a:pt x="7" y="24"/>
                  </a:lnTo>
                  <a:lnTo>
                    <a:pt x="11" y="33"/>
                  </a:lnTo>
                  <a:lnTo>
                    <a:pt x="17" y="32"/>
                  </a:lnTo>
                  <a:lnTo>
                    <a:pt x="14" y="23"/>
                  </a:lnTo>
                  <a:moveTo>
                    <a:pt x="11" y="13"/>
                  </a:moveTo>
                  <a:lnTo>
                    <a:pt x="4" y="16"/>
                  </a:lnTo>
                  <a:lnTo>
                    <a:pt x="7" y="23"/>
                  </a:lnTo>
                  <a:lnTo>
                    <a:pt x="14" y="22"/>
                  </a:lnTo>
                  <a:lnTo>
                    <a:pt x="11" y="13"/>
                  </a:lnTo>
                  <a:moveTo>
                    <a:pt x="9" y="6"/>
                  </a:moveTo>
                  <a:lnTo>
                    <a:pt x="1" y="9"/>
                  </a:lnTo>
                  <a:lnTo>
                    <a:pt x="4" y="13"/>
                  </a:lnTo>
                  <a:lnTo>
                    <a:pt x="10" y="12"/>
                  </a:lnTo>
                  <a:lnTo>
                    <a:pt x="9" y="6"/>
                  </a:lnTo>
                  <a:moveTo>
                    <a:pt x="6" y="0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9" y="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îṥľïdê">
              <a:extLst>
                <a:ext uri="{FF2B5EF4-FFF2-40B4-BE49-F238E27FC236}">
                  <a16:creationId xmlns:a16="http://schemas.microsoft.com/office/drawing/2014/main" id="{603CA7B7-B9FC-4043-9EAB-3BB6A4118702}"/>
                </a:ext>
              </a:extLst>
            </p:cNvPr>
            <p:cNvSpPr/>
            <p:nvPr/>
          </p:nvSpPr>
          <p:spPr bwMode="auto">
            <a:xfrm>
              <a:off x="6938963" y="3000375"/>
              <a:ext cx="44450" cy="101600"/>
            </a:xfrm>
            <a:custGeom>
              <a:avLst/>
              <a:gdLst>
                <a:gd name="T0" fmla="*/ 25 w 28"/>
                <a:gd name="T1" fmla="*/ 54 h 64"/>
                <a:gd name="T2" fmla="*/ 18 w 28"/>
                <a:gd name="T3" fmla="*/ 56 h 64"/>
                <a:gd name="T4" fmla="*/ 21 w 28"/>
                <a:gd name="T5" fmla="*/ 64 h 64"/>
                <a:gd name="T6" fmla="*/ 24 w 28"/>
                <a:gd name="T7" fmla="*/ 63 h 64"/>
                <a:gd name="T8" fmla="*/ 24 w 28"/>
                <a:gd name="T9" fmla="*/ 63 h 64"/>
                <a:gd name="T10" fmla="*/ 28 w 28"/>
                <a:gd name="T11" fmla="*/ 63 h 64"/>
                <a:gd name="T12" fmla="*/ 25 w 28"/>
                <a:gd name="T13" fmla="*/ 54 h 64"/>
                <a:gd name="T14" fmla="*/ 22 w 28"/>
                <a:gd name="T15" fmla="*/ 44 h 64"/>
                <a:gd name="T16" fmla="*/ 15 w 28"/>
                <a:gd name="T17" fmla="*/ 46 h 64"/>
                <a:gd name="T18" fmla="*/ 18 w 28"/>
                <a:gd name="T19" fmla="*/ 54 h 64"/>
                <a:gd name="T20" fmla="*/ 25 w 28"/>
                <a:gd name="T21" fmla="*/ 53 h 64"/>
                <a:gd name="T22" fmla="*/ 22 w 28"/>
                <a:gd name="T23" fmla="*/ 44 h 64"/>
                <a:gd name="T24" fmla="*/ 18 w 28"/>
                <a:gd name="T25" fmla="*/ 33 h 64"/>
                <a:gd name="T26" fmla="*/ 11 w 28"/>
                <a:gd name="T27" fmla="*/ 34 h 64"/>
                <a:gd name="T28" fmla="*/ 14 w 28"/>
                <a:gd name="T29" fmla="*/ 44 h 64"/>
                <a:gd name="T30" fmla="*/ 21 w 28"/>
                <a:gd name="T31" fmla="*/ 41 h 64"/>
                <a:gd name="T32" fmla="*/ 18 w 28"/>
                <a:gd name="T33" fmla="*/ 33 h 64"/>
                <a:gd name="T34" fmla="*/ 14 w 28"/>
                <a:gd name="T35" fmla="*/ 23 h 64"/>
                <a:gd name="T36" fmla="*/ 8 w 28"/>
                <a:gd name="T37" fmla="*/ 24 h 64"/>
                <a:gd name="T38" fmla="*/ 11 w 28"/>
                <a:gd name="T39" fmla="*/ 33 h 64"/>
                <a:gd name="T40" fmla="*/ 17 w 28"/>
                <a:gd name="T41" fmla="*/ 31 h 64"/>
                <a:gd name="T42" fmla="*/ 14 w 28"/>
                <a:gd name="T43" fmla="*/ 23 h 64"/>
                <a:gd name="T44" fmla="*/ 11 w 28"/>
                <a:gd name="T45" fmla="*/ 14 h 64"/>
                <a:gd name="T46" fmla="*/ 4 w 28"/>
                <a:gd name="T47" fmla="*/ 16 h 64"/>
                <a:gd name="T48" fmla="*/ 4 w 28"/>
                <a:gd name="T49" fmla="*/ 16 h 64"/>
                <a:gd name="T50" fmla="*/ 7 w 28"/>
                <a:gd name="T51" fmla="*/ 23 h 64"/>
                <a:gd name="T52" fmla="*/ 14 w 28"/>
                <a:gd name="T53" fmla="*/ 21 h 64"/>
                <a:gd name="T54" fmla="*/ 11 w 28"/>
                <a:gd name="T55" fmla="*/ 14 h 64"/>
                <a:gd name="T56" fmla="*/ 10 w 28"/>
                <a:gd name="T57" fmla="*/ 7 h 64"/>
                <a:gd name="T58" fmla="*/ 2 w 28"/>
                <a:gd name="T59" fmla="*/ 8 h 64"/>
                <a:gd name="T60" fmla="*/ 4 w 28"/>
                <a:gd name="T61" fmla="*/ 14 h 64"/>
                <a:gd name="T62" fmla="*/ 11 w 28"/>
                <a:gd name="T63" fmla="*/ 11 h 64"/>
                <a:gd name="T64" fmla="*/ 10 w 28"/>
                <a:gd name="T65" fmla="*/ 7 h 64"/>
                <a:gd name="T66" fmla="*/ 7 w 28"/>
                <a:gd name="T67" fmla="*/ 0 h 64"/>
                <a:gd name="T68" fmla="*/ 1 w 28"/>
                <a:gd name="T69" fmla="*/ 1 h 64"/>
                <a:gd name="T70" fmla="*/ 1 w 28"/>
                <a:gd name="T71" fmla="*/ 1 h 64"/>
                <a:gd name="T72" fmla="*/ 0 w 28"/>
                <a:gd name="T73" fmla="*/ 1 h 64"/>
                <a:gd name="T74" fmla="*/ 1 w 28"/>
                <a:gd name="T75" fmla="*/ 7 h 64"/>
                <a:gd name="T76" fmla="*/ 8 w 28"/>
                <a:gd name="T77" fmla="*/ 6 h 64"/>
                <a:gd name="T78" fmla="*/ 7 w 28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" h="64">
                  <a:moveTo>
                    <a:pt x="25" y="54"/>
                  </a:moveTo>
                  <a:lnTo>
                    <a:pt x="18" y="56"/>
                  </a:lnTo>
                  <a:lnTo>
                    <a:pt x="21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8" y="63"/>
                  </a:lnTo>
                  <a:lnTo>
                    <a:pt x="25" y="54"/>
                  </a:lnTo>
                  <a:close/>
                  <a:moveTo>
                    <a:pt x="22" y="44"/>
                  </a:moveTo>
                  <a:lnTo>
                    <a:pt x="15" y="46"/>
                  </a:lnTo>
                  <a:lnTo>
                    <a:pt x="18" y="54"/>
                  </a:lnTo>
                  <a:lnTo>
                    <a:pt x="25" y="53"/>
                  </a:lnTo>
                  <a:lnTo>
                    <a:pt x="22" y="44"/>
                  </a:lnTo>
                  <a:close/>
                  <a:moveTo>
                    <a:pt x="18" y="33"/>
                  </a:moveTo>
                  <a:lnTo>
                    <a:pt x="11" y="34"/>
                  </a:lnTo>
                  <a:lnTo>
                    <a:pt x="14" y="44"/>
                  </a:lnTo>
                  <a:lnTo>
                    <a:pt x="21" y="41"/>
                  </a:lnTo>
                  <a:lnTo>
                    <a:pt x="18" y="33"/>
                  </a:lnTo>
                  <a:close/>
                  <a:moveTo>
                    <a:pt x="14" y="23"/>
                  </a:moveTo>
                  <a:lnTo>
                    <a:pt x="8" y="24"/>
                  </a:lnTo>
                  <a:lnTo>
                    <a:pt x="11" y="33"/>
                  </a:lnTo>
                  <a:lnTo>
                    <a:pt x="17" y="31"/>
                  </a:lnTo>
                  <a:lnTo>
                    <a:pt x="14" y="23"/>
                  </a:lnTo>
                  <a:close/>
                  <a:moveTo>
                    <a:pt x="11" y="14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7" y="23"/>
                  </a:lnTo>
                  <a:lnTo>
                    <a:pt x="14" y="21"/>
                  </a:lnTo>
                  <a:lnTo>
                    <a:pt x="11" y="14"/>
                  </a:lnTo>
                  <a:close/>
                  <a:moveTo>
                    <a:pt x="10" y="7"/>
                  </a:moveTo>
                  <a:lnTo>
                    <a:pt x="2" y="8"/>
                  </a:lnTo>
                  <a:lnTo>
                    <a:pt x="4" y="14"/>
                  </a:lnTo>
                  <a:lnTo>
                    <a:pt x="11" y="11"/>
                  </a:lnTo>
                  <a:lnTo>
                    <a:pt x="10" y="7"/>
                  </a:lnTo>
                  <a:close/>
                  <a:moveTo>
                    <a:pt x="7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7"/>
                  </a:lnTo>
                  <a:lnTo>
                    <a:pt x="8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iṡľîďê">
              <a:extLst>
                <a:ext uri="{FF2B5EF4-FFF2-40B4-BE49-F238E27FC236}">
                  <a16:creationId xmlns:a16="http://schemas.microsoft.com/office/drawing/2014/main" id="{F35F6509-52C9-433F-AE2C-A72FA5804BF1}"/>
                </a:ext>
              </a:extLst>
            </p:cNvPr>
            <p:cNvSpPr/>
            <p:nvPr/>
          </p:nvSpPr>
          <p:spPr bwMode="auto">
            <a:xfrm>
              <a:off x="6938963" y="3000375"/>
              <a:ext cx="44450" cy="101600"/>
            </a:xfrm>
            <a:custGeom>
              <a:avLst/>
              <a:gdLst>
                <a:gd name="T0" fmla="*/ 25 w 28"/>
                <a:gd name="T1" fmla="*/ 54 h 64"/>
                <a:gd name="T2" fmla="*/ 18 w 28"/>
                <a:gd name="T3" fmla="*/ 56 h 64"/>
                <a:gd name="T4" fmla="*/ 21 w 28"/>
                <a:gd name="T5" fmla="*/ 64 h 64"/>
                <a:gd name="T6" fmla="*/ 24 w 28"/>
                <a:gd name="T7" fmla="*/ 63 h 64"/>
                <a:gd name="T8" fmla="*/ 24 w 28"/>
                <a:gd name="T9" fmla="*/ 63 h 64"/>
                <a:gd name="T10" fmla="*/ 28 w 28"/>
                <a:gd name="T11" fmla="*/ 63 h 64"/>
                <a:gd name="T12" fmla="*/ 25 w 28"/>
                <a:gd name="T13" fmla="*/ 54 h 64"/>
                <a:gd name="T14" fmla="*/ 22 w 28"/>
                <a:gd name="T15" fmla="*/ 44 h 64"/>
                <a:gd name="T16" fmla="*/ 15 w 28"/>
                <a:gd name="T17" fmla="*/ 46 h 64"/>
                <a:gd name="T18" fmla="*/ 18 w 28"/>
                <a:gd name="T19" fmla="*/ 54 h 64"/>
                <a:gd name="T20" fmla="*/ 25 w 28"/>
                <a:gd name="T21" fmla="*/ 53 h 64"/>
                <a:gd name="T22" fmla="*/ 22 w 28"/>
                <a:gd name="T23" fmla="*/ 44 h 64"/>
                <a:gd name="T24" fmla="*/ 18 w 28"/>
                <a:gd name="T25" fmla="*/ 33 h 64"/>
                <a:gd name="T26" fmla="*/ 11 w 28"/>
                <a:gd name="T27" fmla="*/ 34 h 64"/>
                <a:gd name="T28" fmla="*/ 14 w 28"/>
                <a:gd name="T29" fmla="*/ 44 h 64"/>
                <a:gd name="T30" fmla="*/ 21 w 28"/>
                <a:gd name="T31" fmla="*/ 41 h 64"/>
                <a:gd name="T32" fmla="*/ 18 w 28"/>
                <a:gd name="T33" fmla="*/ 33 h 64"/>
                <a:gd name="T34" fmla="*/ 14 w 28"/>
                <a:gd name="T35" fmla="*/ 23 h 64"/>
                <a:gd name="T36" fmla="*/ 8 w 28"/>
                <a:gd name="T37" fmla="*/ 24 h 64"/>
                <a:gd name="T38" fmla="*/ 11 w 28"/>
                <a:gd name="T39" fmla="*/ 33 h 64"/>
                <a:gd name="T40" fmla="*/ 17 w 28"/>
                <a:gd name="T41" fmla="*/ 31 h 64"/>
                <a:gd name="T42" fmla="*/ 14 w 28"/>
                <a:gd name="T43" fmla="*/ 23 h 64"/>
                <a:gd name="T44" fmla="*/ 11 w 28"/>
                <a:gd name="T45" fmla="*/ 14 h 64"/>
                <a:gd name="T46" fmla="*/ 4 w 28"/>
                <a:gd name="T47" fmla="*/ 16 h 64"/>
                <a:gd name="T48" fmla="*/ 4 w 28"/>
                <a:gd name="T49" fmla="*/ 16 h 64"/>
                <a:gd name="T50" fmla="*/ 7 w 28"/>
                <a:gd name="T51" fmla="*/ 23 h 64"/>
                <a:gd name="T52" fmla="*/ 14 w 28"/>
                <a:gd name="T53" fmla="*/ 21 h 64"/>
                <a:gd name="T54" fmla="*/ 11 w 28"/>
                <a:gd name="T55" fmla="*/ 14 h 64"/>
                <a:gd name="T56" fmla="*/ 10 w 28"/>
                <a:gd name="T57" fmla="*/ 7 h 64"/>
                <a:gd name="T58" fmla="*/ 2 w 28"/>
                <a:gd name="T59" fmla="*/ 8 h 64"/>
                <a:gd name="T60" fmla="*/ 4 w 28"/>
                <a:gd name="T61" fmla="*/ 14 h 64"/>
                <a:gd name="T62" fmla="*/ 11 w 28"/>
                <a:gd name="T63" fmla="*/ 11 h 64"/>
                <a:gd name="T64" fmla="*/ 10 w 28"/>
                <a:gd name="T65" fmla="*/ 7 h 64"/>
                <a:gd name="T66" fmla="*/ 7 w 28"/>
                <a:gd name="T67" fmla="*/ 0 h 64"/>
                <a:gd name="T68" fmla="*/ 1 w 28"/>
                <a:gd name="T69" fmla="*/ 1 h 64"/>
                <a:gd name="T70" fmla="*/ 1 w 28"/>
                <a:gd name="T71" fmla="*/ 1 h 64"/>
                <a:gd name="T72" fmla="*/ 0 w 28"/>
                <a:gd name="T73" fmla="*/ 1 h 64"/>
                <a:gd name="T74" fmla="*/ 1 w 28"/>
                <a:gd name="T75" fmla="*/ 7 h 64"/>
                <a:gd name="T76" fmla="*/ 8 w 28"/>
                <a:gd name="T77" fmla="*/ 6 h 64"/>
                <a:gd name="T78" fmla="*/ 7 w 28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" h="64">
                  <a:moveTo>
                    <a:pt x="25" y="54"/>
                  </a:moveTo>
                  <a:lnTo>
                    <a:pt x="18" y="56"/>
                  </a:lnTo>
                  <a:lnTo>
                    <a:pt x="21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8" y="63"/>
                  </a:lnTo>
                  <a:lnTo>
                    <a:pt x="25" y="54"/>
                  </a:lnTo>
                  <a:moveTo>
                    <a:pt x="22" y="44"/>
                  </a:moveTo>
                  <a:lnTo>
                    <a:pt x="15" y="46"/>
                  </a:lnTo>
                  <a:lnTo>
                    <a:pt x="18" y="54"/>
                  </a:lnTo>
                  <a:lnTo>
                    <a:pt x="25" y="53"/>
                  </a:lnTo>
                  <a:lnTo>
                    <a:pt x="22" y="44"/>
                  </a:lnTo>
                  <a:moveTo>
                    <a:pt x="18" y="33"/>
                  </a:moveTo>
                  <a:lnTo>
                    <a:pt x="11" y="34"/>
                  </a:lnTo>
                  <a:lnTo>
                    <a:pt x="14" y="44"/>
                  </a:lnTo>
                  <a:lnTo>
                    <a:pt x="21" y="41"/>
                  </a:lnTo>
                  <a:lnTo>
                    <a:pt x="18" y="33"/>
                  </a:lnTo>
                  <a:moveTo>
                    <a:pt x="14" y="23"/>
                  </a:moveTo>
                  <a:lnTo>
                    <a:pt x="8" y="24"/>
                  </a:lnTo>
                  <a:lnTo>
                    <a:pt x="11" y="33"/>
                  </a:lnTo>
                  <a:lnTo>
                    <a:pt x="17" y="31"/>
                  </a:lnTo>
                  <a:lnTo>
                    <a:pt x="14" y="23"/>
                  </a:lnTo>
                  <a:moveTo>
                    <a:pt x="11" y="14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7" y="23"/>
                  </a:lnTo>
                  <a:lnTo>
                    <a:pt x="14" y="21"/>
                  </a:lnTo>
                  <a:lnTo>
                    <a:pt x="11" y="14"/>
                  </a:lnTo>
                  <a:moveTo>
                    <a:pt x="10" y="7"/>
                  </a:moveTo>
                  <a:lnTo>
                    <a:pt x="2" y="8"/>
                  </a:lnTo>
                  <a:lnTo>
                    <a:pt x="4" y="14"/>
                  </a:lnTo>
                  <a:lnTo>
                    <a:pt x="11" y="11"/>
                  </a:lnTo>
                  <a:lnTo>
                    <a:pt x="10" y="7"/>
                  </a:lnTo>
                  <a:moveTo>
                    <a:pt x="7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7"/>
                  </a:lnTo>
                  <a:lnTo>
                    <a:pt x="8" y="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îśļide">
              <a:extLst>
                <a:ext uri="{FF2B5EF4-FFF2-40B4-BE49-F238E27FC236}">
                  <a16:creationId xmlns:a16="http://schemas.microsoft.com/office/drawing/2014/main" id="{DF0EED89-AF54-43A1-A4BD-70459DB62652}"/>
                </a:ext>
              </a:extLst>
            </p:cNvPr>
            <p:cNvSpPr/>
            <p:nvPr/>
          </p:nvSpPr>
          <p:spPr bwMode="auto">
            <a:xfrm>
              <a:off x="6323013" y="3136900"/>
              <a:ext cx="49212" cy="112713"/>
            </a:xfrm>
            <a:custGeom>
              <a:avLst/>
              <a:gdLst>
                <a:gd name="T0" fmla="*/ 30 w 31"/>
                <a:gd name="T1" fmla="*/ 64 h 71"/>
                <a:gd name="T2" fmla="*/ 23 w 31"/>
                <a:gd name="T3" fmla="*/ 65 h 71"/>
                <a:gd name="T4" fmla="*/ 24 w 31"/>
                <a:gd name="T5" fmla="*/ 71 h 71"/>
                <a:gd name="T6" fmla="*/ 28 w 31"/>
                <a:gd name="T7" fmla="*/ 70 h 71"/>
                <a:gd name="T8" fmla="*/ 31 w 31"/>
                <a:gd name="T9" fmla="*/ 68 h 71"/>
                <a:gd name="T10" fmla="*/ 30 w 31"/>
                <a:gd name="T11" fmla="*/ 64 h 71"/>
                <a:gd name="T12" fmla="*/ 25 w 31"/>
                <a:gd name="T13" fmla="*/ 51 h 71"/>
                <a:gd name="T14" fmla="*/ 18 w 31"/>
                <a:gd name="T15" fmla="*/ 52 h 71"/>
                <a:gd name="T16" fmla="*/ 21 w 31"/>
                <a:gd name="T17" fmla="*/ 64 h 71"/>
                <a:gd name="T18" fmla="*/ 28 w 31"/>
                <a:gd name="T19" fmla="*/ 61 h 71"/>
                <a:gd name="T20" fmla="*/ 25 w 31"/>
                <a:gd name="T21" fmla="*/ 51 h 71"/>
                <a:gd name="T22" fmla="*/ 20 w 31"/>
                <a:gd name="T23" fmla="*/ 38 h 71"/>
                <a:gd name="T24" fmla="*/ 14 w 31"/>
                <a:gd name="T25" fmla="*/ 40 h 71"/>
                <a:gd name="T26" fmla="*/ 17 w 31"/>
                <a:gd name="T27" fmla="*/ 51 h 71"/>
                <a:gd name="T28" fmla="*/ 24 w 31"/>
                <a:gd name="T29" fmla="*/ 50 h 71"/>
                <a:gd name="T30" fmla="*/ 20 w 31"/>
                <a:gd name="T31" fmla="*/ 38 h 71"/>
                <a:gd name="T32" fmla="*/ 15 w 31"/>
                <a:gd name="T33" fmla="*/ 27 h 71"/>
                <a:gd name="T34" fmla="*/ 10 w 31"/>
                <a:gd name="T35" fmla="*/ 28 h 71"/>
                <a:gd name="T36" fmla="*/ 13 w 31"/>
                <a:gd name="T37" fmla="*/ 38 h 71"/>
                <a:gd name="T38" fmla="*/ 20 w 31"/>
                <a:gd name="T39" fmla="*/ 37 h 71"/>
                <a:gd name="T40" fmla="*/ 15 w 31"/>
                <a:gd name="T41" fmla="*/ 27 h 71"/>
                <a:gd name="T42" fmla="*/ 11 w 31"/>
                <a:gd name="T43" fmla="*/ 14 h 71"/>
                <a:gd name="T44" fmla="*/ 5 w 31"/>
                <a:gd name="T45" fmla="*/ 15 h 71"/>
                <a:gd name="T46" fmla="*/ 8 w 31"/>
                <a:gd name="T47" fmla="*/ 25 h 71"/>
                <a:gd name="T48" fmla="*/ 15 w 31"/>
                <a:gd name="T49" fmla="*/ 24 h 71"/>
                <a:gd name="T50" fmla="*/ 11 w 31"/>
                <a:gd name="T51" fmla="*/ 14 h 71"/>
                <a:gd name="T52" fmla="*/ 8 w 31"/>
                <a:gd name="T53" fmla="*/ 4 h 71"/>
                <a:gd name="T54" fmla="*/ 1 w 31"/>
                <a:gd name="T55" fmla="*/ 5 h 71"/>
                <a:gd name="T56" fmla="*/ 4 w 31"/>
                <a:gd name="T57" fmla="*/ 14 h 71"/>
                <a:gd name="T58" fmla="*/ 11 w 31"/>
                <a:gd name="T59" fmla="*/ 12 h 71"/>
                <a:gd name="T60" fmla="*/ 8 w 31"/>
                <a:gd name="T61" fmla="*/ 4 h 71"/>
                <a:gd name="T62" fmla="*/ 7 w 31"/>
                <a:gd name="T63" fmla="*/ 0 h 71"/>
                <a:gd name="T64" fmla="*/ 0 w 31"/>
                <a:gd name="T65" fmla="*/ 1 h 71"/>
                <a:gd name="T66" fmla="*/ 0 w 31"/>
                <a:gd name="T67" fmla="*/ 1 h 71"/>
                <a:gd name="T68" fmla="*/ 1 w 31"/>
                <a:gd name="T69" fmla="*/ 4 h 71"/>
                <a:gd name="T70" fmla="*/ 8 w 31"/>
                <a:gd name="T71" fmla="*/ 2 h 71"/>
                <a:gd name="T72" fmla="*/ 7 w 31"/>
                <a:gd name="T73" fmla="*/ 0 h 71"/>
                <a:gd name="T74" fmla="*/ 7 w 31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" h="71">
                  <a:moveTo>
                    <a:pt x="30" y="64"/>
                  </a:moveTo>
                  <a:lnTo>
                    <a:pt x="23" y="65"/>
                  </a:lnTo>
                  <a:lnTo>
                    <a:pt x="24" y="71"/>
                  </a:lnTo>
                  <a:lnTo>
                    <a:pt x="28" y="70"/>
                  </a:lnTo>
                  <a:lnTo>
                    <a:pt x="31" y="68"/>
                  </a:lnTo>
                  <a:lnTo>
                    <a:pt x="30" y="64"/>
                  </a:lnTo>
                  <a:close/>
                  <a:moveTo>
                    <a:pt x="25" y="51"/>
                  </a:moveTo>
                  <a:lnTo>
                    <a:pt x="18" y="52"/>
                  </a:lnTo>
                  <a:lnTo>
                    <a:pt x="21" y="64"/>
                  </a:lnTo>
                  <a:lnTo>
                    <a:pt x="28" y="61"/>
                  </a:lnTo>
                  <a:lnTo>
                    <a:pt x="25" y="51"/>
                  </a:lnTo>
                  <a:close/>
                  <a:moveTo>
                    <a:pt x="20" y="38"/>
                  </a:moveTo>
                  <a:lnTo>
                    <a:pt x="14" y="40"/>
                  </a:lnTo>
                  <a:lnTo>
                    <a:pt x="17" y="51"/>
                  </a:lnTo>
                  <a:lnTo>
                    <a:pt x="24" y="50"/>
                  </a:lnTo>
                  <a:lnTo>
                    <a:pt x="20" y="38"/>
                  </a:lnTo>
                  <a:close/>
                  <a:moveTo>
                    <a:pt x="15" y="27"/>
                  </a:moveTo>
                  <a:lnTo>
                    <a:pt x="10" y="28"/>
                  </a:lnTo>
                  <a:lnTo>
                    <a:pt x="13" y="38"/>
                  </a:lnTo>
                  <a:lnTo>
                    <a:pt x="20" y="37"/>
                  </a:lnTo>
                  <a:lnTo>
                    <a:pt x="15" y="27"/>
                  </a:lnTo>
                  <a:close/>
                  <a:moveTo>
                    <a:pt x="11" y="14"/>
                  </a:moveTo>
                  <a:lnTo>
                    <a:pt x="5" y="15"/>
                  </a:lnTo>
                  <a:lnTo>
                    <a:pt x="8" y="25"/>
                  </a:lnTo>
                  <a:lnTo>
                    <a:pt x="15" y="24"/>
                  </a:lnTo>
                  <a:lnTo>
                    <a:pt x="11" y="14"/>
                  </a:lnTo>
                  <a:close/>
                  <a:moveTo>
                    <a:pt x="8" y="4"/>
                  </a:moveTo>
                  <a:lnTo>
                    <a:pt x="1" y="5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8" y="4"/>
                  </a:lnTo>
                  <a:close/>
                  <a:moveTo>
                    <a:pt x="7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8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î$liḓé">
              <a:extLst>
                <a:ext uri="{FF2B5EF4-FFF2-40B4-BE49-F238E27FC236}">
                  <a16:creationId xmlns:a16="http://schemas.microsoft.com/office/drawing/2014/main" id="{B7B7E0B2-78BE-4A73-A451-27EA04ECAF4D}"/>
                </a:ext>
              </a:extLst>
            </p:cNvPr>
            <p:cNvSpPr/>
            <p:nvPr/>
          </p:nvSpPr>
          <p:spPr bwMode="auto">
            <a:xfrm>
              <a:off x="6323013" y="3136900"/>
              <a:ext cx="49212" cy="112713"/>
            </a:xfrm>
            <a:custGeom>
              <a:avLst/>
              <a:gdLst>
                <a:gd name="T0" fmla="*/ 30 w 31"/>
                <a:gd name="T1" fmla="*/ 64 h 71"/>
                <a:gd name="T2" fmla="*/ 23 w 31"/>
                <a:gd name="T3" fmla="*/ 65 h 71"/>
                <a:gd name="T4" fmla="*/ 24 w 31"/>
                <a:gd name="T5" fmla="*/ 71 h 71"/>
                <a:gd name="T6" fmla="*/ 28 w 31"/>
                <a:gd name="T7" fmla="*/ 70 h 71"/>
                <a:gd name="T8" fmla="*/ 31 w 31"/>
                <a:gd name="T9" fmla="*/ 68 h 71"/>
                <a:gd name="T10" fmla="*/ 30 w 31"/>
                <a:gd name="T11" fmla="*/ 64 h 71"/>
                <a:gd name="T12" fmla="*/ 25 w 31"/>
                <a:gd name="T13" fmla="*/ 51 h 71"/>
                <a:gd name="T14" fmla="*/ 18 w 31"/>
                <a:gd name="T15" fmla="*/ 52 h 71"/>
                <a:gd name="T16" fmla="*/ 21 w 31"/>
                <a:gd name="T17" fmla="*/ 64 h 71"/>
                <a:gd name="T18" fmla="*/ 28 w 31"/>
                <a:gd name="T19" fmla="*/ 61 h 71"/>
                <a:gd name="T20" fmla="*/ 25 w 31"/>
                <a:gd name="T21" fmla="*/ 51 h 71"/>
                <a:gd name="T22" fmla="*/ 20 w 31"/>
                <a:gd name="T23" fmla="*/ 38 h 71"/>
                <a:gd name="T24" fmla="*/ 14 w 31"/>
                <a:gd name="T25" fmla="*/ 40 h 71"/>
                <a:gd name="T26" fmla="*/ 17 w 31"/>
                <a:gd name="T27" fmla="*/ 51 h 71"/>
                <a:gd name="T28" fmla="*/ 24 w 31"/>
                <a:gd name="T29" fmla="*/ 50 h 71"/>
                <a:gd name="T30" fmla="*/ 20 w 31"/>
                <a:gd name="T31" fmla="*/ 38 h 71"/>
                <a:gd name="T32" fmla="*/ 15 w 31"/>
                <a:gd name="T33" fmla="*/ 27 h 71"/>
                <a:gd name="T34" fmla="*/ 10 w 31"/>
                <a:gd name="T35" fmla="*/ 28 h 71"/>
                <a:gd name="T36" fmla="*/ 13 w 31"/>
                <a:gd name="T37" fmla="*/ 38 h 71"/>
                <a:gd name="T38" fmla="*/ 20 w 31"/>
                <a:gd name="T39" fmla="*/ 37 h 71"/>
                <a:gd name="T40" fmla="*/ 15 w 31"/>
                <a:gd name="T41" fmla="*/ 27 h 71"/>
                <a:gd name="T42" fmla="*/ 11 w 31"/>
                <a:gd name="T43" fmla="*/ 14 h 71"/>
                <a:gd name="T44" fmla="*/ 5 w 31"/>
                <a:gd name="T45" fmla="*/ 15 h 71"/>
                <a:gd name="T46" fmla="*/ 8 w 31"/>
                <a:gd name="T47" fmla="*/ 25 h 71"/>
                <a:gd name="T48" fmla="*/ 15 w 31"/>
                <a:gd name="T49" fmla="*/ 24 h 71"/>
                <a:gd name="T50" fmla="*/ 11 w 31"/>
                <a:gd name="T51" fmla="*/ 14 h 71"/>
                <a:gd name="T52" fmla="*/ 8 w 31"/>
                <a:gd name="T53" fmla="*/ 4 h 71"/>
                <a:gd name="T54" fmla="*/ 1 w 31"/>
                <a:gd name="T55" fmla="*/ 5 h 71"/>
                <a:gd name="T56" fmla="*/ 4 w 31"/>
                <a:gd name="T57" fmla="*/ 14 h 71"/>
                <a:gd name="T58" fmla="*/ 11 w 31"/>
                <a:gd name="T59" fmla="*/ 12 h 71"/>
                <a:gd name="T60" fmla="*/ 8 w 31"/>
                <a:gd name="T61" fmla="*/ 4 h 71"/>
                <a:gd name="T62" fmla="*/ 7 w 31"/>
                <a:gd name="T63" fmla="*/ 0 h 71"/>
                <a:gd name="T64" fmla="*/ 0 w 31"/>
                <a:gd name="T65" fmla="*/ 1 h 71"/>
                <a:gd name="T66" fmla="*/ 0 w 31"/>
                <a:gd name="T67" fmla="*/ 1 h 71"/>
                <a:gd name="T68" fmla="*/ 1 w 31"/>
                <a:gd name="T69" fmla="*/ 4 h 71"/>
                <a:gd name="T70" fmla="*/ 8 w 31"/>
                <a:gd name="T71" fmla="*/ 2 h 71"/>
                <a:gd name="T72" fmla="*/ 7 w 31"/>
                <a:gd name="T73" fmla="*/ 0 h 71"/>
                <a:gd name="T74" fmla="*/ 7 w 31"/>
                <a:gd name="T7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" h="71">
                  <a:moveTo>
                    <a:pt x="30" y="64"/>
                  </a:moveTo>
                  <a:lnTo>
                    <a:pt x="23" y="65"/>
                  </a:lnTo>
                  <a:lnTo>
                    <a:pt x="24" y="71"/>
                  </a:lnTo>
                  <a:lnTo>
                    <a:pt x="28" y="70"/>
                  </a:lnTo>
                  <a:lnTo>
                    <a:pt x="31" y="68"/>
                  </a:lnTo>
                  <a:lnTo>
                    <a:pt x="30" y="64"/>
                  </a:lnTo>
                  <a:moveTo>
                    <a:pt x="25" y="51"/>
                  </a:moveTo>
                  <a:lnTo>
                    <a:pt x="18" y="52"/>
                  </a:lnTo>
                  <a:lnTo>
                    <a:pt x="21" y="64"/>
                  </a:lnTo>
                  <a:lnTo>
                    <a:pt x="28" y="61"/>
                  </a:lnTo>
                  <a:lnTo>
                    <a:pt x="25" y="51"/>
                  </a:lnTo>
                  <a:moveTo>
                    <a:pt x="20" y="38"/>
                  </a:moveTo>
                  <a:lnTo>
                    <a:pt x="14" y="40"/>
                  </a:lnTo>
                  <a:lnTo>
                    <a:pt x="17" y="51"/>
                  </a:lnTo>
                  <a:lnTo>
                    <a:pt x="24" y="50"/>
                  </a:lnTo>
                  <a:lnTo>
                    <a:pt x="20" y="38"/>
                  </a:lnTo>
                  <a:moveTo>
                    <a:pt x="15" y="27"/>
                  </a:moveTo>
                  <a:lnTo>
                    <a:pt x="10" y="28"/>
                  </a:lnTo>
                  <a:lnTo>
                    <a:pt x="13" y="38"/>
                  </a:lnTo>
                  <a:lnTo>
                    <a:pt x="20" y="37"/>
                  </a:lnTo>
                  <a:lnTo>
                    <a:pt x="15" y="27"/>
                  </a:lnTo>
                  <a:moveTo>
                    <a:pt x="11" y="14"/>
                  </a:moveTo>
                  <a:lnTo>
                    <a:pt x="5" y="15"/>
                  </a:lnTo>
                  <a:lnTo>
                    <a:pt x="8" y="25"/>
                  </a:lnTo>
                  <a:lnTo>
                    <a:pt x="15" y="24"/>
                  </a:lnTo>
                  <a:lnTo>
                    <a:pt x="11" y="14"/>
                  </a:lnTo>
                  <a:moveTo>
                    <a:pt x="8" y="4"/>
                  </a:moveTo>
                  <a:lnTo>
                    <a:pt x="1" y="5"/>
                  </a:lnTo>
                  <a:lnTo>
                    <a:pt x="4" y="14"/>
                  </a:lnTo>
                  <a:lnTo>
                    <a:pt x="11" y="12"/>
                  </a:lnTo>
                  <a:lnTo>
                    <a:pt x="8" y="4"/>
                  </a:lnTo>
                  <a:moveTo>
                    <a:pt x="7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8" y="2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ïṣļïḋê">
              <a:extLst>
                <a:ext uri="{FF2B5EF4-FFF2-40B4-BE49-F238E27FC236}">
                  <a16:creationId xmlns:a16="http://schemas.microsoft.com/office/drawing/2014/main" id="{7C8C5D17-63CD-47A9-A858-B4C01192C8CA}"/>
                </a:ext>
              </a:extLst>
            </p:cNvPr>
            <p:cNvSpPr/>
            <p:nvPr/>
          </p:nvSpPr>
          <p:spPr bwMode="auto">
            <a:xfrm>
              <a:off x="6388100" y="3122613"/>
              <a:ext cx="47625" cy="111125"/>
            </a:xfrm>
            <a:custGeom>
              <a:avLst/>
              <a:gdLst>
                <a:gd name="T0" fmla="*/ 29 w 30"/>
                <a:gd name="T1" fmla="*/ 63 h 70"/>
                <a:gd name="T2" fmla="*/ 22 w 30"/>
                <a:gd name="T3" fmla="*/ 64 h 70"/>
                <a:gd name="T4" fmla="*/ 24 w 30"/>
                <a:gd name="T5" fmla="*/ 70 h 70"/>
                <a:gd name="T6" fmla="*/ 24 w 30"/>
                <a:gd name="T7" fmla="*/ 70 h 70"/>
                <a:gd name="T8" fmla="*/ 27 w 30"/>
                <a:gd name="T9" fmla="*/ 69 h 70"/>
                <a:gd name="T10" fmla="*/ 30 w 30"/>
                <a:gd name="T11" fmla="*/ 69 h 70"/>
                <a:gd name="T12" fmla="*/ 29 w 30"/>
                <a:gd name="T13" fmla="*/ 63 h 70"/>
                <a:gd name="T14" fmla="*/ 24 w 30"/>
                <a:gd name="T15" fmla="*/ 50 h 70"/>
                <a:gd name="T16" fmla="*/ 17 w 30"/>
                <a:gd name="T17" fmla="*/ 51 h 70"/>
                <a:gd name="T18" fmla="*/ 22 w 30"/>
                <a:gd name="T19" fmla="*/ 63 h 70"/>
                <a:gd name="T20" fmla="*/ 27 w 30"/>
                <a:gd name="T21" fmla="*/ 60 h 70"/>
                <a:gd name="T22" fmla="*/ 24 w 30"/>
                <a:gd name="T23" fmla="*/ 50 h 70"/>
                <a:gd name="T24" fmla="*/ 20 w 30"/>
                <a:gd name="T25" fmla="*/ 37 h 70"/>
                <a:gd name="T26" fmla="*/ 13 w 30"/>
                <a:gd name="T27" fmla="*/ 39 h 70"/>
                <a:gd name="T28" fmla="*/ 17 w 30"/>
                <a:gd name="T29" fmla="*/ 50 h 70"/>
                <a:gd name="T30" fmla="*/ 23 w 30"/>
                <a:gd name="T31" fmla="*/ 49 h 70"/>
                <a:gd name="T32" fmla="*/ 20 w 30"/>
                <a:gd name="T33" fmla="*/ 37 h 70"/>
                <a:gd name="T34" fmla="*/ 16 w 30"/>
                <a:gd name="T35" fmla="*/ 26 h 70"/>
                <a:gd name="T36" fmla="*/ 9 w 30"/>
                <a:gd name="T37" fmla="*/ 27 h 70"/>
                <a:gd name="T38" fmla="*/ 12 w 30"/>
                <a:gd name="T39" fmla="*/ 37 h 70"/>
                <a:gd name="T40" fmla="*/ 19 w 30"/>
                <a:gd name="T41" fmla="*/ 36 h 70"/>
                <a:gd name="T42" fmla="*/ 16 w 30"/>
                <a:gd name="T43" fmla="*/ 26 h 70"/>
                <a:gd name="T44" fmla="*/ 12 w 30"/>
                <a:gd name="T45" fmla="*/ 14 h 70"/>
                <a:gd name="T46" fmla="*/ 4 w 30"/>
                <a:gd name="T47" fmla="*/ 16 h 70"/>
                <a:gd name="T48" fmla="*/ 9 w 30"/>
                <a:gd name="T49" fmla="*/ 26 h 70"/>
                <a:gd name="T50" fmla="*/ 14 w 30"/>
                <a:gd name="T51" fmla="*/ 24 h 70"/>
                <a:gd name="T52" fmla="*/ 12 w 30"/>
                <a:gd name="T53" fmla="*/ 14 h 70"/>
                <a:gd name="T54" fmla="*/ 7 w 30"/>
                <a:gd name="T55" fmla="*/ 4 h 70"/>
                <a:gd name="T56" fmla="*/ 2 w 30"/>
                <a:gd name="T57" fmla="*/ 6 h 70"/>
                <a:gd name="T58" fmla="*/ 4 w 30"/>
                <a:gd name="T59" fmla="*/ 14 h 70"/>
                <a:gd name="T60" fmla="*/ 10 w 30"/>
                <a:gd name="T61" fmla="*/ 13 h 70"/>
                <a:gd name="T62" fmla="*/ 7 w 30"/>
                <a:gd name="T63" fmla="*/ 4 h 70"/>
                <a:gd name="T64" fmla="*/ 6 w 30"/>
                <a:gd name="T65" fmla="*/ 0 h 70"/>
                <a:gd name="T66" fmla="*/ 6 w 30"/>
                <a:gd name="T67" fmla="*/ 0 h 70"/>
                <a:gd name="T68" fmla="*/ 0 w 30"/>
                <a:gd name="T69" fmla="*/ 1 h 70"/>
                <a:gd name="T70" fmla="*/ 0 w 30"/>
                <a:gd name="T71" fmla="*/ 4 h 70"/>
                <a:gd name="T72" fmla="*/ 7 w 30"/>
                <a:gd name="T73" fmla="*/ 3 h 70"/>
                <a:gd name="T74" fmla="*/ 6 w 30"/>
                <a:gd name="T7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70">
                  <a:moveTo>
                    <a:pt x="29" y="63"/>
                  </a:moveTo>
                  <a:lnTo>
                    <a:pt x="22" y="64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7" y="69"/>
                  </a:lnTo>
                  <a:lnTo>
                    <a:pt x="30" y="69"/>
                  </a:lnTo>
                  <a:lnTo>
                    <a:pt x="29" y="63"/>
                  </a:lnTo>
                  <a:close/>
                  <a:moveTo>
                    <a:pt x="24" y="50"/>
                  </a:moveTo>
                  <a:lnTo>
                    <a:pt x="17" y="51"/>
                  </a:lnTo>
                  <a:lnTo>
                    <a:pt x="22" y="63"/>
                  </a:lnTo>
                  <a:lnTo>
                    <a:pt x="27" y="60"/>
                  </a:lnTo>
                  <a:lnTo>
                    <a:pt x="24" y="50"/>
                  </a:lnTo>
                  <a:close/>
                  <a:moveTo>
                    <a:pt x="20" y="37"/>
                  </a:moveTo>
                  <a:lnTo>
                    <a:pt x="13" y="39"/>
                  </a:lnTo>
                  <a:lnTo>
                    <a:pt x="17" y="50"/>
                  </a:lnTo>
                  <a:lnTo>
                    <a:pt x="23" y="49"/>
                  </a:lnTo>
                  <a:lnTo>
                    <a:pt x="20" y="37"/>
                  </a:lnTo>
                  <a:close/>
                  <a:moveTo>
                    <a:pt x="16" y="26"/>
                  </a:moveTo>
                  <a:lnTo>
                    <a:pt x="9" y="27"/>
                  </a:lnTo>
                  <a:lnTo>
                    <a:pt x="12" y="37"/>
                  </a:lnTo>
                  <a:lnTo>
                    <a:pt x="19" y="36"/>
                  </a:lnTo>
                  <a:lnTo>
                    <a:pt x="16" y="26"/>
                  </a:lnTo>
                  <a:close/>
                  <a:moveTo>
                    <a:pt x="12" y="14"/>
                  </a:moveTo>
                  <a:lnTo>
                    <a:pt x="4" y="16"/>
                  </a:lnTo>
                  <a:lnTo>
                    <a:pt x="9" y="26"/>
                  </a:lnTo>
                  <a:lnTo>
                    <a:pt x="14" y="24"/>
                  </a:lnTo>
                  <a:lnTo>
                    <a:pt x="12" y="14"/>
                  </a:lnTo>
                  <a:close/>
                  <a:moveTo>
                    <a:pt x="7" y="4"/>
                  </a:moveTo>
                  <a:lnTo>
                    <a:pt x="2" y="6"/>
                  </a:lnTo>
                  <a:lnTo>
                    <a:pt x="4" y="14"/>
                  </a:lnTo>
                  <a:lnTo>
                    <a:pt x="10" y="13"/>
                  </a:lnTo>
                  <a:lnTo>
                    <a:pt x="7" y="4"/>
                  </a:lnTo>
                  <a:close/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7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îṣḷîḑé">
              <a:extLst>
                <a:ext uri="{FF2B5EF4-FFF2-40B4-BE49-F238E27FC236}">
                  <a16:creationId xmlns:a16="http://schemas.microsoft.com/office/drawing/2014/main" id="{67D907DC-4C53-4E01-A34E-FE0FA67239A3}"/>
                </a:ext>
              </a:extLst>
            </p:cNvPr>
            <p:cNvSpPr/>
            <p:nvPr/>
          </p:nvSpPr>
          <p:spPr bwMode="auto">
            <a:xfrm>
              <a:off x="6388100" y="3122613"/>
              <a:ext cx="47625" cy="111125"/>
            </a:xfrm>
            <a:custGeom>
              <a:avLst/>
              <a:gdLst>
                <a:gd name="T0" fmla="*/ 29 w 30"/>
                <a:gd name="T1" fmla="*/ 63 h 70"/>
                <a:gd name="T2" fmla="*/ 22 w 30"/>
                <a:gd name="T3" fmla="*/ 64 h 70"/>
                <a:gd name="T4" fmla="*/ 24 w 30"/>
                <a:gd name="T5" fmla="*/ 70 h 70"/>
                <a:gd name="T6" fmla="*/ 24 w 30"/>
                <a:gd name="T7" fmla="*/ 70 h 70"/>
                <a:gd name="T8" fmla="*/ 27 w 30"/>
                <a:gd name="T9" fmla="*/ 69 h 70"/>
                <a:gd name="T10" fmla="*/ 30 w 30"/>
                <a:gd name="T11" fmla="*/ 69 h 70"/>
                <a:gd name="T12" fmla="*/ 29 w 30"/>
                <a:gd name="T13" fmla="*/ 63 h 70"/>
                <a:gd name="T14" fmla="*/ 24 w 30"/>
                <a:gd name="T15" fmla="*/ 50 h 70"/>
                <a:gd name="T16" fmla="*/ 17 w 30"/>
                <a:gd name="T17" fmla="*/ 51 h 70"/>
                <a:gd name="T18" fmla="*/ 22 w 30"/>
                <a:gd name="T19" fmla="*/ 63 h 70"/>
                <a:gd name="T20" fmla="*/ 27 w 30"/>
                <a:gd name="T21" fmla="*/ 60 h 70"/>
                <a:gd name="T22" fmla="*/ 24 w 30"/>
                <a:gd name="T23" fmla="*/ 50 h 70"/>
                <a:gd name="T24" fmla="*/ 20 w 30"/>
                <a:gd name="T25" fmla="*/ 37 h 70"/>
                <a:gd name="T26" fmla="*/ 13 w 30"/>
                <a:gd name="T27" fmla="*/ 39 h 70"/>
                <a:gd name="T28" fmla="*/ 17 w 30"/>
                <a:gd name="T29" fmla="*/ 50 h 70"/>
                <a:gd name="T30" fmla="*/ 23 w 30"/>
                <a:gd name="T31" fmla="*/ 49 h 70"/>
                <a:gd name="T32" fmla="*/ 20 w 30"/>
                <a:gd name="T33" fmla="*/ 37 h 70"/>
                <a:gd name="T34" fmla="*/ 16 w 30"/>
                <a:gd name="T35" fmla="*/ 26 h 70"/>
                <a:gd name="T36" fmla="*/ 9 w 30"/>
                <a:gd name="T37" fmla="*/ 27 h 70"/>
                <a:gd name="T38" fmla="*/ 12 w 30"/>
                <a:gd name="T39" fmla="*/ 37 h 70"/>
                <a:gd name="T40" fmla="*/ 19 w 30"/>
                <a:gd name="T41" fmla="*/ 36 h 70"/>
                <a:gd name="T42" fmla="*/ 16 w 30"/>
                <a:gd name="T43" fmla="*/ 26 h 70"/>
                <a:gd name="T44" fmla="*/ 12 w 30"/>
                <a:gd name="T45" fmla="*/ 14 h 70"/>
                <a:gd name="T46" fmla="*/ 4 w 30"/>
                <a:gd name="T47" fmla="*/ 16 h 70"/>
                <a:gd name="T48" fmla="*/ 9 w 30"/>
                <a:gd name="T49" fmla="*/ 26 h 70"/>
                <a:gd name="T50" fmla="*/ 14 w 30"/>
                <a:gd name="T51" fmla="*/ 24 h 70"/>
                <a:gd name="T52" fmla="*/ 12 w 30"/>
                <a:gd name="T53" fmla="*/ 14 h 70"/>
                <a:gd name="T54" fmla="*/ 7 w 30"/>
                <a:gd name="T55" fmla="*/ 4 h 70"/>
                <a:gd name="T56" fmla="*/ 2 w 30"/>
                <a:gd name="T57" fmla="*/ 6 h 70"/>
                <a:gd name="T58" fmla="*/ 4 w 30"/>
                <a:gd name="T59" fmla="*/ 14 h 70"/>
                <a:gd name="T60" fmla="*/ 10 w 30"/>
                <a:gd name="T61" fmla="*/ 13 h 70"/>
                <a:gd name="T62" fmla="*/ 7 w 30"/>
                <a:gd name="T63" fmla="*/ 4 h 70"/>
                <a:gd name="T64" fmla="*/ 6 w 30"/>
                <a:gd name="T65" fmla="*/ 0 h 70"/>
                <a:gd name="T66" fmla="*/ 6 w 30"/>
                <a:gd name="T67" fmla="*/ 0 h 70"/>
                <a:gd name="T68" fmla="*/ 0 w 30"/>
                <a:gd name="T69" fmla="*/ 1 h 70"/>
                <a:gd name="T70" fmla="*/ 0 w 30"/>
                <a:gd name="T71" fmla="*/ 4 h 70"/>
                <a:gd name="T72" fmla="*/ 7 w 30"/>
                <a:gd name="T73" fmla="*/ 3 h 70"/>
                <a:gd name="T74" fmla="*/ 6 w 30"/>
                <a:gd name="T7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" h="70">
                  <a:moveTo>
                    <a:pt x="29" y="63"/>
                  </a:moveTo>
                  <a:lnTo>
                    <a:pt x="22" y="64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7" y="69"/>
                  </a:lnTo>
                  <a:lnTo>
                    <a:pt x="30" y="69"/>
                  </a:lnTo>
                  <a:lnTo>
                    <a:pt x="29" y="63"/>
                  </a:lnTo>
                  <a:moveTo>
                    <a:pt x="24" y="50"/>
                  </a:moveTo>
                  <a:lnTo>
                    <a:pt x="17" y="51"/>
                  </a:lnTo>
                  <a:lnTo>
                    <a:pt x="22" y="63"/>
                  </a:lnTo>
                  <a:lnTo>
                    <a:pt x="27" y="60"/>
                  </a:lnTo>
                  <a:lnTo>
                    <a:pt x="24" y="50"/>
                  </a:lnTo>
                  <a:moveTo>
                    <a:pt x="20" y="37"/>
                  </a:moveTo>
                  <a:lnTo>
                    <a:pt x="13" y="39"/>
                  </a:lnTo>
                  <a:lnTo>
                    <a:pt x="17" y="50"/>
                  </a:lnTo>
                  <a:lnTo>
                    <a:pt x="23" y="49"/>
                  </a:lnTo>
                  <a:lnTo>
                    <a:pt x="20" y="37"/>
                  </a:lnTo>
                  <a:moveTo>
                    <a:pt x="16" y="26"/>
                  </a:moveTo>
                  <a:lnTo>
                    <a:pt x="9" y="27"/>
                  </a:lnTo>
                  <a:lnTo>
                    <a:pt x="12" y="37"/>
                  </a:lnTo>
                  <a:lnTo>
                    <a:pt x="19" y="36"/>
                  </a:lnTo>
                  <a:lnTo>
                    <a:pt x="16" y="26"/>
                  </a:lnTo>
                  <a:moveTo>
                    <a:pt x="12" y="14"/>
                  </a:moveTo>
                  <a:lnTo>
                    <a:pt x="4" y="16"/>
                  </a:lnTo>
                  <a:lnTo>
                    <a:pt x="9" y="26"/>
                  </a:lnTo>
                  <a:lnTo>
                    <a:pt x="14" y="24"/>
                  </a:lnTo>
                  <a:lnTo>
                    <a:pt x="12" y="14"/>
                  </a:lnTo>
                  <a:moveTo>
                    <a:pt x="7" y="4"/>
                  </a:moveTo>
                  <a:lnTo>
                    <a:pt x="2" y="6"/>
                  </a:lnTo>
                  <a:lnTo>
                    <a:pt x="4" y="14"/>
                  </a:lnTo>
                  <a:lnTo>
                    <a:pt x="10" y="13"/>
                  </a:lnTo>
                  <a:lnTo>
                    <a:pt x="7" y="4"/>
                  </a:lnTo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7" y="3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ïṣlíḑé">
              <a:extLst>
                <a:ext uri="{FF2B5EF4-FFF2-40B4-BE49-F238E27FC236}">
                  <a16:creationId xmlns:a16="http://schemas.microsoft.com/office/drawing/2014/main" id="{645C9357-D291-4E5E-9E0F-0B27FC8DE9A9}"/>
                </a:ext>
              </a:extLst>
            </p:cNvPr>
            <p:cNvSpPr/>
            <p:nvPr/>
          </p:nvSpPr>
          <p:spPr bwMode="auto">
            <a:xfrm>
              <a:off x="6262688" y="3149600"/>
              <a:ext cx="50800" cy="114300"/>
            </a:xfrm>
            <a:custGeom>
              <a:avLst/>
              <a:gdLst>
                <a:gd name="T0" fmla="*/ 29 w 32"/>
                <a:gd name="T1" fmla="*/ 64 h 72"/>
                <a:gd name="T2" fmla="*/ 23 w 32"/>
                <a:gd name="T3" fmla="*/ 66 h 72"/>
                <a:gd name="T4" fmla="*/ 25 w 32"/>
                <a:gd name="T5" fmla="*/ 72 h 72"/>
                <a:gd name="T6" fmla="*/ 29 w 32"/>
                <a:gd name="T7" fmla="*/ 70 h 72"/>
                <a:gd name="T8" fmla="*/ 32 w 32"/>
                <a:gd name="T9" fmla="*/ 70 h 72"/>
                <a:gd name="T10" fmla="*/ 29 w 32"/>
                <a:gd name="T11" fmla="*/ 64 h 72"/>
                <a:gd name="T12" fmla="*/ 25 w 32"/>
                <a:gd name="T13" fmla="*/ 52 h 72"/>
                <a:gd name="T14" fmla="*/ 19 w 32"/>
                <a:gd name="T15" fmla="*/ 53 h 72"/>
                <a:gd name="T16" fmla="*/ 22 w 32"/>
                <a:gd name="T17" fmla="*/ 64 h 72"/>
                <a:gd name="T18" fmla="*/ 29 w 32"/>
                <a:gd name="T19" fmla="*/ 63 h 72"/>
                <a:gd name="T20" fmla="*/ 25 w 32"/>
                <a:gd name="T21" fmla="*/ 52 h 72"/>
                <a:gd name="T22" fmla="*/ 20 w 32"/>
                <a:gd name="T23" fmla="*/ 39 h 72"/>
                <a:gd name="T24" fmla="*/ 13 w 32"/>
                <a:gd name="T25" fmla="*/ 40 h 72"/>
                <a:gd name="T26" fmla="*/ 18 w 32"/>
                <a:gd name="T27" fmla="*/ 52 h 72"/>
                <a:gd name="T28" fmla="*/ 25 w 32"/>
                <a:gd name="T29" fmla="*/ 50 h 72"/>
                <a:gd name="T30" fmla="*/ 20 w 32"/>
                <a:gd name="T31" fmla="*/ 39 h 72"/>
                <a:gd name="T32" fmla="*/ 16 w 32"/>
                <a:gd name="T33" fmla="*/ 27 h 72"/>
                <a:gd name="T34" fmla="*/ 9 w 32"/>
                <a:gd name="T35" fmla="*/ 29 h 72"/>
                <a:gd name="T36" fmla="*/ 13 w 32"/>
                <a:gd name="T37" fmla="*/ 39 h 72"/>
                <a:gd name="T38" fmla="*/ 20 w 32"/>
                <a:gd name="T39" fmla="*/ 37 h 72"/>
                <a:gd name="T40" fmla="*/ 16 w 32"/>
                <a:gd name="T41" fmla="*/ 27 h 72"/>
                <a:gd name="T42" fmla="*/ 12 w 32"/>
                <a:gd name="T43" fmla="*/ 14 h 72"/>
                <a:gd name="T44" fmla="*/ 5 w 32"/>
                <a:gd name="T45" fmla="*/ 16 h 72"/>
                <a:gd name="T46" fmla="*/ 9 w 32"/>
                <a:gd name="T47" fmla="*/ 26 h 72"/>
                <a:gd name="T48" fmla="*/ 16 w 32"/>
                <a:gd name="T49" fmla="*/ 24 h 72"/>
                <a:gd name="T50" fmla="*/ 12 w 32"/>
                <a:gd name="T51" fmla="*/ 14 h 72"/>
                <a:gd name="T52" fmla="*/ 9 w 32"/>
                <a:gd name="T53" fmla="*/ 4 h 72"/>
                <a:gd name="T54" fmla="*/ 2 w 32"/>
                <a:gd name="T55" fmla="*/ 6 h 72"/>
                <a:gd name="T56" fmla="*/ 5 w 32"/>
                <a:gd name="T57" fmla="*/ 14 h 72"/>
                <a:gd name="T58" fmla="*/ 12 w 32"/>
                <a:gd name="T59" fmla="*/ 13 h 72"/>
                <a:gd name="T60" fmla="*/ 9 w 32"/>
                <a:gd name="T61" fmla="*/ 4 h 72"/>
                <a:gd name="T62" fmla="*/ 6 w 32"/>
                <a:gd name="T63" fmla="*/ 0 h 72"/>
                <a:gd name="T64" fmla="*/ 6 w 32"/>
                <a:gd name="T65" fmla="*/ 0 h 72"/>
                <a:gd name="T66" fmla="*/ 0 w 32"/>
                <a:gd name="T67" fmla="*/ 2 h 72"/>
                <a:gd name="T68" fmla="*/ 0 w 32"/>
                <a:gd name="T69" fmla="*/ 2 h 72"/>
                <a:gd name="T70" fmla="*/ 0 w 32"/>
                <a:gd name="T71" fmla="*/ 4 h 72"/>
                <a:gd name="T72" fmla="*/ 8 w 32"/>
                <a:gd name="T73" fmla="*/ 3 h 72"/>
                <a:gd name="T74" fmla="*/ 6 w 32"/>
                <a:gd name="T7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72">
                  <a:moveTo>
                    <a:pt x="29" y="64"/>
                  </a:moveTo>
                  <a:lnTo>
                    <a:pt x="23" y="66"/>
                  </a:lnTo>
                  <a:lnTo>
                    <a:pt x="25" y="72"/>
                  </a:lnTo>
                  <a:lnTo>
                    <a:pt x="29" y="70"/>
                  </a:lnTo>
                  <a:lnTo>
                    <a:pt x="32" y="70"/>
                  </a:lnTo>
                  <a:lnTo>
                    <a:pt x="29" y="64"/>
                  </a:lnTo>
                  <a:close/>
                  <a:moveTo>
                    <a:pt x="25" y="52"/>
                  </a:moveTo>
                  <a:lnTo>
                    <a:pt x="19" y="53"/>
                  </a:lnTo>
                  <a:lnTo>
                    <a:pt x="22" y="64"/>
                  </a:lnTo>
                  <a:lnTo>
                    <a:pt x="29" y="63"/>
                  </a:lnTo>
                  <a:lnTo>
                    <a:pt x="25" y="52"/>
                  </a:lnTo>
                  <a:close/>
                  <a:moveTo>
                    <a:pt x="20" y="39"/>
                  </a:moveTo>
                  <a:lnTo>
                    <a:pt x="13" y="40"/>
                  </a:lnTo>
                  <a:lnTo>
                    <a:pt x="18" y="52"/>
                  </a:lnTo>
                  <a:lnTo>
                    <a:pt x="25" y="50"/>
                  </a:lnTo>
                  <a:lnTo>
                    <a:pt x="20" y="39"/>
                  </a:lnTo>
                  <a:close/>
                  <a:moveTo>
                    <a:pt x="16" y="27"/>
                  </a:moveTo>
                  <a:lnTo>
                    <a:pt x="9" y="29"/>
                  </a:lnTo>
                  <a:lnTo>
                    <a:pt x="13" y="39"/>
                  </a:lnTo>
                  <a:lnTo>
                    <a:pt x="20" y="37"/>
                  </a:lnTo>
                  <a:lnTo>
                    <a:pt x="16" y="27"/>
                  </a:lnTo>
                  <a:close/>
                  <a:moveTo>
                    <a:pt x="12" y="14"/>
                  </a:moveTo>
                  <a:lnTo>
                    <a:pt x="5" y="16"/>
                  </a:lnTo>
                  <a:lnTo>
                    <a:pt x="9" y="26"/>
                  </a:lnTo>
                  <a:lnTo>
                    <a:pt x="16" y="24"/>
                  </a:lnTo>
                  <a:lnTo>
                    <a:pt x="12" y="14"/>
                  </a:lnTo>
                  <a:close/>
                  <a:moveTo>
                    <a:pt x="9" y="4"/>
                  </a:moveTo>
                  <a:lnTo>
                    <a:pt x="2" y="6"/>
                  </a:lnTo>
                  <a:lnTo>
                    <a:pt x="5" y="14"/>
                  </a:lnTo>
                  <a:lnTo>
                    <a:pt x="12" y="13"/>
                  </a:lnTo>
                  <a:lnTo>
                    <a:pt x="9" y="4"/>
                  </a:lnTo>
                  <a:close/>
                  <a:moveTo>
                    <a:pt x="6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8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ïŝḷíďé">
              <a:extLst>
                <a:ext uri="{FF2B5EF4-FFF2-40B4-BE49-F238E27FC236}">
                  <a16:creationId xmlns:a16="http://schemas.microsoft.com/office/drawing/2014/main" id="{41EA4D6E-7F02-4951-870A-759B06EBCE66}"/>
                </a:ext>
              </a:extLst>
            </p:cNvPr>
            <p:cNvSpPr/>
            <p:nvPr/>
          </p:nvSpPr>
          <p:spPr bwMode="auto">
            <a:xfrm>
              <a:off x="6262688" y="3149600"/>
              <a:ext cx="50800" cy="114300"/>
            </a:xfrm>
            <a:custGeom>
              <a:avLst/>
              <a:gdLst>
                <a:gd name="T0" fmla="*/ 29 w 32"/>
                <a:gd name="T1" fmla="*/ 64 h 72"/>
                <a:gd name="T2" fmla="*/ 23 w 32"/>
                <a:gd name="T3" fmla="*/ 66 h 72"/>
                <a:gd name="T4" fmla="*/ 25 w 32"/>
                <a:gd name="T5" fmla="*/ 72 h 72"/>
                <a:gd name="T6" fmla="*/ 29 w 32"/>
                <a:gd name="T7" fmla="*/ 70 h 72"/>
                <a:gd name="T8" fmla="*/ 32 w 32"/>
                <a:gd name="T9" fmla="*/ 70 h 72"/>
                <a:gd name="T10" fmla="*/ 29 w 32"/>
                <a:gd name="T11" fmla="*/ 64 h 72"/>
                <a:gd name="T12" fmla="*/ 25 w 32"/>
                <a:gd name="T13" fmla="*/ 52 h 72"/>
                <a:gd name="T14" fmla="*/ 19 w 32"/>
                <a:gd name="T15" fmla="*/ 53 h 72"/>
                <a:gd name="T16" fmla="*/ 22 w 32"/>
                <a:gd name="T17" fmla="*/ 64 h 72"/>
                <a:gd name="T18" fmla="*/ 29 w 32"/>
                <a:gd name="T19" fmla="*/ 63 h 72"/>
                <a:gd name="T20" fmla="*/ 25 w 32"/>
                <a:gd name="T21" fmla="*/ 52 h 72"/>
                <a:gd name="T22" fmla="*/ 20 w 32"/>
                <a:gd name="T23" fmla="*/ 39 h 72"/>
                <a:gd name="T24" fmla="*/ 13 w 32"/>
                <a:gd name="T25" fmla="*/ 40 h 72"/>
                <a:gd name="T26" fmla="*/ 18 w 32"/>
                <a:gd name="T27" fmla="*/ 52 h 72"/>
                <a:gd name="T28" fmla="*/ 25 w 32"/>
                <a:gd name="T29" fmla="*/ 50 h 72"/>
                <a:gd name="T30" fmla="*/ 20 w 32"/>
                <a:gd name="T31" fmla="*/ 39 h 72"/>
                <a:gd name="T32" fmla="*/ 16 w 32"/>
                <a:gd name="T33" fmla="*/ 27 h 72"/>
                <a:gd name="T34" fmla="*/ 9 w 32"/>
                <a:gd name="T35" fmla="*/ 29 h 72"/>
                <a:gd name="T36" fmla="*/ 13 w 32"/>
                <a:gd name="T37" fmla="*/ 39 h 72"/>
                <a:gd name="T38" fmla="*/ 20 w 32"/>
                <a:gd name="T39" fmla="*/ 37 h 72"/>
                <a:gd name="T40" fmla="*/ 16 w 32"/>
                <a:gd name="T41" fmla="*/ 27 h 72"/>
                <a:gd name="T42" fmla="*/ 12 w 32"/>
                <a:gd name="T43" fmla="*/ 14 h 72"/>
                <a:gd name="T44" fmla="*/ 5 w 32"/>
                <a:gd name="T45" fmla="*/ 16 h 72"/>
                <a:gd name="T46" fmla="*/ 9 w 32"/>
                <a:gd name="T47" fmla="*/ 26 h 72"/>
                <a:gd name="T48" fmla="*/ 16 w 32"/>
                <a:gd name="T49" fmla="*/ 24 h 72"/>
                <a:gd name="T50" fmla="*/ 12 w 32"/>
                <a:gd name="T51" fmla="*/ 14 h 72"/>
                <a:gd name="T52" fmla="*/ 9 w 32"/>
                <a:gd name="T53" fmla="*/ 4 h 72"/>
                <a:gd name="T54" fmla="*/ 2 w 32"/>
                <a:gd name="T55" fmla="*/ 6 h 72"/>
                <a:gd name="T56" fmla="*/ 5 w 32"/>
                <a:gd name="T57" fmla="*/ 14 h 72"/>
                <a:gd name="T58" fmla="*/ 12 w 32"/>
                <a:gd name="T59" fmla="*/ 13 h 72"/>
                <a:gd name="T60" fmla="*/ 9 w 32"/>
                <a:gd name="T61" fmla="*/ 4 h 72"/>
                <a:gd name="T62" fmla="*/ 6 w 32"/>
                <a:gd name="T63" fmla="*/ 0 h 72"/>
                <a:gd name="T64" fmla="*/ 6 w 32"/>
                <a:gd name="T65" fmla="*/ 0 h 72"/>
                <a:gd name="T66" fmla="*/ 0 w 32"/>
                <a:gd name="T67" fmla="*/ 2 h 72"/>
                <a:gd name="T68" fmla="*/ 0 w 32"/>
                <a:gd name="T69" fmla="*/ 2 h 72"/>
                <a:gd name="T70" fmla="*/ 0 w 32"/>
                <a:gd name="T71" fmla="*/ 4 h 72"/>
                <a:gd name="T72" fmla="*/ 8 w 32"/>
                <a:gd name="T73" fmla="*/ 3 h 72"/>
                <a:gd name="T74" fmla="*/ 6 w 32"/>
                <a:gd name="T7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72">
                  <a:moveTo>
                    <a:pt x="29" y="64"/>
                  </a:moveTo>
                  <a:lnTo>
                    <a:pt x="23" y="66"/>
                  </a:lnTo>
                  <a:lnTo>
                    <a:pt x="25" y="72"/>
                  </a:lnTo>
                  <a:lnTo>
                    <a:pt x="29" y="70"/>
                  </a:lnTo>
                  <a:lnTo>
                    <a:pt x="32" y="70"/>
                  </a:lnTo>
                  <a:lnTo>
                    <a:pt x="29" y="64"/>
                  </a:lnTo>
                  <a:moveTo>
                    <a:pt x="25" y="52"/>
                  </a:moveTo>
                  <a:lnTo>
                    <a:pt x="19" y="53"/>
                  </a:lnTo>
                  <a:lnTo>
                    <a:pt x="22" y="64"/>
                  </a:lnTo>
                  <a:lnTo>
                    <a:pt x="29" y="63"/>
                  </a:lnTo>
                  <a:lnTo>
                    <a:pt x="25" y="52"/>
                  </a:lnTo>
                  <a:moveTo>
                    <a:pt x="20" y="39"/>
                  </a:moveTo>
                  <a:lnTo>
                    <a:pt x="13" y="40"/>
                  </a:lnTo>
                  <a:lnTo>
                    <a:pt x="18" y="52"/>
                  </a:lnTo>
                  <a:lnTo>
                    <a:pt x="25" y="50"/>
                  </a:lnTo>
                  <a:lnTo>
                    <a:pt x="20" y="39"/>
                  </a:lnTo>
                  <a:moveTo>
                    <a:pt x="16" y="27"/>
                  </a:moveTo>
                  <a:lnTo>
                    <a:pt x="9" y="29"/>
                  </a:lnTo>
                  <a:lnTo>
                    <a:pt x="13" y="39"/>
                  </a:lnTo>
                  <a:lnTo>
                    <a:pt x="20" y="37"/>
                  </a:lnTo>
                  <a:lnTo>
                    <a:pt x="16" y="27"/>
                  </a:lnTo>
                  <a:moveTo>
                    <a:pt x="12" y="14"/>
                  </a:moveTo>
                  <a:lnTo>
                    <a:pt x="5" y="16"/>
                  </a:lnTo>
                  <a:lnTo>
                    <a:pt x="9" y="26"/>
                  </a:lnTo>
                  <a:lnTo>
                    <a:pt x="16" y="24"/>
                  </a:lnTo>
                  <a:lnTo>
                    <a:pt x="12" y="14"/>
                  </a:lnTo>
                  <a:moveTo>
                    <a:pt x="9" y="4"/>
                  </a:moveTo>
                  <a:lnTo>
                    <a:pt x="2" y="6"/>
                  </a:lnTo>
                  <a:lnTo>
                    <a:pt x="5" y="14"/>
                  </a:lnTo>
                  <a:lnTo>
                    <a:pt x="12" y="13"/>
                  </a:lnTo>
                  <a:lnTo>
                    <a:pt x="9" y="4"/>
                  </a:lnTo>
                  <a:moveTo>
                    <a:pt x="6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8" y="3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íşľîḑê">
              <a:extLst>
                <a:ext uri="{FF2B5EF4-FFF2-40B4-BE49-F238E27FC236}">
                  <a16:creationId xmlns:a16="http://schemas.microsoft.com/office/drawing/2014/main" id="{9F362D44-4BB9-4790-8768-A5A7DD1C2A29}"/>
                </a:ext>
              </a:extLst>
            </p:cNvPr>
            <p:cNvSpPr/>
            <p:nvPr/>
          </p:nvSpPr>
          <p:spPr bwMode="auto">
            <a:xfrm>
              <a:off x="6454775" y="3106738"/>
              <a:ext cx="49212" cy="111125"/>
            </a:xfrm>
            <a:custGeom>
              <a:avLst/>
              <a:gdLst>
                <a:gd name="T0" fmla="*/ 30 w 31"/>
                <a:gd name="T1" fmla="*/ 61 h 70"/>
                <a:gd name="T2" fmla="*/ 23 w 31"/>
                <a:gd name="T3" fmla="*/ 63 h 70"/>
                <a:gd name="T4" fmla="*/ 24 w 31"/>
                <a:gd name="T5" fmla="*/ 70 h 70"/>
                <a:gd name="T6" fmla="*/ 28 w 31"/>
                <a:gd name="T7" fmla="*/ 69 h 70"/>
                <a:gd name="T8" fmla="*/ 31 w 31"/>
                <a:gd name="T9" fmla="*/ 69 h 70"/>
                <a:gd name="T10" fmla="*/ 30 w 31"/>
                <a:gd name="T11" fmla="*/ 61 h 70"/>
                <a:gd name="T12" fmla="*/ 25 w 31"/>
                <a:gd name="T13" fmla="*/ 50 h 70"/>
                <a:gd name="T14" fmla="*/ 18 w 31"/>
                <a:gd name="T15" fmla="*/ 51 h 70"/>
                <a:gd name="T16" fmla="*/ 21 w 31"/>
                <a:gd name="T17" fmla="*/ 61 h 70"/>
                <a:gd name="T18" fmla="*/ 28 w 31"/>
                <a:gd name="T19" fmla="*/ 60 h 70"/>
                <a:gd name="T20" fmla="*/ 25 w 31"/>
                <a:gd name="T21" fmla="*/ 50 h 70"/>
                <a:gd name="T22" fmla="*/ 20 w 31"/>
                <a:gd name="T23" fmla="*/ 37 h 70"/>
                <a:gd name="T24" fmla="*/ 14 w 31"/>
                <a:gd name="T25" fmla="*/ 39 h 70"/>
                <a:gd name="T26" fmla="*/ 17 w 31"/>
                <a:gd name="T27" fmla="*/ 50 h 70"/>
                <a:gd name="T28" fmla="*/ 24 w 31"/>
                <a:gd name="T29" fmla="*/ 49 h 70"/>
                <a:gd name="T30" fmla="*/ 20 w 31"/>
                <a:gd name="T31" fmla="*/ 37 h 70"/>
                <a:gd name="T32" fmla="*/ 17 w 31"/>
                <a:gd name="T33" fmla="*/ 26 h 70"/>
                <a:gd name="T34" fmla="*/ 10 w 31"/>
                <a:gd name="T35" fmla="*/ 27 h 70"/>
                <a:gd name="T36" fmla="*/ 13 w 31"/>
                <a:gd name="T37" fmla="*/ 37 h 70"/>
                <a:gd name="T38" fmla="*/ 20 w 31"/>
                <a:gd name="T39" fmla="*/ 36 h 70"/>
                <a:gd name="T40" fmla="*/ 17 w 31"/>
                <a:gd name="T41" fmla="*/ 26 h 70"/>
                <a:gd name="T42" fmla="*/ 13 w 31"/>
                <a:gd name="T43" fmla="*/ 14 h 70"/>
                <a:gd name="T44" fmla="*/ 5 w 31"/>
                <a:gd name="T45" fmla="*/ 16 h 70"/>
                <a:gd name="T46" fmla="*/ 8 w 31"/>
                <a:gd name="T47" fmla="*/ 26 h 70"/>
                <a:gd name="T48" fmla="*/ 15 w 31"/>
                <a:gd name="T49" fmla="*/ 24 h 70"/>
                <a:gd name="T50" fmla="*/ 13 w 31"/>
                <a:gd name="T51" fmla="*/ 14 h 70"/>
                <a:gd name="T52" fmla="*/ 10 w 31"/>
                <a:gd name="T53" fmla="*/ 6 h 70"/>
                <a:gd name="T54" fmla="*/ 3 w 31"/>
                <a:gd name="T55" fmla="*/ 7 h 70"/>
                <a:gd name="T56" fmla="*/ 5 w 31"/>
                <a:gd name="T57" fmla="*/ 14 h 70"/>
                <a:gd name="T58" fmla="*/ 11 w 31"/>
                <a:gd name="T59" fmla="*/ 13 h 70"/>
                <a:gd name="T60" fmla="*/ 10 w 31"/>
                <a:gd name="T61" fmla="*/ 6 h 70"/>
                <a:gd name="T62" fmla="*/ 7 w 31"/>
                <a:gd name="T63" fmla="*/ 0 h 70"/>
                <a:gd name="T64" fmla="*/ 3 w 31"/>
                <a:gd name="T65" fmla="*/ 1 h 70"/>
                <a:gd name="T66" fmla="*/ 0 w 31"/>
                <a:gd name="T67" fmla="*/ 1 h 70"/>
                <a:gd name="T68" fmla="*/ 1 w 31"/>
                <a:gd name="T69" fmla="*/ 4 h 70"/>
                <a:gd name="T70" fmla="*/ 8 w 31"/>
                <a:gd name="T71" fmla="*/ 3 h 70"/>
                <a:gd name="T72" fmla="*/ 7 w 31"/>
                <a:gd name="T7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70">
                  <a:moveTo>
                    <a:pt x="30" y="61"/>
                  </a:moveTo>
                  <a:lnTo>
                    <a:pt x="23" y="63"/>
                  </a:lnTo>
                  <a:lnTo>
                    <a:pt x="24" y="70"/>
                  </a:lnTo>
                  <a:lnTo>
                    <a:pt x="28" y="69"/>
                  </a:lnTo>
                  <a:lnTo>
                    <a:pt x="31" y="69"/>
                  </a:lnTo>
                  <a:lnTo>
                    <a:pt x="30" y="61"/>
                  </a:lnTo>
                  <a:close/>
                  <a:moveTo>
                    <a:pt x="25" y="50"/>
                  </a:moveTo>
                  <a:lnTo>
                    <a:pt x="18" y="51"/>
                  </a:lnTo>
                  <a:lnTo>
                    <a:pt x="21" y="61"/>
                  </a:lnTo>
                  <a:lnTo>
                    <a:pt x="28" y="60"/>
                  </a:lnTo>
                  <a:lnTo>
                    <a:pt x="25" y="50"/>
                  </a:lnTo>
                  <a:close/>
                  <a:moveTo>
                    <a:pt x="20" y="37"/>
                  </a:moveTo>
                  <a:lnTo>
                    <a:pt x="14" y="39"/>
                  </a:lnTo>
                  <a:lnTo>
                    <a:pt x="17" y="50"/>
                  </a:lnTo>
                  <a:lnTo>
                    <a:pt x="24" y="49"/>
                  </a:lnTo>
                  <a:lnTo>
                    <a:pt x="20" y="37"/>
                  </a:lnTo>
                  <a:close/>
                  <a:moveTo>
                    <a:pt x="17" y="26"/>
                  </a:moveTo>
                  <a:lnTo>
                    <a:pt x="10" y="27"/>
                  </a:lnTo>
                  <a:lnTo>
                    <a:pt x="13" y="37"/>
                  </a:lnTo>
                  <a:lnTo>
                    <a:pt x="20" y="36"/>
                  </a:lnTo>
                  <a:lnTo>
                    <a:pt x="17" y="26"/>
                  </a:lnTo>
                  <a:close/>
                  <a:moveTo>
                    <a:pt x="13" y="14"/>
                  </a:moveTo>
                  <a:lnTo>
                    <a:pt x="5" y="16"/>
                  </a:lnTo>
                  <a:lnTo>
                    <a:pt x="8" y="26"/>
                  </a:lnTo>
                  <a:lnTo>
                    <a:pt x="15" y="24"/>
                  </a:lnTo>
                  <a:lnTo>
                    <a:pt x="13" y="14"/>
                  </a:lnTo>
                  <a:close/>
                  <a:moveTo>
                    <a:pt x="10" y="6"/>
                  </a:moveTo>
                  <a:lnTo>
                    <a:pt x="3" y="7"/>
                  </a:lnTo>
                  <a:lnTo>
                    <a:pt x="5" y="14"/>
                  </a:lnTo>
                  <a:lnTo>
                    <a:pt x="11" y="13"/>
                  </a:lnTo>
                  <a:lnTo>
                    <a:pt x="10" y="6"/>
                  </a:lnTo>
                  <a:close/>
                  <a:moveTo>
                    <a:pt x="7" y="0"/>
                  </a:moveTo>
                  <a:lnTo>
                    <a:pt x="3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8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iŝḷïdé">
              <a:extLst>
                <a:ext uri="{FF2B5EF4-FFF2-40B4-BE49-F238E27FC236}">
                  <a16:creationId xmlns:a16="http://schemas.microsoft.com/office/drawing/2014/main" id="{B7682DF5-D4DD-48AE-AA26-B7CA7336E0F0}"/>
                </a:ext>
              </a:extLst>
            </p:cNvPr>
            <p:cNvSpPr/>
            <p:nvPr/>
          </p:nvSpPr>
          <p:spPr bwMode="auto">
            <a:xfrm>
              <a:off x="6454775" y="3106738"/>
              <a:ext cx="49212" cy="111125"/>
            </a:xfrm>
            <a:custGeom>
              <a:avLst/>
              <a:gdLst>
                <a:gd name="T0" fmla="*/ 30 w 31"/>
                <a:gd name="T1" fmla="*/ 61 h 70"/>
                <a:gd name="T2" fmla="*/ 23 w 31"/>
                <a:gd name="T3" fmla="*/ 63 h 70"/>
                <a:gd name="T4" fmla="*/ 24 w 31"/>
                <a:gd name="T5" fmla="*/ 70 h 70"/>
                <a:gd name="T6" fmla="*/ 28 w 31"/>
                <a:gd name="T7" fmla="*/ 69 h 70"/>
                <a:gd name="T8" fmla="*/ 31 w 31"/>
                <a:gd name="T9" fmla="*/ 69 h 70"/>
                <a:gd name="T10" fmla="*/ 30 w 31"/>
                <a:gd name="T11" fmla="*/ 61 h 70"/>
                <a:gd name="T12" fmla="*/ 25 w 31"/>
                <a:gd name="T13" fmla="*/ 50 h 70"/>
                <a:gd name="T14" fmla="*/ 18 w 31"/>
                <a:gd name="T15" fmla="*/ 51 h 70"/>
                <a:gd name="T16" fmla="*/ 21 w 31"/>
                <a:gd name="T17" fmla="*/ 61 h 70"/>
                <a:gd name="T18" fmla="*/ 28 w 31"/>
                <a:gd name="T19" fmla="*/ 60 h 70"/>
                <a:gd name="T20" fmla="*/ 25 w 31"/>
                <a:gd name="T21" fmla="*/ 50 h 70"/>
                <a:gd name="T22" fmla="*/ 20 w 31"/>
                <a:gd name="T23" fmla="*/ 37 h 70"/>
                <a:gd name="T24" fmla="*/ 14 w 31"/>
                <a:gd name="T25" fmla="*/ 39 h 70"/>
                <a:gd name="T26" fmla="*/ 17 w 31"/>
                <a:gd name="T27" fmla="*/ 50 h 70"/>
                <a:gd name="T28" fmla="*/ 24 w 31"/>
                <a:gd name="T29" fmla="*/ 49 h 70"/>
                <a:gd name="T30" fmla="*/ 20 w 31"/>
                <a:gd name="T31" fmla="*/ 37 h 70"/>
                <a:gd name="T32" fmla="*/ 17 w 31"/>
                <a:gd name="T33" fmla="*/ 26 h 70"/>
                <a:gd name="T34" fmla="*/ 10 w 31"/>
                <a:gd name="T35" fmla="*/ 27 h 70"/>
                <a:gd name="T36" fmla="*/ 13 w 31"/>
                <a:gd name="T37" fmla="*/ 37 h 70"/>
                <a:gd name="T38" fmla="*/ 20 w 31"/>
                <a:gd name="T39" fmla="*/ 36 h 70"/>
                <a:gd name="T40" fmla="*/ 17 w 31"/>
                <a:gd name="T41" fmla="*/ 26 h 70"/>
                <a:gd name="T42" fmla="*/ 13 w 31"/>
                <a:gd name="T43" fmla="*/ 14 h 70"/>
                <a:gd name="T44" fmla="*/ 5 w 31"/>
                <a:gd name="T45" fmla="*/ 16 h 70"/>
                <a:gd name="T46" fmla="*/ 8 w 31"/>
                <a:gd name="T47" fmla="*/ 26 h 70"/>
                <a:gd name="T48" fmla="*/ 15 w 31"/>
                <a:gd name="T49" fmla="*/ 24 h 70"/>
                <a:gd name="T50" fmla="*/ 13 w 31"/>
                <a:gd name="T51" fmla="*/ 14 h 70"/>
                <a:gd name="T52" fmla="*/ 10 w 31"/>
                <a:gd name="T53" fmla="*/ 6 h 70"/>
                <a:gd name="T54" fmla="*/ 3 w 31"/>
                <a:gd name="T55" fmla="*/ 7 h 70"/>
                <a:gd name="T56" fmla="*/ 5 w 31"/>
                <a:gd name="T57" fmla="*/ 14 h 70"/>
                <a:gd name="T58" fmla="*/ 11 w 31"/>
                <a:gd name="T59" fmla="*/ 13 h 70"/>
                <a:gd name="T60" fmla="*/ 10 w 31"/>
                <a:gd name="T61" fmla="*/ 6 h 70"/>
                <a:gd name="T62" fmla="*/ 7 w 31"/>
                <a:gd name="T63" fmla="*/ 0 h 70"/>
                <a:gd name="T64" fmla="*/ 3 w 31"/>
                <a:gd name="T65" fmla="*/ 1 h 70"/>
                <a:gd name="T66" fmla="*/ 0 w 31"/>
                <a:gd name="T67" fmla="*/ 1 h 70"/>
                <a:gd name="T68" fmla="*/ 1 w 31"/>
                <a:gd name="T69" fmla="*/ 4 h 70"/>
                <a:gd name="T70" fmla="*/ 8 w 31"/>
                <a:gd name="T71" fmla="*/ 3 h 70"/>
                <a:gd name="T72" fmla="*/ 7 w 31"/>
                <a:gd name="T7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70">
                  <a:moveTo>
                    <a:pt x="30" y="61"/>
                  </a:moveTo>
                  <a:lnTo>
                    <a:pt x="23" y="63"/>
                  </a:lnTo>
                  <a:lnTo>
                    <a:pt x="24" y="70"/>
                  </a:lnTo>
                  <a:lnTo>
                    <a:pt x="28" y="69"/>
                  </a:lnTo>
                  <a:lnTo>
                    <a:pt x="31" y="69"/>
                  </a:lnTo>
                  <a:lnTo>
                    <a:pt x="30" y="61"/>
                  </a:lnTo>
                  <a:moveTo>
                    <a:pt x="25" y="50"/>
                  </a:moveTo>
                  <a:lnTo>
                    <a:pt x="18" y="51"/>
                  </a:lnTo>
                  <a:lnTo>
                    <a:pt x="21" y="61"/>
                  </a:lnTo>
                  <a:lnTo>
                    <a:pt x="28" y="60"/>
                  </a:lnTo>
                  <a:lnTo>
                    <a:pt x="25" y="50"/>
                  </a:lnTo>
                  <a:moveTo>
                    <a:pt x="20" y="37"/>
                  </a:moveTo>
                  <a:lnTo>
                    <a:pt x="14" y="39"/>
                  </a:lnTo>
                  <a:lnTo>
                    <a:pt x="17" y="50"/>
                  </a:lnTo>
                  <a:lnTo>
                    <a:pt x="24" y="49"/>
                  </a:lnTo>
                  <a:lnTo>
                    <a:pt x="20" y="37"/>
                  </a:lnTo>
                  <a:moveTo>
                    <a:pt x="17" y="26"/>
                  </a:moveTo>
                  <a:lnTo>
                    <a:pt x="10" y="27"/>
                  </a:lnTo>
                  <a:lnTo>
                    <a:pt x="13" y="37"/>
                  </a:lnTo>
                  <a:lnTo>
                    <a:pt x="20" y="36"/>
                  </a:lnTo>
                  <a:lnTo>
                    <a:pt x="17" y="26"/>
                  </a:lnTo>
                  <a:moveTo>
                    <a:pt x="13" y="14"/>
                  </a:moveTo>
                  <a:lnTo>
                    <a:pt x="5" y="16"/>
                  </a:lnTo>
                  <a:lnTo>
                    <a:pt x="8" y="26"/>
                  </a:lnTo>
                  <a:lnTo>
                    <a:pt x="15" y="24"/>
                  </a:lnTo>
                  <a:lnTo>
                    <a:pt x="13" y="14"/>
                  </a:lnTo>
                  <a:moveTo>
                    <a:pt x="10" y="6"/>
                  </a:moveTo>
                  <a:lnTo>
                    <a:pt x="3" y="7"/>
                  </a:lnTo>
                  <a:lnTo>
                    <a:pt x="5" y="14"/>
                  </a:lnTo>
                  <a:lnTo>
                    <a:pt x="11" y="13"/>
                  </a:lnTo>
                  <a:lnTo>
                    <a:pt x="10" y="6"/>
                  </a:lnTo>
                  <a:moveTo>
                    <a:pt x="7" y="0"/>
                  </a:moveTo>
                  <a:lnTo>
                    <a:pt x="3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8" y="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íṩlîďè">
              <a:extLst>
                <a:ext uri="{FF2B5EF4-FFF2-40B4-BE49-F238E27FC236}">
                  <a16:creationId xmlns:a16="http://schemas.microsoft.com/office/drawing/2014/main" id="{F13DC3A2-4241-4481-9923-302B7D444298}"/>
                </a:ext>
              </a:extLst>
            </p:cNvPr>
            <p:cNvSpPr/>
            <p:nvPr/>
          </p:nvSpPr>
          <p:spPr bwMode="auto">
            <a:xfrm>
              <a:off x="6523038" y="3092450"/>
              <a:ext cx="47625" cy="109538"/>
            </a:xfrm>
            <a:custGeom>
              <a:avLst/>
              <a:gdLst>
                <a:gd name="T0" fmla="*/ 28 w 30"/>
                <a:gd name="T1" fmla="*/ 60 h 69"/>
                <a:gd name="T2" fmla="*/ 21 w 30"/>
                <a:gd name="T3" fmla="*/ 62 h 69"/>
                <a:gd name="T4" fmla="*/ 24 w 30"/>
                <a:gd name="T5" fmla="*/ 69 h 69"/>
                <a:gd name="T6" fmla="*/ 30 w 30"/>
                <a:gd name="T7" fmla="*/ 66 h 69"/>
                <a:gd name="T8" fmla="*/ 30 w 30"/>
                <a:gd name="T9" fmla="*/ 66 h 69"/>
                <a:gd name="T10" fmla="*/ 28 w 30"/>
                <a:gd name="T11" fmla="*/ 60 h 69"/>
                <a:gd name="T12" fmla="*/ 24 w 30"/>
                <a:gd name="T13" fmla="*/ 49 h 69"/>
                <a:gd name="T14" fmla="*/ 17 w 30"/>
                <a:gd name="T15" fmla="*/ 50 h 69"/>
                <a:gd name="T16" fmla="*/ 21 w 30"/>
                <a:gd name="T17" fmla="*/ 60 h 69"/>
                <a:gd name="T18" fmla="*/ 27 w 30"/>
                <a:gd name="T19" fmla="*/ 59 h 69"/>
                <a:gd name="T20" fmla="*/ 24 w 30"/>
                <a:gd name="T21" fmla="*/ 49 h 69"/>
                <a:gd name="T22" fmla="*/ 20 w 30"/>
                <a:gd name="T23" fmla="*/ 36 h 69"/>
                <a:gd name="T24" fmla="*/ 12 w 30"/>
                <a:gd name="T25" fmla="*/ 38 h 69"/>
                <a:gd name="T26" fmla="*/ 17 w 30"/>
                <a:gd name="T27" fmla="*/ 49 h 69"/>
                <a:gd name="T28" fmla="*/ 23 w 30"/>
                <a:gd name="T29" fmla="*/ 46 h 69"/>
                <a:gd name="T30" fmla="*/ 20 w 30"/>
                <a:gd name="T31" fmla="*/ 36 h 69"/>
                <a:gd name="T32" fmla="*/ 15 w 30"/>
                <a:gd name="T33" fmla="*/ 25 h 69"/>
                <a:gd name="T34" fmla="*/ 8 w 30"/>
                <a:gd name="T35" fmla="*/ 26 h 69"/>
                <a:gd name="T36" fmla="*/ 12 w 30"/>
                <a:gd name="T37" fmla="*/ 36 h 69"/>
                <a:gd name="T38" fmla="*/ 18 w 30"/>
                <a:gd name="T39" fmla="*/ 35 h 69"/>
                <a:gd name="T40" fmla="*/ 15 w 30"/>
                <a:gd name="T41" fmla="*/ 25 h 69"/>
                <a:gd name="T42" fmla="*/ 11 w 30"/>
                <a:gd name="T43" fmla="*/ 15 h 69"/>
                <a:gd name="T44" fmla="*/ 4 w 30"/>
                <a:gd name="T45" fmla="*/ 16 h 69"/>
                <a:gd name="T46" fmla="*/ 8 w 30"/>
                <a:gd name="T47" fmla="*/ 25 h 69"/>
                <a:gd name="T48" fmla="*/ 15 w 30"/>
                <a:gd name="T49" fmla="*/ 23 h 69"/>
                <a:gd name="T50" fmla="*/ 11 w 30"/>
                <a:gd name="T51" fmla="*/ 15 h 69"/>
                <a:gd name="T52" fmla="*/ 8 w 30"/>
                <a:gd name="T53" fmla="*/ 5 h 69"/>
                <a:gd name="T54" fmla="*/ 1 w 30"/>
                <a:gd name="T55" fmla="*/ 6 h 69"/>
                <a:gd name="T56" fmla="*/ 4 w 30"/>
                <a:gd name="T57" fmla="*/ 13 h 69"/>
                <a:gd name="T58" fmla="*/ 11 w 30"/>
                <a:gd name="T59" fmla="*/ 12 h 69"/>
                <a:gd name="T60" fmla="*/ 8 w 30"/>
                <a:gd name="T61" fmla="*/ 5 h 69"/>
                <a:gd name="T62" fmla="*/ 7 w 30"/>
                <a:gd name="T63" fmla="*/ 0 h 69"/>
                <a:gd name="T64" fmla="*/ 4 w 30"/>
                <a:gd name="T65" fmla="*/ 0 h 69"/>
                <a:gd name="T66" fmla="*/ 0 w 30"/>
                <a:gd name="T67" fmla="*/ 2 h 69"/>
                <a:gd name="T68" fmla="*/ 1 w 30"/>
                <a:gd name="T69" fmla="*/ 5 h 69"/>
                <a:gd name="T70" fmla="*/ 8 w 30"/>
                <a:gd name="T71" fmla="*/ 3 h 69"/>
                <a:gd name="T72" fmla="*/ 7 w 30"/>
                <a:gd name="T7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69">
                  <a:moveTo>
                    <a:pt x="28" y="60"/>
                  </a:moveTo>
                  <a:lnTo>
                    <a:pt x="21" y="62"/>
                  </a:lnTo>
                  <a:lnTo>
                    <a:pt x="24" y="69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8" y="60"/>
                  </a:lnTo>
                  <a:close/>
                  <a:moveTo>
                    <a:pt x="24" y="49"/>
                  </a:moveTo>
                  <a:lnTo>
                    <a:pt x="17" y="50"/>
                  </a:lnTo>
                  <a:lnTo>
                    <a:pt x="21" y="60"/>
                  </a:lnTo>
                  <a:lnTo>
                    <a:pt x="27" y="59"/>
                  </a:lnTo>
                  <a:lnTo>
                    <a:pt x="24" y="49"/>
                  </a:lnTo>
                  <a:close/>
                  <a:moveTo>
                    <a:pt x="20" y="36"/>
                  </a:moveTo>
                  <a:lnTo>
                    <a:pt x="12" y="38"/>
                  </a:lnTo>
                  <a:lnTo>
                    <a:pt x="17" y="49"/>
                  </a:lnTo>
                  <a:lnTo>
                    <a:pt x="23" y="46"/>
                  </a:lnTo>
                  <a:lnTo>
                    <a:pt x="20" y="36"/>
                  </a:lnTo>
                  <a:close/>
                  <a:moveTo>
                    <a:pt x="15" y="25"/>
                  </a:moveTo>
                  <a:lnTo>
                    <a:pt x="8" y="26"/>
                  </a:lnTo>
                  <a:lnTo>
                    <a:pt x="12" y="36"/>
                  </a:lnTo>
                  <a:lnTo>
                    <a:pt x="18" y="35"/>
                  </a:lnTo>
                  <a:lnTo>
                    <a:pt x="15" y="25"/>
                  </a:lnTo>
                  <a:close/>
                  <a:moveTo>
                    <a:pt x="11" y="15"/>
                  </a:moveTo>
                  <a:lnTo>
                    <a:pt x="4" y="16"/>
                  </a:lnTo>
                  <a:lnTo>
                    <a:pt x="8" y="25"/>
                  </a:lnTo>
                  <a:lnTo>
                    <a:pt x="15" y="23"/>
                  </a:lnTo>
                  <a:lnTo>
                    <a:pt x="11" y="15"/>
                  </a:lnTo>
                  <a:close/>
                  <a:moveTo>
                    <a:pt x="8" y="5"/>
                  </a:moveTo>
                  <a:lnTo>
                    <a:pt x="1" y="6"/>
                  </a:lnTo>
                  <a:lnTo>
                    <a:pt x="4" y="13"/>
                  </a:lnTo>
                  <a:lnTo>
                    <a:pt x="11" y="12"/>
                  </a:lnTo>
                  <a:lnTo>
                    <a:pt x="8" y="5"/>
                  </a:lnTo>
                  <a:close/>
                  <a:moveTo>
                    <a:pt x="7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8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išḷïḋè">
              <a:extLst>
                <a:ext uri="{FF2B5EF4-FFF2-40B4-BE49-F238E27FC236}">
                  <a16:creationId xmlns:a16="http://schemas.microsoft.com/office/drawing/2014/main" id="{C81E4AC4-FA1C-4589-B75B-CFA98A823E80}"/>
                </a:ext>
              </a:extLst>
            </p:cNvPr>
            <p:cNvSpPr/>
            <p:nvPr/>
          </p:nvSpPr>
          <p:spPr bwMode="auto">
            <a:xfrm>
              <a:off x="6523038" y="3092450"/>
              <a:ext cx="47625" cy="109538"/>
            </a:xfrm>
            <a:custGeom>
              <a:avLst/>
              <a:gdLst>
                <a:gd name="T0" fmla="*/ 28 w 30"/>
                <a:gd name="T1" fmla="*/ 60 h 69"/>
                <a:gd name="T2" fmla="*/ 21 w 30"/>
                <a:gd name="T3" fmla="*/ 62 h 69"/>
                <a:gd name="T4" fmla="*/ 24 w 30"/>
                <a:gd name="T5" fmla="*/ 69 h 69"/>
                <a:gd name="T6" fmla="*/ 30 w 30"/>
                <a:gd name="T7" fmla="*/ 66 h 69"/>
                <a:gd name="T8" fmla="*/ 30 w 30"/>
                <a:gd name="T9" fmla="*/ 66 h 69"/>
                <a:gd name="T10" fmla="*/ 28 w 30"/>
                <a:gd name="T11" fmla="*/ 60 h 69"/>
                <a:gd name="T12" fmla="*/ 24 w 30"/>
                <a:gd name="T13" fmla="*/ 49 h 69"/>
                <a:gd name="T14" fmla="*/ 17 w 30"/>
                <a:gd name="T15" fmla="*/ 50 h 69"/>
                <a:gd name="T16" fmla="*/ 21 w 30"/>
                <a:gd name="T17" fmla="*/ 60 h 69"/>
                <a:gd name="T18" fmla="*/ 27 w 30"/>
                <a:gd name="T19" fmla="*/ 59 h 69"/>
                <a:gd name="T20" fmla="*/ 24 w 30"/>
                <a:gd name="T21" fmla="*/ 49 h 69"/>
                <a:gd name="T22" fmla="*/ 20 w 30"/>
                <a:gd name="T23" fmla="*/ 36 h 69"/>
                <a:gd name="T24" fmla="*/ 12 w 30"/>
                <a:gd name="T25" fmla="*/ 38 h 69"/>
                <a:gd name="T26" fmla="*/ 17 w 30"/>
                <a:gd name="T27" fmla="*/ 49 h 69"/>
                <a:gd name="T28" fmla="*/ 23 w 30"/>
                <a:gd name="T29" fmla="*/ 46 h 69"/>
                <a:gd name="T30" fmla="*/ 20 w 30"/>
                <a:gd name="T31" fmla="*/ 36 h 69"/>
                <a:gd name="T32" fmla="*/ 15 w 30"/>
                <a:gd name="T33" fmla="*/ 25 h 69"/>
                <a:gd name="T34" fmla="*/ 8 w 30"/>
                <a:gd name="T35" fmla="*/ 26 h 69"/>
                <a:gd name="T36" fmla="*/ 12 w 30"/>
                <a:gd name="T37" fmla="*/ 36 h 69"/>
                <a:gd name="T38" fmla="*/ 18 w 30"/>
                <a:gd name="T39" fmla="*/ 35 h 69"/>
                <a:gd name="T40" fmla="*/ 15 w 30"/>
                <a:gd name="T41" fmla="*/ 25 h 69"/>
                <a:gd name="T42" fmla="*/ 11 w 30"/>
                <a:gd name="T43" fmla="*/ 15 h 69"/>
                <a:gd name="T44" fmla="*/ 4 w 30"/>
                <a:gd name="T45" fmla="*/ 16 h 69"/>
                <a:gd name="T46" fmla="*/ 8 w 30"/>
                <a:gd name="T47" fmla="*/ 25 h 69"/>
                <a:gd name="T48" fmla="*/ 15 w 30"/>
                <a:gd name="T49" fmla="*/ 23 h 69"/>
                <a:gd name="T50" fmla="*/ 11 w 30"/>
                <a:gd name="T51" fmla="*/ 15 h 69"/>
                <a:gd name="T52" fmla="*/ 8 w 30"/>
                <a:gd name="T53" fmla="*/ 5 h 69"/>
                <a:gd name="T54" fmla="*/ 1 w 30"/>
                <a:gd name="T55" fmla="*/ 6 h 69"/>
                <a:gd name="T56" fmla="*/ 4 w 30"/>
                <a:gd name="T57" fmla="*/ 13 h 69"/>
                <a:gd name="T58" fmla="*/ 11 w 30"/>
                <a:gd name="T59" fmla="*/ 12 h 69"/>
                <a:gd name="T60" fmla="*/ 8 w 30"/>
                <a:gd name="T61" fmla="*/ 5 h 69"/>
                <a:gd name="T62" fmla="*/ 7 w 30"/>
                <a:gd name="T63" fmla="*/ 0 h 69"/>
                <a:gd name="T64" fmla="*/ 4 w 30"/>
                <a:gd name="T65" fmla="*/ 0 h 69"/>
                <a:gd name="T66" fmla="*/ 0 w 30"/>
                <a:gd name="T67" fmla="*/ 2 h 69"/>
                <a:gd name="T68" fmla="*/ 1 w 30"/>
                <a:gd name="T69" fmla="*/ 5 h 69"/>
                <a:gd name="T70" fmla="*/ 8 w 30"/>
                <a:gd name="T71" fmla="*/ 3 h 69"/>
                <a:gd name="T72" fmla="*/ 7 w 30"/>
                <a:gd name="T7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69">
                  <a:moveTo>
                    <a:pt x="28" y="60"/>
                  </a:moveTo>
                  <a:lnTo>
                    <a:pt x="21" y="62"/>
                  </a:lnTo>
                  <a:lnTo>
                    <a:pt x="24" y="69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8" y="60"/>
                  </a:lnTo>
                  <a:moveTo>
                    <a:pt x="24" y="49"/>
                  </a:moveTo>
                  <a:lnTo>
                    <a:pt x="17" y="50"/>
                  </a:lnTo>
                  <a:lnTo>
                    <a:pt x="21" y="60"/>
                  </a:lnTo>
                  <a:lnTo>
                    <a:pt x="27" y="59"/>
                  </a:lnTo>
                  <a:lnTo>
                    <a:pt x="24" y="49"/>
                  </a:lnTo>
                  <a:moveTo>
                    <a:pt x="20" y="36"/>
                  </a:moveTo>
                  <a:lnTo>
                    <a:pt x="12" y="38"/>
                  </a:lnTo>
                  <a:lnTo>
                    <a:pt x="17" y="49"/>
                  </a:lnTo>
                  <a:lnTo>
                    <a:pt x="23" y="46"/>
                  </a:lnTo>
                  <a:lnTo>
                    <a:pt x="20" y="36"/>
                  </a:lnTo>
                  <a:moveTo>
                    <a:pt x="15" y="25"/>
                  </a:moveTo>
                  <a:lnTo>
                    <a:pt x="8" y="26"/>
                  </a:lnTo>
                  <a:lnTo>
                    <a:pt x="12" y="36"/>
                  </a:lnTo>
                  <a:lnTo>
                    <a:pt x="18" y="35"/>
                  </a:lnTo>
                  <a:lnTo>
                    <a:pt x="15" y="25"/>
                  </a:lnTo>
                  <a:moveTo>
                    <a:pt x="11" y="15"/>
                  </a:moveTo>
                  <a:lnTo>
                    <a:pt x="4" y="16"/>
                  </a:lnTo>
                  <a:lnTo>
                    <a:pt x="8" y="25"/>
                  </a:lnTo>
                  <a:lnTo>
                    <a:pt x="15" y="23"/>
                  </a:lnTo>
                  <a:lnTo>
                    <a:pt x="11" y="15"/>
                  </a:lnTo>
                  <a:moveTo>
                    <a:pt x="8" y="5"/>
                  </a:moveTo>
                  <a:lnTo>
                    <a:pt x="1" y="6"/>
                  </a:lnTo>
                  <a:lnTo>
                    <a:pt x="4" y="13"/>
                  </a:lnTo>
                  <a:lnTo>
                    <a:pt x="11" y="12"/>
                  </a:lnTo>
                  <a:lnTo>
                    <a:pt x="8" y="5"/>
                  </a:lnTo>
                  <a:moveTo>
                    <a:pt x="7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8" y="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ïśļîḋe">
              <a:extLst>
                <a:ext uri="{FF2B5EF4-FFF2-40B4-BE49-F238E27FC236}">
                  <a16:creationId xmlns:a16="http://schemas.microsoft.com/office/drawing/2014/main" id="{E594D126-3A57-4053-A6DC-6250E357D35C}"/>
                </a:ext>
              </a:extLst>
            </p:cNvPr>
            <p:cNvSpPr/>
            <p:nvPr/>
          </p:nvSpPr>
          <p:spPr bwMode="auto">
            <a:xfrm>
              <a:off x="5260975" y="3048000"/>
              <a:ext cx="1963737" cy="465138"/>
            </a:xfrm>
            <a:custGeom>
              <a:avLst/>
              <a:gdLst>
                <a:gd name="T0" fmla="*/ 38 w 864"/>
                <a:gd name="T1" fmla="*/ 194 h 205"/>
                <a:gd name="T2" fmla="*/ 20 w 864"/>
                <a:gd name="T3" fmla="*/ 198 h 205"/>
                <a:gd name="T4" fmla="*/ 3 w 864"/>
                <a:gd name="T5" fmla="*/ 203 h 205"/>
                <a:gd name="T6" fmla="*/ 0 w 864"/>
                <a:gd name="T7" fmla="*/ 205 h 205"/>
                <a:gd name="T8" fmla="*/ 14 w 864"/>
                <a:gd name="T9" fmla="*/ 201 h 205"/>
                <a:gd name="T10" fmla="*/ 27 w 864"/>
                <a:gd name="T11" fmla="*/ 198 h 205"/>
                <a:gd name="T12" fmla="*/ 51 w 864"/>
                <a:gd name="T13" fmla="*/ 192 h 205"/>
                <a:gd name="T14" fmla="*/ 619 w 864"/>
                <a:gd name="T15" fmla="*/ 50 h 205"/>
                <a:gd name="T16" fmla="*/ 604 w 864"/>
                <a:gd name="T17" fmla="*/ 53 h 205"/>
                <a:gd name="T18" fmla="*/ 574 w 864"/>
                <a:gd name="T19" fmla="*/ 61 h 205"/>
                <a:gd name="T20" fmla="*/ 545 w 864"/>
                <a:gd name="T21" fmla="*/ 68 h 205"/>
                <a:gd name="T22" fmla="*/ 515 w 864"/>
                <a:gd name="T23" fmla="*/ 75 h 205"/>
                <a:gd name="T24" fmla="*/ 487 w 864"/>
                <a:gd name="T25" fmla="*/ 82 h 205"/>
                <a:gd name="T26" fmla="*/ 461 w 864"/>
                <a:gd name="T27" fmla="*/ 89 h 205"/>
                <a:gd name="T28" fmla="*/ 436 w 864"/>
                <a:gd name="T29" fmla="*/ 95 h 205"/>
                <a:gd name="T30" fmla="*/ 413 w 864"/>
                <a:gd name="T31" fmla="*/ 101 h 205"/>
                <a:gd name="T32" fmla="*/ 392 w 864"/>
                <a:gd name="T33" fmla="*/ 106 h 205"/>
                <a:gd name="T34" fmla="*/ 368 w 864"/>
                <a:gd name="T35" fmla="*/ 112 h 205"/>
                <a:gd name="T36" fmla="*/ 349 w 864"/>
                <a:gd name="T37" fmla="*/ 117 h 205"/>
                <a:gd name="T38" fmla="*/ 331 w 864"/>
                <a:gd name="T39" fmla="*/ 121 h 205"/>
                <a:gd name="T40" fmla="*/ 316 w 864"/>
                <a:gd name="T41" fmla="*/ 125 h 205"/>
                <a:gd name="T42" fmla="*/ 299 w 864"/>
                <a:gd name="T43" fmla="*/ 129 h 205"/>
                <a:gd name="T44" fmla="*/ 282 w 864"/>
                <a:gd name="T45" fmla="*/ 133 h 205"/>
                <a:gd name="T46" fmla="*/ 269 w 864"/>
                <a:gd name="T47" fmla="*/ 137 h 205"/>
                <a:gd name="T48" fmla="*/ 244 w 864"/>
                <a:gd name="T49" fmla="*/ 143 h 205"/>
                <a:gd name="T50" fmla="*/ 149 w 864"/>
                <a:gd name="T51" fmla="*/ 168 h 205"/>
                <a:gd name="T52" fmla="*/ 265 w 864"/>
                <a:gd name="T53" fmla="*/ 139 h 205"/>
                <a:gd name="T54" fmla="*/ 278 w 864"/>
                <a:gd name="T55" fmla="*/ 136 h 205"/>
                <a:gd name="T56" fmla="*/ 295 w 864"/>
                <a:gd name="T57" fmla="*/ 132 h 205"/>
                <a:gd name="T58" fmla="*/ 312 w 864"/>
                <a:gd name="T59" fmla="*/ 127 h 205"/>
                <a:gd name="T60" fmla="*/ 327 w 864"/>
                <a:gd name="T61" fmla="*/ 124 h 205"/>
                <a:gd name="T62" fmla="*/ 345 w 864"/>
                <a:gd name="T63" fmla="*/ 119 h 205"/>
                <a:gd name="T64" fmla="*/ 364 w 864"/>
                <a:gd name="T65" fmla="*/ 114 h 205"/>
                <a:gd name="T66" fmla="*/ 387 w 864"/>
                <a:gd name="T67" fmla="*/ 109 h 205"/>
                <a:gd name="T68" fmla="*/ 409 w 864"/>
                <a:gd name="T69" fmla="*/ 103 h 205"/>
                <a:gd name="T70" fmla="*/ 432 w 864"/>
                <a:gd name="T71" fmla="*/ 98 h 205"/>
                <a:gd name="T72" fmla="*/ 457 w 864"/>
                <a:gd name="T73" fmla="*/ 91 h 205"/>
                <a:gd name="T74" fmla="*/ 483 w 864"/>
                <a:gd name="T75" fmla="*/ 85 h 205"/>
                <a:gd name="T76" fmla="*/ 511 w 864"/>
                <a:gd name="T77" fmla="*/ 78 h 205"/>
                <a:gd name="T78" fmla="*/ 541 w 864"/>
                <a:gd name="T79" fmla="*/ 70 h 205"/>
                <a:gd name="T80" fmla="*/ 570 w 864"/>
                <a:gd name="T81" fmla="*/ 63 h 205"/>
                <a:gd name="T82" fmla="*/ 595 w 864"/>
                <a:gd name="T83" fmla="*/ 57 h 205"/>
                <a:gd name="T84" fmla="*/ 609 w 864"/>
                <a:gd name="T85" fmla="*/ 53 h 205"/>
                <a:gd name="T86" fmla="*/ 619 w 864"/>
                <a:gd name="T87" fmla="*/ 50 h 205"/>
                <a:gd name="T88" fmla="*/ 680 w 864"/>
                <a:gd name="T89" fmla="*/ 35 h 205"/>
                <a:gd name="T90" fmla="*/ 685 w 864"/>
                <a:gd name="T91" fmla="*/ 34 h 205"/>
                <a:gd name="T92" fmla="*/ 864 w 864"/>
                <a:gd name="T93" fmla="*/ 0 h 205"/>
                <a:gd name="T94" fmla="*/ 807 w 864"/>
                <a:gd name="T95" fmla="*/ 4 h 205"/>
                <a:gd name="T96" fmla="*/ 797 w 864"/>
                <a:gd name="T97" fmla="*/ 5 h 205"/>
                <a:gd name="T98" fmla="*/ 756 w 864"/>
                <a:gd name="T99" fmla="*/ 16 h 205"/>
                <a:gd name="T100" fmla="*/ 741 w 864"/>
                <a:gd name="T101" fmla="*/ 19 h 205"/>
                <a:gd name="T102" fmla="*/ 708 w 864"/>
                <a:gd name="T103" fmla="*/ 27 h 205"/>
                <a:gd name="T104" fmla="*/ 705 w 864"/>
                <a:gd name="T105" fmla="*/ 30 h 205"/>
                <a:gd name="T106" fmla="*/ 713 w 864"/>
                <a:gd name="T107" fmla="*/ 28 h 205"/>
                <a:gd name="T108" fmla="*/ 751 w 864"/>
                <a:gd name="T109" fmla="*/ 18 h 205"/>
                <a:gd name="T110" fmla="*/ 797 w 864"/>
                <a:gd name="T111" fmla="*/ 7 h 205"/>
                <a:gd name="T112" fmla="*/ 798 w 864"/>
                <a:gd name="T113" fmla="*/ 7 h 205"/>
                <a:gd name="T114" fmla="*/ 808 w 864"/>
                <a:gd name="T115" fmla="*/ 5 h 205"/>
                <a:gd name="T116" fmla="*/ 864 w 864"/>
                <a:gd name="T117" fmla="*/ 1 h 205"/>
                <a:gd name="T118" fmla="*/ 864 w 864"/>
                <a:gd name="T11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4" h="205">
                  <a:moveTo>
                    <a:pt x="50" y="191"/>
                  </a:moveTo>
                  <a:cubicBezTo>
                    <a:pt x="38" y="194"/>
                    <a:pt x="38" y="194"/>
                    <a:pt x="38" y="194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20" y="198"/>
                    <a:pt x="20" y="198"/>
                    <a:pt x="20" y="198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3" y="203"/>
                    <a:pt x="3" y="203"/>
                    <a:pt x="3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4"/>
                    <a:pt x="0" y="204"/>
                    <a:pt x="0" y="205"/>
                  </a:cubicBezTo>
                  <a:cubicBezTo>
                    <a:pt x="3" y="204"/>
                    <a:pt x="3" y="204"/>
                    <a:pt x="3" y="204"/>
                  </a:cubicBezTo>
                  <a:cubicBezTo>
                    <a:pt x="14" y="201"/>
                    <a:pt x="14" y="201"/>
                    <a:pt x="14" y="201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27" y="198"/>
                    <a:pt x="27" y="198"/>
                    <a:pt x="27" y="198"/>
                  </a:cubicBezTo>
                  <a:cubicBezTo>
                    <a:pt x="40" y="195"/>
                    <a:pt x="40" y="195"/>
                    <a:pt x="40" y="195"/>
                  </a:cubicBezTo>
                  <a:cubicBezTo>
                    <a:pt x="51" y="192"/>
                    <a:pt x="51" y="192"/>
                    <a:pt x="51" y="192"/>
                  </a:cubicBezTo>
                  <a:cubicBezTo>
                    <a:pt x="51" y="192"/>
                    <a:pt x="50" y="191"/>
                    <a:pt x="50" y="191"/>
                  </a:cubicBezTo>
                  <a:moveTo>
                    <a:pt x="619" y="50"/>
                  </a:moveTo>
                  <a:cubicBezTo>
                    <a:pt x="609" y="52"/>
                    <a:pt x="609" y="52"/>
                    <a:pt x="609" y="52"/>
                  </a:cubicBezTo>
                  <a:cubicBezTo>
                    <a:pt x="604" y="53"/>
                    <a:pt x="604" y="53"/>
                    <a:pt x="604" y="53"/>
                  </a:cubicBezTo>
                  <a:cubicBezTo>
                    <a:pt x="596" y="55"/>
                    <a:pt x="596" y="55"/>
                    <a:pt x="596" y="55"/>
                  </a:cubicBezTo>
                  <a:cubicBezTo>
                    <a:pt x="574" y="61"/>
                    <a:pt x="574" y="61"/>
                    <a:pt x="574" y="61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45" y="68"/>
                    <a:pt x="545" y="68"/>
                    <a:pt x="545" y="68"/>
                  </a:cubicBezTo>
                  <a:cubicBezTo>
                    <a:pt x="540" y="69"/>
                    <a:pt x="540" y="69"/>
                    <a:pt x="540" y="69"/>
                  </a:cubicBezTo>
                  <a:cubicBezTo>
                    <a:pt x="515" y="75"/>
                    <a:pt x="515" y="75"/>
                    <a:pt x="515" y="75"/>
                  </a:cubicBezTo>
                  <a:cubicBezTo>
                    <a:pt x="511" y="77"/>
                    <a:pt x="511" y="77"/>
                    <a:pt x="511" y="77"/>
                  </a:cubicBezTo>
                  <a:cubicBezTo>
                    <a:pt x="487" y="82"/>
                    <a:pt x="487" y="82"/>
                    <a:pt x="487" y="82"/>
                  </a:cubicBezTo>
                  <a:cubicBezTo>
                    <a:pt x="482" y="84"/>
                    <a:pt x="482" y="84"/>
                    <a:pt x="482" y="84"/>
                  </a:cubicBezTo>
                  <a:cubicBezTo>
                    <a:pt x="461" y="89"/>
                    <a:pt x="461" y="89"/>
                    <a:pt x="461" y="89"/>
                  </a:cubicBezTo>
                  <a:cubicBezTo>
                    <a:pt x="456" y="90"/>
                    <a:pt x="456" y="90"/>
                    <a:pt x="456" y="90"/>
                  </a:cubicBezTo>
                  <a:cubicBezTo>
                    <a:pt x="436" y="95"/>
                    <a:pt x="436" y="95"/>
                    <a:pt x="436" y="95"/>
                  </a:cubicBezTo>
                  <a:cubicBezTo>
                    <a:pt x="431" y="96"/>
                    <a:pt x="431" y="96"/>
                    <a:pt x="431" y="96"/>
                  </a:cubicBezTo>
                  <a:cubicBezTo>
                    <a:pt x="413" y="101"/>
                    <a:pt x="413" y="101"/>
                    <a:pt x="413" y="101"/>
                  </a:cubicBezTo>
                  <a:cubicBezTo>
                    <a:pt x="408" y="102"/>
                    <a:pt x="408" y="102"/>
                    <a:pt x="408" y="102"/>
                  </a:cubicBezTo>
                  <a:cubicBezTo>
                    <a:pt x="392" y="106"/>
                    <a:pt x="392" y="106"/>
                    <a:pt x="392" y="106"/>
                  </a:cubicBezTo>
                  <a:cubicBezTo>
                    <a:pt x="387" y="107"/>
                    <a:pt x="387" y="107"/>
                    <a:pt x="387" y="107"/>
                  </a:cubicBezTo>
                  <a:cubicBezTo>
                    <a:pt x="368" y="112"/>
                    <a:pt x="368" y="112"/>
                    <a:pt x="368" y="112"/>
                  </a:cubicBezTo>
                  <a:cubicBezTo>
                    <a:pt x="363" y="113"/>
                    <a:pt x="363" y="113"/>
                    <a:pt x="363" y="113"/>
                  </a:cubicBezTo>
                  <a:cubicBezTo>
                    <a:pt x="349" y="117"/>
                    <a:pt x="349" y="117"/>
                    <a:pt x="349" y="117"/>
                  </a:cubicBezTo>
                  <a:cubicBezTo>
                    <a:pt x="344" y="118"/>
                    <a:pt x="344" y="118"/>
                    <a:pt x="344" y="118"/>
                  </a:cubicBezTo>
                  <a:cubicBezTo>
                    <a:pt x="331" y="121"/>
                    <a:pt x="331" y="121"/>
                    <a:pt x="331" y="121"/>
                  </a:cubicBezTo>
                  <a:cubicBezTo>
                    <a:pt x="326" y="122"/>
                    <a:pt x="326" y="122"/>
                    <a:pt x="326" y="122"/>
                  </a:cubicBezTo>
                  <a:cubicBezTo>
                    <a:pt x="316" y="125"/>
                    <a:pt x="316" y="125"/>
                    <a:pt x="316" y="125"/>
                  </a:cubicBezTo>
                  <a:cubicBezTo>
                    <a:pt x="312" y="126"/>
                    <a:pt x="312" y="126"/>
                    <a:pt x="312" y="126"/>
                  </a:cubicBezTo>
                  <a:cubicBezTo>
                    <a:pt x="299" y="129"/>
                    <a:pt x="299" y="129"/>
                    <a:pt x="299" y="129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82" y="133"/>
                    <a:pt x="282" y="133"/>
                    <a:pt x="282" y="133"/>
                  </a:cubicBezTo>
                  <a:cubicBezTo>
                    <a:pt x="278" y="134"/>
                    <a:pt x="278" y="134"/>
                    <a:pt x="278" y="134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4" y="138"/>
                    <a:pt x="264" y="138"/>
                    <a:pt x="264" y="138"/>
                  </a:cubicBezTo>
                  <a:cubicBezTo>
                    <a:pt x="244" y="143"/>
                    <a:pt x="244" y="143"/>
                    <a:pt x="244" y="143"/>
                  </a:cubicBezTo>
                  <a:cubicBezTo>
                    <a:pt x="149" y="166"/>
                    <a:pt x="149" y="166"/>
                    <a:pt x="149" y="166"/>
                  </a:cubicBezTo>
                  <a:cubicBezTo>
                    <a:pt x="149" y="167"/>
                    <a:pt x="149" y="167"/>
                    <a:pt x="149" y="168"/>
                  </a:cubicBezTo>
                  <a:cubicBezTo>
                    <a:pt x="244" y="144"/>
                    <a:pt x="244" y="144"/>
                    <a:pt x="244" y="144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78" y="136"/>
                    <a:pt x="278" y="136"/>
                    <a:pt x="278" y="136"/>
                  </a:cubicBezTo>
                  <a:cubicBezTo>
                    <a:pt x="283" y="135"/>
                    <a:pt x="283" y="135"/>
                    <a:pt x="283" y="135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300" y="130"/>
                    <a:pt x="300" y="130"/>
                    <a:pt x="300" y="130"/>
                  </a:cubicBezTo>
                  <a:cubicBezTo>
                    <a:pt x="312" y="127"/>
                    <a:pt x="312" y="127"/>
                    <a:pt x="312" y="127"/>
                  </a:cubicBezTo>
                  <a:cubicBezTo>
                    <a:pt x="317" y="126"/>
                    <a:pt x="317" y="126"/>
                    <a:pt x="317" y="126"/>
                  </a:cubicBezTo>
                  <a:cubicBezTo>
                    <a:pt x="327" y="124"/>
                    <a:pt x="327" y="124"/>
                    <a:pt x="327" y="124"/>
                  </a:cubicBezTo>
                  <a:cubicBezTo>
                    <a:pt x="332" y="122"/>
                    <a:pt x="332" y="122"/>
                    <a:pt x="332" y="122"/>
                  </a:cubicBezTo>
                  <a:cubicBezTo>
                    <a:pt x="345" y="119"/>
                    <a:pt x="345" y="119"/>
                    <a:pt x="345" y="119"/>
                  </a:cubicBezTo>
                  <a:cubicBezTo>
                    <a:pt x="349" y="118"/>
                    <a:pt x="349" y="118"/>
                    <a:pt x="349" y="118"/>
                  </a:cubicBezTo>
                  <a:cubicBezTo>
                    <a:pt x="364" y="114"/>
                    <a:pt x="364" y="114"/>
                    <a:pt x="364" y="114"/>
                  </a:cubicBezTo>
                  <a:cubicBezTo>
                    <a:pt x="368" y="113"/>
                    <a:pt x="368" y="113"/>
                    <a:pt x="368" y="113"/>
                  </a:cubicBezTo>
                  <a:cubicBezTo>
                    <a:pt x="387" y="109"/>
                    <a:pt x="387" y="109"/>
                    <a:pt x="387" y="109"/>
                  </a:cubicBezTo>
                  <a:cubicBezTo>
                    <a:pt x="392" y="107"/>
                    <a:pt x="392" y="107"/>
                    <a:pt x="392" y="107"/>
                  </a:cubicBezTo>
                  <a:cubicBezTo>
                    <a:pt x="409" y="103"/>
                    <a:pt x="409" y="103"/>
                    <a:pt x="409" y="103"/>
                  </a:cubicBezTo>
                  <a:cubicBezTo>
                    <a:pt x="414" y="102"/>
                    <a:pt x="414" y="102"/>
                    <a:pt x="414" y="102"/>
                  </a:cubicBezTo>
                  <a:cubicBezTo>
                    <a:pt x="432" y="98"/>
                    <a:pt x="432" y="98"/>
                    <a:pt x="432" y="98"/>
                  </a:cubicBezTo>
                  <a:cubicBezTo>
                    <a:pt x="436" y="96"/>
                    <a:pt x="436" y="96"/>
                    <a:pt x="436" y="96"/>
                  </a:cubicBezTo>
                  <a:cubicBezTo>
                    <a:pt x="457" y="91"/>
                    <a:pt x="457" y="91"/>
                    <a:pt x="457" y="91"/>
                  </a:cubicBezTo>
                  <a:cubicBezTo>
                    <a:pt x="461" y="90"/>
                    <a:pt x="461" y="90"/>
                    <a:pt x="461" y="90"/>
                  </a:cubicBezTo>
                  <a:cubicBezTo>
                    <a:pt x="483" y="85"/>
                    <a:pt x="483" y="85"/>
                    <a:pt x="483" y="85"/>
                  </a:cubicBezTo>
                  <a:cubicBezTo>
                    <a:pt x="488" y="84"/>
                    <a:pt x="488" y="84"/>
                    <a:pt x="488" y="84"/>
                  </a:cubicBezTo>
                  <a:cubicBezTo>
                    <a:pt x="511" y="78"/>
                    <a:pt x="511" y="78"/>
                    <a:pt x="511" y="78"/>
                  </a:cubicBezTo>
                  <a:cubicBezTo>
                    <a:pt x="516" y="77"/>
                    <a:pt x="516" y="77"/>
                    <a:pt x="516" y="77"/>
                  </a:cubicBezTo>
                  <a:cubicBezTo>
                    <a:pt x="541" y="70"/>
                    <a:pt x="541" y="70"/>
                    <a:pt x="541" y="70"/>
                  </a:cubicBezTo>
                  <a:cubicBezTo>
                    <a:pt x="546" y="69"/>
                    <a:pt x="546" y="69"/>
                    <a:pt x="546" y="69"/>
                  </a:cubicBezTo>
                  <a:cubicBezTo>
                    <a:pt x="570" y="63"/>
                    <a:pt x="570" y="63"/>
                    <a:pt x="570" y="63"/>
                  </a:cubicBezTo>
                  <a:cubicBezTo>
                    <a:pt x="575" y="62"/>
                    <a:pt x="575" y="62"/>
                    <a:pt x="575" y="62"/>
                  </a:cubicBezTo>
                  <a:cubicBezTo>
                    <a:pt x="595" y="57"/>
                    <a:pt x="595" y="57"/>
                    <a:pt x="595" y="57"/>
                  </a:cubicBezTo>
                  <a:cubicBezTo>
                    <a:pt x="605" y="55"/>
                    <a:pt x="605" y="55"/>
                    <a:pt x="605" y="55"/>
                  </a:cubicBezTo>
                  <a:cubicBezTo>
                    <a:pt x="609" y="53"/>
                    <a:pt x="609" y="53"/>
                    <a:pt x="609" y="53"/>
                  </a:cubicBezTo>
                  <a:cubicBezTo>
                    <a:pt x="620" y="51"/>
                    <a:pt x="620" y="51"/>
                    <a:pt x="620" y="51"/>
                  </a:cubicBezTo>
                  <a:cubicBezTo>
                    <a:pt x="620" y="50"/>
                    <a:pt x="619" y="50"/>
                    <a:pt x="619" y="50"/>
                  </a:cubicBezTo>
                  <a:moveTo>
                    <a:pt x="685" y="33"/>
                  </a:moveTo>
                  <a:cubicBezTo>
                    <a:pt x="680" y="35"/>
                    <a:pt x="680" y="35"/>
                    <a:pt x="680" y="35"/>
                  </a:cubicBezTo>
                  <a:cubicBezTo>
                    <a:pt x="680" y="35"/>
                    <a:pt x="680" y="35"/>
                    <a:pt x="681" y="36"/>
                  </a:cubicBezTo>
                  <a:cubicBezTo>
                    <a:pt x="685" y="34"/>
                    <a:pt x="685" y="34"/>
                    <a:pt x="685" y="34"/>
                  </a:cubicBezTo>
                  <a:cubicBezTo>
                    <a:pt x="685" y="34"/>
                    <a:pt x="685" y="34"/>
                    <a:pt x="685" y="33"/>
                  </a:cubicBezTo>
                  <a:moveTo>
                    <a:pt x="864" y="0"/>
                  </a:moveTo>
                  <a:cubicBezTo>
                    <a:pt x="807" y="4"/>
                    <a:pt x="807" y="4"/>
                    <a:pt x="807" y="4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7" y="5"/>
                    <a:pt x="797" y="5"/>
                    <a:pt x="797" y="5"/>
                  </a:cubicBezTo>
                  <a:cubicBezTo>
                    <a:pt x="797" y="5"/>
                    <a:pt x="797" y="5"/>
                    <a:pt x="797" y="5"/>
                  </a:cubicBezTo>
                  <a:cubicBezTo>
                    <a:pt x="756" y="16"/>
                    <a:pt x="756" y="16"/>
                    <a:pt x="756" y="16"/>
                  </a:cubicBezTo>
                  <a:cubicBezTo>
                    <a:pt x="751" y="17"/>
                    <a:pt x="751" y="17"/>
                    <a:pt x="751" y="17"/>
                  </a:cubicBezTo>
                  <a:cubicBezTo>
                    <a:pt x="741" y="19"/>
                    <a:pt x="741" y="19"/>
                    <a:pt x="741" y="19"/>
                  </a:cubicBezTo>
                  <a:cubicBezTo>
                    <a:pt x="713" y="26"/>
                    <a:pt x="713" y="26"/>
                    <a:pt x="713" y="26"/>
                  </a:cubicBezTo>
                  <a:cubicBezTo>
                    <a:pt x="708" y="27"/>
                    <a:pt x="708" y="27"/>
                    <a:pt x="708" y="27"/>
                  </a:cubicBezTo>
                  <a:cubicBezTo>
                    <a:pt x="704" y="28"/>
                    <a:pt x="704" y="28"/>
                    <a:pt x="704" y="28"/>
                  </a:cubicBezTo>
                  <a:cubicBezTo>
                    <a:pt x="704" y="29"/>
                    <a:pt x="705" y="29"/>
                    <a:pt x="705" y="30"/>
                  </a:cubicBezTo>
                  <a:cubicBezTo>
                    <a:pt x="708" y="29"/>
                    <a:pt x="708" y="29"/>
                    <a:pt x="708" y="29"/>
                  </a:cubicBezTo>
                  <a:cubicBezTo>
                    <a:pt x="713" y="28"/>
                    <a:pt x="713" y="28"/>
                    <a:pt x="713" y="28"/>
                  </a:cubicBezTo>
                  <a:cubicBezTo>
                    <a:pt x="740" y="21"/>
                    <a:pt x="740" y="21"/>
                    <a:pt x="740" y="21"/>
                  </a:cubicBezTo>
                  <a:cubicBezTo>
                    <a:pt x="751" y="18"/>
                    <a:pt x="751" y="18"/>
                    <a:pt x="751" y="18"/>
                  </a:cubicBezTo>
                  <a:cubicBezTo>
                    <a:pt x="756" y="17"/>
                    <a:pt x="756" y="17"/>
                    <a:pt x="756" y="17"/>
                  </a:cubicBezTo>
                  <a:cubicBezTo>
                    <a:pt x="797" y="7"/>
                    <a:pt x="797" y="7"/>
                    <a:pt x="797" y="7"/>
                  </a:cubicBezTo>
                  <a:cubicBezTo>
                    <a:pt x="798" y="7"/>
                    <a:pt x="798" y="7"/>
                    <a:pt x="798" y="7"/>
                  </a:cubicBezTo>
                  <a:cubicBezTo>
                    <a:pt x="798" y="7"/>
                    <a:pt x="798" y="7"/>
                    <a:pt x="798" y="7"/>
                  </a:cubicBezTo>
                  <a:cubicBezTo>
                    <a:pt x="808" y="5"/>
                    <a:pt x="808" y="5"/>
                    <a:pt x="808" y="5"/>
                  </a:cubicBezTo>
                  <a:cubicBezTo>
                    <a:pt x="808" y="5"/>
                    <a:pt x="808" y="5"/>
                    <a:pt x="808" y="5"/>
                  </a:cubicBezTo>
                  <a:cubicBezTo>
                    <a:pt x="864" y="1"/>
                    <a:pt x="864" y="1"/>
                    <a:pt x="864" y="1"/>
                  </a:cubicBezTo>
                  <a:cubicBezTo>
                    <a:pt x="864" y="1"/>
                    <a:pt x="864" y="1"/>
                    <a:pt x="864" y="1"/>
                  </a:cubicBezTo>
                  <a:cubicBezTo>
                    <a:pt x="864" y="1"/>
                    <a:pt x="864" y="1"/>
                    <a:pt x="864" y="0"/>
                  </a:cubicBezTo>
                  <a:cubicBezTo>
                    <a:pt x="864" y="0"/>
                    <a:pt x="864" y="0"/>
                    <a:pt x="86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ïṩḷiḍè">
              <a:extLst>
                <a:ext uri="{FF2B5EF4-FFF2-40B4-BE49-F238E27FC236}">
                  <a16:creationId xmlns:a16="http://schemas.microsoft.com/office/drawing/2014/main" id="{C88350C4-56C2-4480-A282-DE3AF36906C2}"/>
                </a:ext>
              </a:extLst>
            </p:cNvPr>
            <p:cNvSpPr/>
            <p:nvPr/>
          </p:nvSpPr>
          <p:spPr bwMode="auto">
            <a:xfrm>
              <a:off x="5254625" y="3032125"/>
              <a:ext cx="2071687" cy="452438"/>
            </a:xfrm>
            <a:custGeom>
              <a:avLst/>
              <a:gdLst>
                <a:gd name="T0" fmla="*/ 27 w 912"/>
                <a:gd name="T1" fmla="*/ 192 h 200"/>
                <a:gd name="T2" fmla="*/ 13 w 912"/>
                <a:gd name="T3" fmla="*/ 196 h 200"/>
                <a:gd name="T4" fmla="*/ 0 w 912"/>
                <a:gd name="T5" fmla="*/ 199 h 200"/>
                <a:gd name="T6" fmla="*/ 8 w 912"/>
                <a:gd name="T7" fmla="*/ 198 h 200"/>
                <a:gd name="T8" fmla="*/ 20 w 912"/>
                <a:gd name="T9" fmla="*/ 195 h 200"/>
                <a:gd name="T10" fmla="*/ 27 w 912"/>
                <a:gd name="T11" fmla="*/ 194 h 200"/>
                <a:gd name="T12" fmla="*/ 48 w 912"/>
                <a:gd name="T13" fmla="*/ 187 h 200"/>
                <a:gd name="T14" fmla="*/ 609 w 912"/>
                <a:gd name="T15" fmla="*/ 51 h 200"/>
                <a:gd name="T16" fmla="*/ 603 w 912"/>
                <a:gd name="T17" fmla="*/ 53 h 200"/>
                <a:gd name="T18" fmla="*/ 570 w 912"/>
                <a:gd name="T19" fmla="*/ 61 h 200"/>
                <a:gd name="T20" fmla="*/ 540 w 912"/>
                <a:gd name="T21" fmla="*/ 68 h 200"/>
                <a:gd name="T22" fmla="*/ 511 w 912"/>
                <a:gd name="T23" fmla="*/ 75 h 200"/>
                <a:gd name="T24" fmla="*/ 482 w 912"/>
                <a:gd name="T25" fmla="*/ 82 h 200"/>
                <a:gd name="T26" fmla="*/ 456 w 912"/>
                <a:gd name="T27" fmla="*/ 88 h 200"/>
                <a:gd name="T28" fmla="*/ 431 w 912"/>
                <a:gd name="T29" fmla="*/ 94 h 200"/>
                <a:gd name="T30" fmla="*/ 408 w 912"/>
                <a:gd name="T31" fmla="*/ 100 h 200"/>
                <a:gd name="T32" fmla="*/ 386 w 912"/>
                <a:gd name="T33" fmla="*/ 105 h 200"/>
                <a:gd name="T34" fmla="*/ 363 w 912"/>
                <a:gd name="T35" fmla="*/ 111 h 200"/>
                <a:gd name="T36" fmla="*/ 344 w 912"/>
                <a:gd name="T37" fmla="*/ 115 h 200"/>
                <a:gd name="T38" fmla="*/ 326 w 912"/>
                <a:gd name="T39" fmla="*/ 120 h 200"/>
                <a:gd name="T40" fmla="*/ 311 w 912"/>
                <a:gd name="T41" fmla="*/ 123 h 200"/>
                <a:gd name="T42" fmla="*/ 294 w 912"/>
                <a:gd name="T43" fmla="*/ 127 h 200"/>
                <a:gd name="T44" fmla="*/ 277 w 912"/>
                <a:gd name="T45" fmla="*/ 132 h 200"/>
                <a:gd name="T46" fmla="*/ 264 w 912"/>
                <a:gd name="T47" fmla="*/ 135 h 200"/>
                <a:gd name="T48" fmla="*/ 150 w 912"/>
                <a:gd name="T49" fmla="*/ 162 h 200"/>
                <a:gd name="T50" fmla="*/ 246 w 912"/>
                <a:gd name="T51" fmla="*/ 140 h 200"/>
                <a:gd name="T52" fmla="*/ 269 w 912"/>
                <a:gd name="T53" fmla="*/ 135 h 200"/>
                <a:gd name="T54" fmla="*/ 282 w 912"/>
                <a:gd name="T55" fmla="*/ 132 h 200"/>
                <a:gd name="T56" fmla="*/ 299 w 912"/>
                <a:gd name="T57" fmla="*/ 128 h 200"/>
                <a:gd name="T58" fmla="*/ 316 w 912"/>
                <a:gd name="T59" fmla="*/ 123 h 200"/>
                <a:gd name="T60" fmla="*/ 331 w 912"/>
                <a:gd name="T61" fmla="*/ 120 h 200"/>
                <a:gd name="T62" fmla="*/ 349 w 912"/>
                <a:gd name="T63" fmla="*/ 116 h 200"/>
                <a:gd name="T64" fmla="*/ 368 w 912"/>
                <a:gd name="T65" fmla="*/ 111 h 200"/>
                <a:gd name="T66" fmla="*/ 392 w 912"/>
                <a:gd name="T67" fmla="*/ 105 h 200"/>
                <a:gd name="T68" fmla="*/ 413 w 912"/>
                <a:gd name="T69" fmla="*/ 100 h 200"/>
                <a:gd name="T70" fmla="*/ 436 w 912"/>
                <a:gd name="T71" fmla="*/ 94 h 200"/>
                <a:gd name="T72" fmla="*/ 461 w 912"/>
                <a:gd name="T73" fmla="*/ 88 h 200"/>
                <a:gd name="T74" fmla="*/ 488 w 912"/>
                <a:gd name="T75" fmla="*/ 82 h 200"/>
                <a:gd name="T76" fmla="*/ 516 w 912"/>
                <a:gd name="T77" fmla="*/ 75 h 200"/>
                <a:gd name="T78" fmla="*/ 546 w 912"/>
                <a:gd name="T79" fmla="*/ 68 h 200"/>
                <a:gd name="T80" fmla="*/ 575 w 912"/>
                <a:gd name="T81" fmla="*/ 61 h 200"/>
                <a:gd name="T82" fmla="*/ 605 w 912"/>
                <a:gd name="T83" fmla="*/ 53 h 200"/>
                <a:gd name="T84" fmla="*/ 621 w 912"/>
                <a:gd name="T85" fmla="*/ 49 h 200"/>
                <a:gd name="T86" fmla="*/ 686 w 912"/>
                <a:gd name="T87" fmla="*/ 32 h 200"/>
                <a:gd name="T88" fmla="*/ 676 w 912"/>
                <a:gd name="T89" fmla="*/ 35 h 200"/>
                <a:gd name="T90" fmla="*/ 678 w 912"/>
                <a:gd name="T91" fmla="*/ 36 h 200"/>
                <a:gd name="T92" fmla="*/ 686 w 912"/>
                <a:gd name="T93" fmla="*/ 32 h 200"/>
                <a:gd name="T94" fmla="*/ 756 w 912"/>
                <a:gd name="T95" fmla="*/ 15 h 200"/>
                <a:gd name="T96" fmla="*/ 745 w 912"/>
                <a:gd name="T97" fmla="*/ 18 h 200"/>
                <a:gd name="T98" fmla="*/ 708 w 912"/>
                <a:gd name="T99" fmla="*/ 27 h 200"/>
                <a:gd name="T100" fmla="*/ 705 w 912"/>
                <a:gd name="T101" fmla="*/ 29 h 200"/>
                <a:gd name="T102" fmla="*/ 713 w 912"/>
                <a:gd name="T103" fmla="*/ 27 h 200"/>
                <a:gd name="T104" fmla="*/ 752 w 912"/>
                <a:gd name="T105" fmla="*/ 18 h 200"/>
                <a:gd name="T106" fmla="*/ 798 w 912"/>
                <a:gd name="T107" fmla="*/ 6 h 200"/>
                <a:gd name="T108" fmla="*/ 912 w 912"/>
                <a:gd name="T109" fmla="*/ 0 h 200"/>
                <a:gd name="T110" fmla="*/ 808 w 912"/>
                <a:gd name="T111" fmla="*/ 3 h 200"/>
                <a:gd name="T112" fmla="*/ 798 w 912"/>
                <a:gd name="T113" fmla="*/ 5 h 200"/>
                <a:gd name="T114" fmla="*/ 798 w 912"/>
                <a:gd name="T115" fmla="*/ 6 h 200"/>
                <a:gd name="T116" fmla="*/ 808 w 912"/>
                <a:gd name="T117" fmla="*/ 4 h 200"/>
                <a:gd name="T118" fmla="*/ 869 w 912"/>
                <a:gd name="T119" fmla="*/ 3 h 200"/>
                <a:gd name="T120" fmla="*/ 874 w 912"/>
                <a:gd name="T121" fmla="*/ 1 h 200"/>
                <a:gd name="T122" fmla="*/ 878 w 912"/>
                <a:gd name="T123" fmla="*/ 2 h 200"/>
                <a:gd name="T124" fmla="*/ 912 w 912"/>
                <a:gd name="T125" fmla="*/ 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2" h="200">
                  <a:moveTo>
                    <a:pt x="48" y="187"/>
                  </a:moveTo>
                  <a:cubicBezTo>
                    <a:pt x="27" y="192"/>
                    <a:pt x="27" y="192"/>
                    <a:pt x="27" y="192"/>
                  </a:cubicBezTo>
                  <a:cubicBezTo>
                    <a:pt x="20" y="194"/>
                    <a:pt x="20" y="194"/>
                    <a:pt x="20" y="194"/>
                  </a:cubicBezTo>
                  <a:cubicBezTo>
                    <a:pt x="13" y="196"/>
                    <a:pt x="13" y="196"/>
                    <a:pt x="13" y="196"/>
                  </a:cubicBezTo>
                  <a:cubicBezTo>
                    <a:pt x="8" y="197"/>
                    <a:pt x="8" y="197"/>
                    <a:pt x="8" y="197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199"/>
                    <a:pt x="0" y="200"/>
                    <a:pt x="1" y="200"/>
                  </a:cubicBezTo>
                  <a:cubicBezTo>
                    <a:pt x="8" y="198"/>
                    <a:pt x="8" y="198"/>
                    <a:pt x="8" y="198"/>
                  </a:cubicBezTo>
                  <a:cubicBezTo>
                    <a:pt x="14" y="197"/>
                    <a:pt x="14" y="197"/>
                    <a:pt x="14" y="197"/>
                  </a:cubicBezTo>
                  <a:cubicBezTo>
                    <a:pt x="20" y="195"/>
                    <a:pt x="20" y="195"/>
                    <a:pt x="20" y="195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8" y="188"/>
                    <a:pt x="48" y="188"/>
                    <a:pt x="48" y="187"/>
                  </a:cubicBezTo>
                  <a:moveTo>
                    <a:pt x="621" y="48"/>
                  </a:moveTo>
                  <a:cubicBezTo>
                    <a:pt x="609" y="51"/>
                    <a:pt x="609" y="51"/>
                    <a:pt x="609" y="51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3" y="53"/>
                    <a:pt x="603" y="53"/>
                    <a:pt x="603" y="53"/>
                  </a:cubicBezTo>
                  <a:cubicBezTo>
                    <a:pt x="574" y="59"/>
                    <a:pt x="574" y="59"/>
                    <a:pt x="574" y="59"/>
                  </a:cubicBezTo>
                  <a:cubicBezTo>
                    <a:pt x="570" y="61"/>
                    <a:pt x="570" y="61"/>
                    <a:pt x="570" y="61"/>
                  </a:cubicBezTo>
                  <a:cubicBezTo>
                    <a:pt x="545" y="67"/>
                    <a:pt x="545" y="67"/>
                    <a:pt x="545" y="67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15" y="74"/>
                    <a:pt x="515" y="74"/>
                    <a:pt x="515" y="74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487" y="81"/>
                    <a:pt x="487" y="81"/>
                    <a:pt x="487" y="81"/>
                  </a:cubicBezTo>
                  <a:cubicBezTo>
                    <a:pt x="482" y="82"/>
                    <a:pt x="482" y="82"/>
                    <a:pt x="482" y="82"/>
                  </a:cubicBezTo>
                  <a:cubicBezTo>
                    <a:pt x="461" y="87"/>
                    <a:pt x="461" y="87"/>
                    <a:pt x="461" y="87"/>
                  </a:cubicBezTo>
                  <a:cubicBezTo>
                    <a:pt x="456" y="88"/>
                    <a:pt x="456" y="88"/>
                    <a:pt x="456" y="88"/>
                  </a:cubicBezTo>
                  <a:cubicBezTo>
                    <a:pt x="436" y="93"/>
                    <a:pt x="436" y="93"/>
                    <a:pt x="436" y="93"/>
                  </a:cubicBezTo>
                  <a:cubicBezTo>
                    <a:pt x="431" y="94"/>
                    <a:pt x="431" y="94"/>
                    <a:pt x="431" y="94"/>
                  </a:cubicBezTo>
                  <a:cubicBezTo>
                    <a:pt x="413" y="99"/>
                    <a:pt x="413" y="99"/>
                    <a:pt x="413" y="99"/>
                  </a:cubicBezTo>
                  <a:cubicBezTo>
                    <a:pt x="408" y="100"/>
                    <a:pt x="408" y="100"/>
                    <a:pt x="408" y="100"/>
                  </a:cubicBezTo>
                  <a:cubicBezTo>
                    <a:pt x="391" y="104"/>
                    <a:pt x="391" y="104"/>
                    <a:pt x="391" y="104"/>
                  </a:cubicBezTo>
                  <a:cubicBezTo>
                    <a:pt x="386" y="105"/>
                    <a:pt x="386" y="105"/>
                    <a:pt x="386" y="105"/>
                  </a:cubicBezTo>
                  <a:cubicBezTo>
                    <a:pt x="368" y="110"/>
                    <a:pt x="368" y="110"/>
                    <a:pt x="368" y="110"/>
                  </a:cubicBezTo>
                  <a:cubicBezTo>
                    <a:pt x="363" y="111"/>
                    <a:pt x="363" y="111"/>
                    <a:pt x="363" y="111"/>
                  </a:cubicBezTo>
                  <a:cubicBezTo>
                    <a:pt x="348" y="114"/>
                    <a:pt x="348" y="114"/>
                    <a:pt x="348" y="114"/>
                  </a:cubicBezTo>
                  <a:cubicBezTo>
                    <a:pt x="344" y="115"/>
                    <a:pt x="344" y="115"/>
                    <a:pt x="344" y="115"/>
                  </a:cubicBezTo>
                  <a:cubicBezTo>
                    <a:pt x="331" y="119"/>
                    <a:pt x="331" y="119"/>
                    <a:pt x="331" y="11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16" y="122"/>
                    <a:pt x="316" y="122"/>
                    <a:pt x="316" y="122"/>
                  </a:cubicBezTo>
                  <a:cubicBezTo>
                    <a:pt x="311" y="123"/>
                    <a:pt x="311" y="123"/>
                    <a:pt x="311" y="123"/>
                  </a:cubicBezTo>
                  <a:cubicBezTo>
                    <a:pt x="299" y="126"/>
                    <a:pt x="299" y="126"/>
                    <a:pt x="299" y="126"/>
                  </a:cubicBezTo>
                  <a:cubicBezTo>
                    <a:pt x="294" y="127"/>
                    <a:pt x="294" y="127"/>
                    <a:pt x="294" y="127"/>
                  </a:cubicBezTo>
                  <a:cubicBezTo>
                    <a:pt x="282" y="130"/>
                    <a:pt x="282" y="130"/>
                    <a:pt x="282" y="130"/>
                  </a:cubicBezTo>
                  <a:cubicBezTo>
                    <a:pt x="277" y="132"/>
                    <a:pt x="277" y="132"/>
                    <a:pt x="277" y="132"/>
                  </a:cubicBezTo>
                  <a:cubicBezTo>
                    <a:pt x="268" y="134"/>
                    <a:pt x="268" y="134"/>
                    <a:pt x="268" y="134"/>
                  </a:cubicBezTo>
                  <a:cubicBezTo>
                    <a:pt x="264" y="135"/>
                    <a:pt x="264" y="135"/>
                    <a:pt x="264" y="135"/>
                  </a:cubicBezTo>
                  <a:cubicBezTo>
                    <a:pt x="246" y="139"/>
                    <a:pt x="246" y="139"/>
                    <a:pt x="246" y="139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50" y="163"/>
                    <a:pt x="150" y="163"/>
                    <a:pt x="151" y="164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9" y="135"/>
                    <a:pt x="269" y="135"/>
                    <a:pt x="269" y="135"/>
                  </a:cubicBezTo>
                  <a:cubicBezTo>
                    <a:pt x="277" y="133"/>
                    <a:pt x="277" y="133"/>
                    <a:pt x="277" y="133"/>
                  </a:cubicBezTo>
                  <a:cubicBezTo>
                    <a:pt x="282" y="132"/>
                    <a:pt x="282" y="132"/>
                    <a:pt x="282" y="132"/>
                  </a:cubicBezTo>
                  <a:cubicBezTo>
                    <a:pt x="294" y="129"/>
                    <a:pt x="294" y="129"/>
                    <a:pt x="294" y="129"/>
                  </a:cubicBezTo>
                  <a:cubicBezTo>
                    <a:pt x="299" y="128"/>
                    <a:pt x="299" y="128"/>
                    <a:pt x="299" y="128"/>
                  </a:cubicBezTo>
                  <a:cubicBezTo>
                    <a:pt x="312" y="125"/>
                    <a:pt x="312" y="125"/>
                    <a:pt x="312" y="125"/>
                  </a:cubicBezTo>
                  <a:cubicBezTo>
                    <a:pt x="316" y="123"/>
                    <a:pt x="316" y="123"/>
                    <a:pt x="316" y="123"/>
                  </a:cubicBezTo>
                  <a:cubicBezTo>
                    <a:pt x="326" y="121"/>
                    <a:pt x="326" y="121"/>
                    <a:pt x="326" y="121"/>
                  </a:cubicBezTo>
                  <a:cubicBezTo>
                    <a:pt x="331" y="120"/>
                    <a:pt x="331" y="120"/>
                    <a:pt x="331" y="120"/>
                  </a:cubicBezTo>
                  <a:cubicBezTo>
                    <a:pt x="344" y="117"/>
                    <a:pt x="344" y="117"/>
                    <a:pt x="344" y="117"/>
                  </a:cubicBezTo>
                  <a:cubicBezTo>
                    <a:pt x="349" y="116"/>
                    <a:pt x="349" y="116"/>
                    <a:pt x="349" y="116"/>
                  </a:cubicBezTo>
                  <a:cubicBezTo>
                    <a:pt x="363" y="112"/>
                    <a:pt x="363" y="112"/>
                    <a:pt x="363" y="112"/>
                  </a:cubicBezTo>
                  <a:cubicBezTo>
                    <a:pt x="368" y="111"/>
                    <a:pt x="368" y="111"/>
                    <a:pt x="368" y="111"/>
                  </a:cubicBezTo>
                  <a:cubicBezTo>
                    <a:pt x="387" y="106"/>
                    <a:pt x="387" y="106"/>
                    <a:pt x="387" y="106"/>
                  </a:cubicBezTo>
                  <a:cubicBezTo>
                    <a:pt x="392" y="105"/>
                    <a:pt x="392" y="105"/>
                    <a:pt x="392" y="105"/>
                  </a:cubicBezTo>
                  <a:cubicBezTo>
                    <a:pt x="409" y="101"/>
                    <a:pt x="409" y="101"/>
                    <a:pt x="409" y="101"/>
                  </a:cubicBezTo>
                  <a:cubicBezTo>
                    <a:pt x="413" y="100"/>
                    <a:pt x="413" y="100"/>
                    <a:pt x="413" y="100"/>
                  </a:cubicBezTo>
                  <a:cubicBezTo>
                    <a:pt x="431" y="96"/>
                    <a:pt x="431" y="96"/>
                    <a:pt x="431" y="96"/>
                  </a:cubicBezTo>
                  <a:cubicBezTo>
                    <a:pt x="436" y="94"/>
                    <a:pt x="436" y="94"/>
                    <a:pt x="436" y="94"/>
                  </a:cubicBezTo>
                  <a:cubicBezTo>
                    <a:pt x="457" y="89"/>
                    <a:pt x="457" y="89"/>
                    <a:pt x="457" y="89"/>
                  </a:cubicBezTo>
                  <a:cubicBezTo>
                    <a:pt x="461" y="88"/>
                    <a:pt x="461" y="88"/>
                    <a:pt x="461" y="88"/>
                  </a:cubicBezTo>
                  <a:cubicBezTo>
                    <a:pt x="483" y="83"/>
                    <a:pt x="483" y="83"/>
                    <a:pt x="483" y="83"/>
                  </a:cubicBezTo>
                  <a:cubicBezTo>
                    <a:pt x="488" y="82"/>
                    <a:pt x="488" y="82"/>
                    <a:pt x="488" y="82"/>
                  </a:cubicBezTo>
                  <a:cubicBezTo>
                    <a:pt x="511" y="76"/>
                    <a:pt x="511" y="76"/>
                    <a:pt x="511" y="76"/>
                  </a:cubicBezTo>
                  <a:cubicBezTo>
                    <a:pt x="516" y="75"/>
                    <a:pt x="516" y="75"/>
                    <a:pt x="516" y="75"/>
                  </a:cubicBezTo>
                  <a:cubicBezTo>
                    <a:pt x="541" y="69"/>
                    <a:pt x="541" y="69"/>
                    <a:pt x="541" y="69"/>
                  </a:cubicBezTo>
                  <a:cubicBezTo>
                    <a:pt x="546" y="68"/>
                    <a:pt x="546" y="68"/>
                    <a:pt x="546" y="68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5" y="61"/>
                    <a:pt x="575" y="61"/>
                    <a:pt x="575" y="61"/>
                  </a:cubicBezTo>
                  <a:cubicBezTo>
                    <a:pt x="602" y="54"/>
                    <a:pt x="602" y="54"/>
                    <a:pt x="602" y="54"/>
                  </a:cubicBezTo>
                  <a:cubicBezTo>
                    <a:pt x="605" y="53"/>
                    <a:pt x="605" y="53"/>
                    <a:pt x="605" y="53"/>
                  </a:cubicBezTo>
                  <a:cubicBezTo>
                    <a:pt x="610" y="52"/>
                    <a:pt x="610" y="52"/>
                    <a:pt x="610" y="52"/>
                  </a:cubicBezTo>
                  <a:cubicBezTo>
                    <a:pt x="621" y="49"/>
                    <a:pt x="621" y="49"/>
                    <a:pt x="621" y="49"/>
                  </a:cubicBezTo>
                  <a:cubicBezTo>
                    <a:pt x="621" y="49"/>
                    <a:pt x="621" y="48"/>
                    <a:pt x="621" y="48"/>
                  </a:cubicBezTo>
                  <a:moveTo>
                    <a:pt x="686" y="32"/>
                  </a:moveTo>
                  <a:cubicBezTo>
                    <a:pt x="677" y="34"/>
                    <a:pt x="677" y="34"/>
                    <a:pt x="677" y="34"/>
                  </a:cubicBezTo>
                  <a:cubicBezTo>
                    <a:pt x="676" y="35"/>
                    <a:pt x="676" y="35"/>
                    <a:pt x="676" y="35"/>
                  </a:cubicBezTo>
                  <a:cubicBezTo>
                    <a:pt x="677" y="35"/>
                    <a:pt x="677" y="35"/>
                    <a:pt x="677" y="36"/>
                  </a:cubicBezTo>
                  <a:cubicBezTo>
                    <a:pt x="678" y="36"/>
                    <a:pt x="678" y="36"/>
                    <a:pt x="678" y="36"/>
                  </a:cubicBezTo>
                  <a:cubicBezTo>
                    <a:pt x="686" y="34"/>
                    <a:pt x="686" y="34"/>
                    <a:pt x="686" y="34"/>
                  </a:cubicBezTo>
                  <a:cubicBezTo>
                    <a:pt x="686" y="33"/>
                    <a:pt x="686" y="33"/>
                    <a:pt x="686" y="32"/>
                  </a:cubicBezTo>
                  <a:moveTo>
                    <a:pt x="798" y="5"/>
                  </a:moveTo>
                  <a:cubicBezTo>
                    <a:pt x="756" y="15"/>
                    <a:pt x="756" y="15"/>
                    <a:pt x="756" y="15"/>
                  </a:cubicBezTo>
                  <a:cubicBezTo>
                    <a:pt x="751" y="17"/>
                    <a:pt x="751" y="17"/>
                    <a:pt x="751" y="17"/>
                  </a:cubicBezTo>
                  <a:cubicBezTo>
                    <a:pt x="745" y="18"/>
                    <a:pt x="745" y="18"/>
                    <a:pt x="745" y="18"/>
                  </a:cubicBezTo>
                  <a:cubicBezTo>
                    <a:pt x="713" y="26"/>
                    <a:pt x="713" y="26"/>
                    <a:pt x="713" y="26"/>
                  </a:cubicBezTo>
                  <a:cubicBezTo>
                    <a:pt x="708" y="27"/>
                    <a:pt x="708" y="27"/>
                    <a:pt x="708" y="27"/>
                  </a:cubicBezTo>
                  <a:cubicBezTo>
                    <a:pt x="704" y="28"/>
                    <a:pt x="704" y="28"/>
                    <a:pt x="704" y="28"/>
                  </a:cubicBezTo>
                  <a:cubicBezTo>
                    <a:pt x="704" y="28"/>
                    <a:pt x="704" y="29"/>
                    <a:pt x="705" y="29"/>
                  </a:cubicBezTo>
                  <a:cubicBezTo>
                    <a:pt x="709" y="28"/>
                    <a:pt x="709" y="28"/>
                    <a:pt x="709" y="28"/>
                  </a:cubicBezTo>
                  <a:cubicBezTo>
                    <a:pt x="713" y="27"/>
                    <a:pt x="713" y="27"/>
                    <a:pt x="713" y="27"/>
                  </a:cubicBezTo>
                  <a:cubicBezTo>
                    <a:pt x="745" y="20"/>
                    <a:pt x="745" y="20"/>
                    <a:pt x="745" y="20"/>
                  </a:cubicBezTo>
                  <a:cubicBezTo>
                    <a:pt x="752" y="18"/>
                    <a:pt x="752" y="18"/>
                    <a:pt x="752" y="18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98" y="6"/>
                    <a:pt x="798" y="6"/>
                    <a:pt x="798" y="6"/>
                  </a:cubicBezTo>
                  <a:cubicBezTo>
                    <a:pt x="798" y="5"/>
                    <a:pt x="798" y="5"/>
                    <a:pt x="798" y="5"/>
                  </a:cubicBezTo>
                  <a:moveTo>
                    <a:pt x="912" y="0"/>
                  </a:moveTo>
                  <a:cubicBezTo>
                    <a:pt x="867" y="1"/>
                    <a:pt x="867" y="1"/>
                    <a:pt x="867" y="1"/>
                  </a:cubicBezTo>
                  <a:cubicBezTo>
                    <a:pt x="808" y="3"/>
                    <a:pt x="808" y="3"/>
                    <a:pt x="808" y="3"/>
                  </a:cubicBezTo>
                  <a:cubicBezTo>
                    <a:pt x="807" y="3"/>
                    <a:pt x="807" y="3"/>
                    <a:pt x="807" y="3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8" y="6"/>
                    <a:pt x="798" y="6"/>
                    <a:pt x="798" y="6"/>
                  </a:cubicBezTo>
                  <a:cubicBezTo>
                    <a:pt x="798" y="6"/>
                    <a:pt x="798" y="6"/>
                    <a:pt x="798" y="6"/>
                  </a:cubicBezTo>
                  <a:cubicBezTo>
                    <a:pt x="808" y="4"/>
                    <a:pt x="808" y="4"/>
                    <a:pt x="808" y="4"/>
                  </a:cubicBezTo>
                  <a:cubicBezTo>
                    <a:pt x="808" y="4"/>
                    <a:pt x="808" y="4"/>
                    <a:pt x="808" y="4"/>
                  </a:cubicBezTo>
                  <a:cubicBezTo>
                    <a:pt x="869" y="3"/>
                    <a:pt x="869" y="3"/>
                    <a:pt x="869" y="3"/>
                  </a:cubicBezTo>
                  <a:cubicBezTo>
                    <a:pt x="870" y="2"/>
                    <a:pt x="870" y="2"/>
                    <a:pt x="870" y="2"/>
                  </a:cubicBezTo>
                  <a:cubicBezTo>
                    <a:pt x="871" y="2"/>
                    <a:pt x="872" y="1"/>
                    <a:pt x="874" y="1"/>
                  </a:cubicBezTo>
                  <a:cubicBezTo>
                    <a:pt x="874" y="1"/>
                    <a:pt x="874" y="1"/>
                    <a:pt x="874" y="1"/>
                  </a:cubicBezTo>
                  <a:cubicBezTo>
                    <a:pt x="876" y="1"/>
                    <a:pt x="877" y="1"/>
                    <a:pt x="878" y="2"/>
                  </a:cubicBezTo>
                  <a:cubicBezTo>
                    <a:pt x="912" y="1"/>
                    <a:pt x="912" y="1"/>
                    <a:pt x="912" y="1"/>
                  </a:cubicBezTo>
                  <a:cubicBezTo>
                    <a:pt x="912" y="1"/>
                    <a:pt x="912" y="1"/>
                    <a:pt x="912" y="1"/>
                  </a:cubicBezTo>
                  <a:cubicBezTo>
                    <a:pt x="912" y="1"/>
                    <a:pt x="912" y="0"/>
                    <a:pt x="91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íş1ïḍê">
              <a:extLst>
                <a:ext uri="{FF2B5EF4-FFF2-40B4-BE49-F238E27FC236}">
                  <a16:creationId xmlns:a16="http://schemas.microsoft.com/office/drawing/2014/main" id="{E309BF1A-3B98-4EEE-8B5F-046FBA51D9DB}"/>
                </a:ext>
              </a:extLst>
            </p:cNvPr>
            <p:cNvSpPr/>
            <p:nvPr/>
          </p:nvSpPr>
          <p:spPr bwMode="auto">
            <a:xfrm>
              <a:off x="5248275" y="3016250"/>
              <a:ext cx="2178050" cy="441325"/>
            </a:xfrm>
            <a:custGeom>
              <a:avLst/>
              <a:gdLst>
                <a:gd name="T0" fmla="*/ 26 w 959"/>
                <a:gd name="T1" fmla="*/ 188 h 195"/>
                <a:gd name="T2" fmla="*/ 13 w 959"/>
                <a:gd name="T3" fmla="*/ 191 h 195"/>
                <a:gd name="T4" fmla="*/ 0 w 959"/>
                <a:gd name="T5" fmla="*/ 194 h 195"/>
                <a:gd name="T6" fmla="*/ 11 w 959"/>
                <a:gd name="T7" fmla="*/ 193 h 195"/>
                <a:gd name="T8" fmla="*/ 19 w 959"/>
                <a:gd name="T9" fmla="*/ 191 h 195"/>
                <a:gd name="T10" fmla="*/ 46 w 959"/>
                <a:gd name="T11" fmla="*/ 185 h 195"/>
                <a:gd name="T12" fmla="*/ 635 w 959"/>
                <a:gd name="T13" fmla="*/ 44 h 195"/>
                <a:gd name="T14" fmla="*/ 609 w 959"/>
                <a:gd name="T15" fmla="*/ 50 h 195"/>
                <a:gd name="T16" fmla="*/ 574 w 959"/>
                <a:gd name="T17" fmla="*/ 58 h 195"/>
                <a:gd name="T18" fmla="*/ 545 w 959"/>
                <a:gd name="T19" fmla="*/ 65 h 195"/>
                <a:gd name="T20" fmla="*/ 515 w 959"/>
                <a:gd name="T21" fmla="*/ 72 h 195"/>
                <a:gd name="T22" fmla="*/ 487 w 959"/>
                <a:gd name="T23" fmla="*/ 79 h 195"/>
                <a:gd name="T24" fmla="*/ 461 w 959"/>
                <a:gd name="T25" fmla="*/ 85 h 195"/>
                <a:gd name="T26" fmla="*/ 435 w 959"/>
                <a:gd name="T27" fmla="*/ 91 h 195"/>
                <a:gd name="T28" fmla="*/ 413 w 959"/>
                <a:gd name="T29" fmla="*/ 96 h 195"/>
                <a:gd name="T30" fmla="*/ 391 w 959"/>
                <a:gd name="T31" fmla="*/ 101 h 195"/>
                <a:gd name="T32" fmla="*/ 367 w 959"/>
                <a:gd name="T33" fmla="*/ 107 h 195"/>
                <a:gd name="T34" fmla="*/ 348 w 959"/>
                <a:gd name="T35" fmla="*/ 112 h 195"/>
                <a:gd name="T36" fmla="*/ 330 w 959"/>
                <a:gd name="T37" fmla="*/ 116 h 195"/>
                <a:gd name="T38" fmla="*/ 315 w 959"/>
                <a:gd name="T39" fmla="*/ 119 h 195"/>
                <a:gd name="T40" fmla="*/ 298 w 959"/>
                <a:gd name="T41" fmla="*/ 123 h 195"/>
                <a:gd name="T42" fmla="*/ 281 w 959"/>
                <a:gd name="T43" fmla="*/ 127 h 195"/>
                <a:gd name="T44" fmla="*/ 268 w 959"/>
                <a:gd name="T45" fmla="*/ 131 h 195"/>
                <a:gd name="T46" fmla="*/ 247 w 959"/>
                <a:gd name="T47" fmla="*/ 136 h 195"/>
                <a:gd name="T48" fmla="*/ 150 w 959"/>
                <a:gd name="T49" fmla="*/ 160 h 195"/>
                <a:gd name="T50" fmla="*/ 263 w 959"/>
                <a:gd name="T51" fmla="*/ 133 h 195"/>
                <a:gd name="T52" fmla="*/ 277 w 959"/>
                <a:gd name="T53" fmla="*/ 130 h 195"/>
                <a:gd name="T54" fmla="*/ 294 w 959"/>
                <a:gd name="T55" fmla="*/ 126 h 195"/>
                <a:gd name="T56" fmla="*/ 311 w 959"/>
                <a:gd name="T57" fmla="*/ 122 h 195"/>
                <a:gd name="T58" fmla="*/ 326 w 959"/>
                <a:gd name="T59" fmla="*/ 118 h 195"/>
                <a:gd name="T60" fmla="*/ 344 w 959"/>
                <a:gd name="T61" fmla="*/ 114 h 195"/>
                <a:gd name="T62" fmla="*/ 363 w 959"/>
                <a:gd name="T63" fmla="*/ 109 h 195"/>
                <a:gd name="T64" fmla="*/ 387 w 959"/>
                <a:gd name="T65" fmla="*/ 104 h 195"/>
                <a:gd name="T66" fmla="*/ 408 w 959"/>
                <a:gd name="T67" fmla="*/ 99 h 195"/>
                <a:gd name="T68" fmla="*/ 431 w 959"/>
                <a:gd name="T69" fmla="*/ 93 h 195"/>
                <a:gd name="T70" fmla="*/ 456 w 959"/>
                <a:gd name="T71" fmla="*/ 87 h 195"/>
                <a:gd name="T72" fmla="*/ 483 w 959"/>
                <a:gd name="T73" fmla="*/ 81 h 195"/>
                <a:gd name="T74" fmla="*/ 511 w 959"/>
                <a:gd name="T75" fmla="*/ 74 h 195"/>
                <a:gd name="T76" fmla="*/ 541 w 959"/>
                <a:gd name="T77" fmla="*/ 67 h 195"/>
                <a:gd name="T78" fmla="*/ 570 w 959"/>
                <a:gd name="T79" fmla="*/ 60 h 195"/>
                <a:gd name="T80" fmla="*/ 605 w 959"/>
                <a:gd name="T81" fmla="*/ 52 h 195"/>
                <a:gd name="T82" fmla="*/ 635 w 959"/>
                <a:gd name="T83" fmla="*/ 45 h 195"/>
                <a:gd name="T84" fmla="*/ 688 w 959"/>
                <a:gd name="T85" fmla="*/ 31 h 195"/>
                <a:gd name="T86" fmla="*/ 673 w 959"/>
                <a:gd name="T87" fmla="*/ 35 h 195"/>
                <a:gd name="T88" fmla="*/ 678 w 959"/>
                <a:gd name="T89" fmla="*/ 35 h 195"/>
                <a:gd name="T90" fmla="*/ 688 w 959"/>
                <a:gd name="T91" fmla="*/ 31 h 195"/>
                <a:gd name="T92" fmla="*/ 756 w 959"/>
                <a:gd name="T93" fmla="*/ 15 h 195"/>
                <a:gd name="T94" fmla="*/ 748 w 959"/>
                <a:gd name="T95" fmla="*/ 17 h 195"/>
                <a:gd name="T96" fmla="*/ 709 w 959"/>
                <a:gd name="T97" fmla="*/ 26 h 195"/>
                <a:gd name="T98" fmla="*/ 704 w 959"/>
                <a:gd name="T99" fmla="*/ 29 h 195"/>
                <a:gd name="T100" fmla="*/ 714 w 959"/>
                <a:gd name="T101" fmla="*/ 26 h 195"/>
                <a:gd name="T102" fmla="*/ 752 w 959"/>
                <a:gd name="T103" fmla="*/ 17 h 195"/>
                <a:gd name="T104" fmla="*/ 799 w 959"/>
                <a:gd name="T105" fmla="*/ 6 h 195"/>
                <a:gd name="T106" fmla="*/ 959 w 959"/>
                <a:gd name="T107" fmla="*/ 0 h 195"/>
                <a:gd name="T108" fmla="*/ 864 w 959"/>
                <a:gd name="T109" fmla="*/ 2 h 195"/>
                <a:gd name="T110" fmla="*/ 808 w 959"/>
                <a:gd name="T111" fmla="*/ 3 h 195"/>
                <a:gd name="T112" fmla="*/ 798 w 959"/>
                <a:gd name="T113" fmla="*/ 5 h 195"/>
                <a:gd name="T114" fmla="*/ 799 w 959"/>
                <a:gd name="T115" fmla="*/ 6 h 195"/>
                <a:gd name="T116" fmla="*/ 808 w 959"/>
                <a:gd name="T117" fmla="*/ 4 h 195"/>
                <a:gd name="T118" fmla="*/ 918 w 959"/>
                <a:gd name="T119" fmla="*/ 2 h 195"/>
                <a:gd name="T120" fmla="*/ 922 w 959"/>
                <a:gd name="T121" fmla="*/ 1 h 195"/>
                <a:gd name="T122" fmla="*/ 959 w 959"/>
                <a:gd name="T123" fmla="*/ 2 h 195"/>
                <a:gd name="T124" fmla="*/ 959 w 959"/>
                <a:gd name="T12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59" h="195">
                  <a:moveTo>
                    <a:pt x="45" y="183"/>
                  </a:moveTo>
                  <a:cubicBezTo>
                    <a:pt x="26" y="188"/>
                    <a:pt x="26" y="188"/>
                    <a:pt x="26" y="188"/>
                  </a:cubicBezTo>
                  <a:cubicBezTo>
                    <a:pt x="19" y="190"/>
                    <a:pt x="19" y="190"/>
                    <a:pt x="19" y="190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1" y="192"/>
                    <a:pt x="11" y="192"/>
                    <a:pt x="11" y="192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1" y="195"/>
                    <a:pt x="1" y="195"/>
                  </a:cubicBezTo>
                  <a:cubicBezTo>
                    <a:pt x="11" y="193"/>
                    <a:pt x="11" y="193"/>
                    <a:pt x="11" y="193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27" y="189"/>
                    <a:pt x="27" y="189"/>
                    <a:pt x="27" y="189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5" y="184"/>
                    <a:pt x="45" y="184"/>
                    <a:pt x="45" y="183"/>
                  </a:cubicBezTo>
                  <a:moveTo>
                    <a:pt x="635" y="44"/>
                  </a:moveTo>
                  <a:cubicBezTo>
                    <a:pt x="610" y="50"/>
                    <a:pt x="610" y="50"/>
                    <a:pt x="610" y="50"/>
                  </a:cubicBezTo>
                  <a:cubicBezTo>
                    <a:pt x="609" y="50"/>
                    <a:pt x="609" y="50"/>
                    <a:pt x="609" y="50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574" y="58"/>
                    <a:pt x="574" y="58"/>
                    <a:pt x="574" y="58"/>
                  </a:cubicBezTo>
                  <a:cubicBezTo>
                    <a:pt x="570" y="59"/>
                    <a:pt x="570" y="59"/>
                    <a:pt x="570" y="59"/>
                  </a:cubicBezTo>
                  <a:cubicBezTo>
                    <a:pt x="545" y="65"/>
                    <a:pt x="545" y="65"/>
                    <a:pt x="545" y="65"/>
                  </a:cubicBezTo>
                  <a:cubicBezTo>
                    <a:pt x="540" y="66"/>
                    <a:pt x="540" y="66"/>
                    <a:pt x="540" y="66"/>
                  </a:cubicBezTo>
                  <a:cubicBezTo>
                    <a:pt x="515" y="72"/>
                    <a:pt x="515" y="72"/>
                    <a:pt x="515" y="72"/>
                  </a:cubicBezTo>
                  <a:cubicBezTo>
                    <a:pt x="510" y="73"/>
                    <a:pt x="510" y="73"/>
                    <a:pt x="510" y="73"/>
                  </a:cubicBezTo>
                  <a:cubicBezTo>
                    <a:pt x="487" y="79"/>
                    <a:pt x="487" y="79"/>
                    <a:pt x="487" y="79"/>
                  </a:cubicBezTo>
                  <a:cubicBezTo>
                    <a:pt x="482" y="80"/>
                    <a:pt x="482" y="80"/>
                    <a:pt x="482" y="80"/>
                  </a:cubicBezTo>
                  <a:cubicBezTo>
                    <a:pt x="461" y="85"/>
                    <a:pt x="461" y="85"/>
                    <a:pt x="461" y="85"/>
                  </a:cubicBezTo>
                  <a:cubicBezTo>
                    <a:pt x="456" y="86"/>
                    <a:pt x="456" y="86"/>
                    <a:pt x="456" y="86"/>
                  </a:cubicBezTo>
                  <a:cubicBezTo>
                    <a:pt x="435" y="91"/>
                    <a:pt x="435" y="91"/>
                    <a:pt x="435" y="91"/>
                  </a:cubicBezTo>
                  <a:cubicBezTo>
                    <a:pt x="431" y="92"/>
                    <a:pt x="431" y="92"/>
                    <a:pt x="431" y="92"/>
                  </a:cubicBezTo>
                  <a:cubicBezTo>
                    <a:pt x="413" y="96"/>
                    <a:pt x="413" y="96"/>
                    <a:pt x="413" y="96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391" y="101"/>
                    <a:pt x="391" y="101"/>
                    <a:pt x="391" y="101"/>
                  </a:cubicBezTo>
                  <a:cubicBezTo>
                    <a:pt x="386" y="103"/>
                    <a:pt x="386" y="103"/>
                    <a:pt x="386" y="103"/>
                  </a:cubicBezTo>
                  <a:cubicBezTo>
                    <a:pt x="367" y="107"/>
                    <a:pt x="367" y="107"/>
                    <a:pt x="367" y="107"/>
                  </a:cubicBezTo>
                  <a:cubicBezTo>
                    <a:pt x="363" y="108"/>
                    <a:pt x="363" y="108"/>
                    <a:pt x="363" y="108"/>
                  </a:cubicBezTo>
                  <a:cubicBezTo>
                    <a:pt x="348" y="112"/>
                    <a:pt x="348" y="112"/>
                    <a:pt x="348" y="112"/>
                  </a:cubicBezTo>
                  <a:cubicBezTo>
                    <a:pt x="343" y="113"/>
                    <a:pt x="343" y="113"/>
                    <a:pt x="343" y="113"/>
                  </a:cubicBezTo>
                  <a:cubicBezTo>
                    <a:pt x="330" y="116"/>
                    <a:pt x="330" y="116"/>
                    <a:pt x="330" y="116"/>
                  </a:cubicBezTo>
                  <a:cubicBezTo>
                    <a:pt x="326" y="117"/>
                    <a:pt x="326" y="117"/>
                    <a:pt x="326" y="117"/>
                  </a:cubicBezTo>
                  <a:cubicBezTo>
                    <a:pt x="315" y="119"/>
                    <a:pt x="315" y="119"/>
                    <a:pt x="315" y="119"/>
                  </a:cubicBezTo>
                  <a:cubicBezTo>
                    <a:pt x="311" y="120"/>
                    <a:pt x="311" y="120"/>
                    <a:pt x="311" y="120"/>
                  </a:cubicBezTo>
                  <a:cubicBezTo>
                    <a:pt x="298" y="123"/>
                    <a:pt x="298" y="123"/>
                    <a:pt x="298" y="123"/>
                  </a:cubicBezTo>
                  <a:cubicBezTo>
                    <a:pt x="293" y="125"/>
                    <a:pt x="293" y="125"/>
                    <a:pt x="293" y="125"/>
                  </a:cubicBezTo>
                  <a:cubicBezTo>
                    <a:pt x="281" y="127"/>
                    <a:pt x="281" y="127"/>
                    <a:pt x="281" y="127"/>
                  </a:cubicBezTo>
                  <a:cubicBezTo>
                    <a:pt x="276" y="129"/>
                    <a:pt x="276" y="129"/>
                    <a:pt x="276" y="129"/>
                  </a:cubicBezTo>
                  <a:cubicBezTo>
                    <a:pt x="268" y="131"/>
                    <a:pt x="268" y="131"/>
                    <a:pt x="268" y="131"/>
                  </a:cubicBezTo>
                  <a:cubicBezTo>
                    <a:pt x="263" y="132"/>
                    <a:pt x="263" y="132"/>
                    <a:pt x="263" y="132"/>
                  </a:cubicBezTo>
                  <a:cubicBezTo>
                    <a:pt x="247" y="136"/>
                    <a:pt x="247" y="136"/>
                    <a:pt x="247" y="136"/>
                  </a:cubicBezTo>
                  <a:cubicBezTo>
                    <a:pt x="150" y="159"/>
                    <a:pt x="150" y="159"/>
                    <a:pt x="150" y="159"/>
                  </a:cubicBezTo>
                  <a:cubicBezTo>
                    <a:pt x="150" y="159"/>
                    <a:pt x="150" y="159"/>
                    <a:pt x="150" y="160"/>
                  </a:cubicBezTo>
                  <a:cubicBezTo>
                    <a:pt x="247" y="137"/>
                    <a:pt x="247" y="137"/>
                    <a:pt x="247" y="137"/>
                  </a:cubicBezTo>
                  <a:cubicBezTo>
                    <a:pt x="263" y="133"/>
                    <a:pt x="263" y="133"/>
                    <a:pt x="263" y="133"/>
                  </a:cubicBezTo>
                  <a:cubicBezTo>
                    <a:pt x="268" y="132"/>
                    <a:pt x="268" y="132"/>
                    <a:pt x="268" y="132"/>
                  </a:cubicBezTo>
                  <a:cubicBezTo>
                    <a:pt x="277" y="130"/>
                    <a:pt x="277" y="130"/>
                    <a:pt x="277" y="130"/>
                  </a:cubicBezTo>
                  <a:cubicBezTo>
                    <a:pt x="282" y="129"/>
                    <a:pt x="282" y="129"/>
                    <a:pt x="282" y="129"/>
                  </a:cubicBezTo>
                  <a:cubicBezTo>
                    <a:pt x="294" y="126"/>
                    <a:pt x="294" y="126"/>
                    <a:pt x="294" y="126"/>
                  </a:cubicBezTo>
                  <a:cubicBezTo>
                    <a:pt x="299" y="125"/>
                    <a:pt x="299" y="125"/>
                    <a:pt x="299" y="125"/>
                  </a:cubicBezTo>
                  <a:cubicBezTo>
                    <a:pt x="311" y="122"/>
                    <a:pt x="311" y="122"/>
                    <a:pt x="311" y="122"/>
                  </a:cubicBezTo>
                  <a:cubicBezTo>
                    <a:pt x="316" y="121"/>
                    <a:pt x="316" y="121"/>
                    <a:pt x="316" y="121"/>
                  </a:cubicBezTo>
                  <a:cubicBezTo>
                    <a:pt x="326" y="118"/>
                    <a:pt x="326" y="118"/>
                    <a:pt x="326" y="118"/>
                  </a:cubicBezTo>
                  <a:cubicBezTo>
                    <a:pt x="331" y="117"/>
                    <a:pt x="331" y="117"/>
                    <a:pt x="331" y="117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8" y="113"/>
                    <a:pt x="348" y="113"/>
                    <a:pt x="348" y="113"/>
                  </a:cubicBezTo>
                  <a:cubicBezTo>
                    <a:pt x="363" y="109"/>
                    <a:pt x="363" y="109"/>
                    <a:pt x="363" y="109"/>
                  </a:cubicBezTo>
                  <a:cubicBezTo>
                    <a:pt x="368" y="108"/>
                    <a:pt x="368" y="108"/>
                    <a:pt x="368" y="108"/>
                  </a:cubicBezTo>
                  <a:cubicBezTo>
                    <a:pt x="387" y="104"/>
                    <a:pt x="387" y="104"/>
                    <a:pt x="387" y="104"/>
                  </a:cubicBezTo>
                  <a:cubicBezTo>
                    <a:pt x="391" y="103"/>
                    <a:pt x="391" y="103"/>
                    <a:pt x="391" y="103"/>
                  </a:cubicBezTo>
                  <a:cubicBezTo>
                    <a:pt x="408" y="99"/>
                    <a:pt x="408" y="99"/>
                    <a:pt x="408" y="99"/>
                  </a:cubicBezTo>
                  <a:cubicBezTo>
                    <a:pt x="413" y="98"/>
                    <a:pt x="413" y="98"/>
                    <a:pt x="413" y="98"/>
                  </a:cubicBezTo>
                  <a:cubicBezTo>
                    <a:pt x="431" y="93"/>
                    <a:pt x="431" y="93"/>
                    <a:pt x="431" y="93"/>
                  </a:cubicBezTo>
                  <a:cubicBezTo>
                    <a:pt x="436" y="92"/>
                    <a:pt x="436" y="92"/>
                    <a:pt x="436" y="92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61" y="86"/>
                    <a:pt x="461" y="86"/>
                    <a:pt x="461" y="86"/>
                  </a:cubicBezTo>
                  <a:cubicBezTo>
                    <a:pt x="483" y="81"/>
                    <a:pt x="483" y="81"/>
                    <a:pt x="483" y="81"/>
                  </a:cubicBezTo>
                  <a:cubicBezTo>
                    <a:pt x="487" y="80"/>
                    <a:pt x="487" y="80"/>
                    <a:pt x="487" y="80"/>
                  </a:cubicBezTo>
                  <a:cubicBezTo>
                    <a:pt x="511" y="74"/>
                    <a:pt x="511" y="74"/>
                    <a:pt x="511" y="74"/>
                  </a:cubicBezTo>
                  <a:cubicBezTo>
                    <a:pt x="516" y="73"/>
                    <a:pt x="516" y="73"/>
                    <a:pt x="516" y="73"/>
                  </a:cubicBezTo>
                  <a:cubicBezTo>
                    <a:pt x="541" y="67"/>
                    <a:pt x="541" y="67"/>
                    <a:pt x="541" y="67"/>
                  </a:cubicBezTo>
                  <a:cubicBezTo>
                    <a:pt x="545" y="66"/>
                    <a:pt x="545" y="66"/>
                    <a:pt x="545" y="66"/>
                  </a:cubicBezTo>
                  <a:cubicBezTo>
                    <a:pt x="570" y="60"/>
                    <a:pt x="570" y="60"/>
                    <a:pt x="570" y="60"/>
                  </a:cubicBezTo>
                  <a:cubicBezTo>
                    <a:pt x="575" y="59"/>
                    <a:pt x="575" y="59"/>
                    <a:pt x="575" y="59"/>
                  </a:cubicBezTo>
                  <a:cubicBezTo>
                    <a:pt x="605" y="52"/>
                    <a:pt x="605" y="52"/>
                    <a:pt x="605" y="52"/>
                  </a:cubicBezTo>
                  <a:cubicBezTo>
                    <a:pt x="610" y="51"/>
                    <a:pt x="610" y="51"/>
                    <a:pt x="610" y="51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35" y="44"/>
                    <a:pt x="635" y="44"/>
                    <a:pt x="635" y="44"/>
                  </a:cubicBezTo>
                  <a:moveTo>
                    <a:pt x="688" y="31"/>
                  </a:moveTo>
                  <a:cubicBezTo>
                    <a:pt x="678" y="34"/>
                    <a:pt x="678" y="34"/>
                    <a:pt x="678" y="34"/>
                  </a:cubicBezTo>
                  <a:cubicBezTo>
                    <a:pt x="673" y="35"/>
                    <a:pt x="673" y="35"/>
                    <a:pt x="673" y="35"/>
                  </a:cubicBezTo>
                  <a:cubicBezTo>
                    <a:pt x="673" y="35"/>
                    <a:pt x="674" y="35"/>
                    <a:pt x="674" y="36"/>
                  </a:cubicBezTo>
                  <a:cubicBezTo>
                    <a:pt x="678" y="35"/>
                    <a:pt x="678" y="35"/>
                    <a:pt x="678" y="35"/>
                  </a:cubicBezTo>
                  <a:cubicBezTo>
                    <a:pt x="688" y="32"/>
                    <a:pt x="688" y="32"/>
                    <a:pt x="688" y="32"/>
                  </a:cubicBezTo>
                  <a:cubicBezTo>
                    <a:pt x="688" y="32"/>
                    <a:pt x="688" y="32"/>
                    <a:pt x="688" y="31"/>
                  </a:cubicBezTo>
                  <a:moveTo>
                    <a:pt x="798" y="5"/>
                  </a:moveTo>
                  <a:cubicBezTo>
                    <a:pt x="756" y="15"/>
                    <a:pt x="756" y="15"/>
                    <a:pt x="756" y="15"/>
                  </a:cubicBezTo>
                  <a:cubicBezTo>
                    <a:pt x="752" y="16"/>
                    <a:pt x="752" y="16"/>
                    <a:pt x="752" y="16"/>
                  </a:cubicBezTo>
                  <a:cubicBezTo>
                    <a:pt x="748" y="17"/>
                    <a:pt x="748" y="17"/>
                    <a:pt x="748" y="17"/>
                  </a:cubicBezTo>
                  <a:cubicBezTo>
                    <a:pt x="713" y="25"/>
                    <a:pt x="713" y="25"/>
                    <a:pt x="713" y="25"/>
                  </a:cubicBezTo>
                  <a:cubicBezTo>
                    <a:pt x="709" y="26"/>
                    <a:pt x="709" y="26"/>
                    <a:pt x="709" y="26"/>
                  </a:cubicBezTo>
                  <a:cubicBezTo>
                    <a:pt x="704" y="27"/>
                    <a:pt x="704" y="27"/>
                    <a:pt x="704" y="27"/>
                  </a:cubicBezTo>
                  <a:cubicBezTo>
                    <a:pt x="704" y="28"/>
                    <a:pt x="704" y="28"/>
                    <a:pt x="704" y="29"/>
                  </a:cubicBezTo>
                  <a:cubicBezTo>
                    <a:pt x="709" y="28"/>
                    <a:pt x="709" y="28"/>
                    <a:pt x="709" y="28"/>
                  </a:cubicBezTo>
                  <a:cubicBezTo>
                    <a:pt x="714" y="26"/>
                    <a:pt x="714" y="26"/>
                    <a:pt x="714" y="26"/>
                  </a:cubicBezTo>
                  <a:cubicBezTo>
                    <a:pt x="748" y="18"/>
                    <a:pt x="748" y="18"/>
                    <a:pt x="748" y="18"/>
                  </a:cubicBezTo>
                  <a:cubicBezTo>
                    <a:pt x="752" y="17"/>
                    <a:pt x="752" y="17"/>
                    <a:pt x="752" y="17"/>
                  </a:cubicBezTo>
                  <a:cubicBezTo>
                    <a:pt x="757" y="16"/>
                    <a:pt x="757" y="16"/>
                    <a:pt x="757" y="16"/>
                  </a:cubicBezTo>
                  <a:cubicBezTo>
                    <a:pt x="799" y="6"/>
                    <a:pt x="799" y="6"/>
                    <a:pt x="799" y="6"/>
                  </a:cubicBezTo>
                  <a:cubicBezTo>
                    <a:pt x="798" y="5"/>
                    <a:pt x="798" y="5"/>
                    <a:pt x="798" y="5"/>
                  </a:cubicBezTo>
                  <a:moveTo>
                    <a:pt x="959" y="0"/>
                  </a:moveTo>
                  <a:cubicBezTo>
                    <a:pt x="922" y="1"/>
                    <a:pt x="922" y="1"/>
                    <a:pt x="922" y="1"/>
                  </a:cubicBezTo>
                  <a:cubicBezTo>
                    <a:pt x="864" y="2"/>
                    <a:pt x="864" y="2"/>
                    <a:pt x="864" y="2"/>
                  </a:cubicBezTo>
                  <a:cubicBezTo>
                    <a:pt x="808" y="3"/>
                    <a:pt x="808" y="3"/>
                    <a:pt x="808" y="3"/>
                  </a:cubicBezTo>
                  <a:cubicBezTo>
                    <a:pt x="808" y="3"/>
                    <a:pt x="808" y="3"/>
                    <a:pt x="808" y="3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8" y="5"/>
                    <a:pt x="798" y="5"/>
                    <a:pt x="798" y="5"/>
                  </a:cubicBezTo>
                  <a:cubicBezTo>
                    <a:pt x="799" y="6"/>
                    <a:pt x="799" y="6"/>
                    <a:pt x="799" y="6"/>
                  </a:cubicBezTo>
                  <a:cubicBezTo>
                    <a:pt x="799" y="6"/>
                    <a:pt x="799" y="6"/>
                    <a:pt x="799" y="6"/>
                  </a:cubicBezTo>
                  <a:cubicBezTo>
                    <a:pt x="808" y="4"/>
                    <a:pt x="808" y="4"/>
                    <a:pt x="808" y="4"/>
                  </a:cubicBezTo>
                  <a:cubicBezTo>
                    <a:pt x="808" y="4"/>
                    <a:pt x="808" y="4"/>
                    <a:pt x="808" y="4"/>
                  </a:cubicBezTo>
                  <a:cubicBezTo>
                    <a:pt x="865" y="3"/>
                    <a:pt x="865" y="3"/>
                    <a:pt x="865" y="3"/>
                  </a:cubicBezTo>
                  <a:cubicBezTo>
                    <a:pt x="918" y="2"/>
                    <a:pt x="918" y="2"/>
                    <a:pt x="918" y="2"/>
                  </a:cubicBezTo>
                  <a:cubicBezTo>
                    <a:pt x="919" y="2"/>
                    <a:pt x="920" y="2"/>
                    <a:pt x="921" y="1"/>
                  </a:cubicBezTo>
                  <a:cubicBezTo>
                    <a:pt x="921" y="1"/>
                    <a:pt x="922" y="1"/>
                    <a:pt x="922" y="1"/>
                  </a:cubicBezTo>
                  <a:cubicBezTo>
                    <a:pt x="923" y="1"/>
                    <a:pt x="924" y="2"/>
                    <a:pt x="925" y="2"/>
                  </a:cubicBezTo>
                  <a:cubicBezTo>
                    <a:pt x="959" y="2"/>
                    <a:pt x="959" y="2"/>
                    <a:pt x="959" y="2"/>
                  </a:cubicBezTo>
                  <a:cubicBezTo>
                    <a:pt x="959" y="2"/>
                    <a:pt x="959" y="1"/>
                    <a:pt x="959" y="1"/>
                  </a:cubicBezTo>
                  <a:cubicBezTo>
                    <a:pt x="959" y="1"/>
                    <a:pt x="959" y="1"/>
                    <a:pt x="95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ïSļîďe">
              <a:extLst>
                <a:ext uri="{FF2B5EF4-FFF2-40B4-BE49-F238E27FC236}">
                  <a16:creationId xmlns:a16="http://schemas.microsoft.com/office/drawing/2014/main" id="{1E4D5FC9-682C-464B-B8EC-295D5142DBFE}"/>
                </a:ext>
              </a:extLst>
            </p:cNvPr>
            <p:cNvSpPr/>
            <p:nvPr/>
          </p:nvSpPr>
          <p:spPr bwMode="auto">
            <a:xfrm>
              <a:off x="5240338" y="2941638"/>
              <a:ext cx="2147887" cy="492125"/>
            </a:xfrm>
            <a:custGeom>
              <a:avLst/>
              <a:gdLst>
                <a:gd name="T0" fmla="*/ 18 w 945"/>
                <a:gd name="T1" fmla="*/ 211 h 217"/>
                <a:gd name="T2" fmla="*/ 1 w 945"/>
                <a:gd name="T3" fmla="*/ 217 h 217"/>
                <a:gd name="T4" fmla="*/ 19 w 945"/>
                <a:gd name="T5" fmla="*/ 213 h 217"/>
                <a:gd name="T6" fmla="*/ 42 w 945"/>
                <a:gd name="T7" fmla="*/ 206 h 217"/>
                <a:gd name="T8" fmla="*/ 618 w 945"/>
                <a:gd name="T9" fmla="*/ 73 h 217"/>
                <a:gd name="T10" fmla="*/ 575 w 945"/>
                <a:gd name="T11" fmla="*/ 83 h 217"/>
                <a:gd name="T12" fmla="*/ 540 w 945"/>
                <a:gd name="T13" fmla="*/ 91 h 217"/>
                <a:gd name="T14" fmla="*/ 487 w 945"/>
                <a:gd name="T15" fmla="*/ 103 h 217"/>
                <a:gd name="T16" fmla="*/ 456 w 945"/>
                <a:gd name="T17" fmla="*/ 110 h 217"/>
                <a:gd name="T18" fmla="*/ 412 w 945"/>
                <a:gd name="T19" fmla="*/ 120 h 217"/>
                <a:gd name="T20" fmla="*/ 386 w 945"/>
                <a:gd name="T21" fmla="*/ 126 h 217"/>
                <a:gd name="T22" fmla="*/ 348 w 945"/>
                <a:gd name="T23" fmla="*/ 135 h 217"/>
                <a:gd name="T24" fmla="*/ 325 w 945"/>
                <a:gd name="T25" fmla="*/ 140 h 217"/>
                <a:gd name="T26" fmla="*/ 298 w 945"/>
                <a:gd name="T27" fmla="*/ 147 h 217"/>
                <a:gd name="T28" fmla="*/ 276 w 945"/>
                <a:gd name="T29" fmla="*/ 152 h 217"/>
                <a:gd name="T30" fmla="*/ 247 w 945"/>
                <a:gd name="T31" fmla="*/ 158 h 217"/>
                <a:gd name="T32" fmla="*/ 248 w 945"/>
                <a:gd name="T33" fmla="*/ 160 h 217"/>
                <a:gd name="T34" fmla="*/ 276 w 945"/>
                <a:gd name="T35" fmla="*/ 153 h 217"/>
                <a:gd name="T36" fmla="*/ 298 w 945"/>
                <a:gd name="T37" fmla="*/ 148 h 217"/>
                <a:gd name="T38" fmla="*/ 326 w 945"/>
                <a:gd name="T39" fmla="*/ 142 h 217"/>
                <a:gd name="T40" fmla="*/ 348 w 945"/>
                <a:gd name="T41" fmla="*/ 137 h 217"/>
                <a:gd name="T42" fmla="*/ 386 w 945"/>
                <a:gd name="T43" fmla="*/ 128 h 217"/>
                <a:gd name="T44" fmla="*/ 413 w 945"/>
                <a:gd name="T45" fmla="*/ 122 h 217"/>
                <a:gd name="T46" fmla="*/ 456 w 945"/>
                <a:gd name="T47" fmla="*/ 112 h 217"/>
                <a:gd name="T48" fmla="*/ 487 w 945"/>
                <a:gd name="T49" fmla="*/ 105 h 217"/>
                <a:gd name="T50" fmla="*/ 541 w 945"/>
                <a:gd name="T51" fmla="*/ 92 h 217"/>
                <a:gd name="T52" fmla="*/ 575 w 945"/>
                <a:gd name="T53" fmla="*/ 84 h 217"/>
                <a:gd name="T54" fmla="*/ 617 w 945"/>
                <a:gd name="T55" fmla="*/ 75 h 217"/>
                <a:gd name="T56" fmla="*/ 641 w 945"/>
                <a:gd name="T57" fmla="*/ 68 h 217"/>
                <a:gd name="T58" fmla="*/ 673 w 945"/>
                <a:gd name="T59" fmla="*/ 60 h 217"/>
                <a:gd name="T60" fmla="*/ 674 w 945"/>
                <a:gd name="T61" fmla="*/ 62 h 217"/>
                <a:gd name="T62" fmla="*/ 692 w 945"/>
                <a:gd name="T63" fmla="*/ 56 h 217"/>
                <a:gd name="T64" fmla="*/ 752 w 945"/>
                <a:gd name="T65" fmla="*/ 42 h 217"/>
                <a:gd name="T66" fmla="*/ 709 w 945"/>
                <a:gd name="T67" fmla="*/ 52 h 217"/>
                <a:gd name="T68" fmla="*/ 704 w 945"/>
                <a:gd name="T69" fmla="*/ 55 h 217"/>
                <a:gd name="T70" fmla="*/ 751 w 945"/>
                <a:gd name="T71" fmla="*/ 44 h 217"/>
                <a:gd name="T72" fmla="*/ 799 w 945"/>
                <a:gd name="T73" fmla="*/ 33 h 217"/>
                <a:gd name="T74" fmla="*/ 912 w 945"/>
                <a:gd name="T75" fmla="*/ 7 h 217"/>
                <a:gd name="T76" fmla="*/ 899 w 945"/>
                <a:gd name="T77" fmla="*/ 10 h 217"/>
                <a:gd name="T78" fmla="*/ 809 w 945"/>
                <a:gd name="T79" fmla="*/ 29 h 217"/>
                <a:gd name="T80" fmla="*/ 799 w 945"/>
                <a:gd name="T81" fmla="*/ 33 h 217"/>
                <a:gd name="T82" fmla="*/ 809 w 945"/>
                <a:gd name="T83" fmla="*/ 30 h 217"/>
                <a:gd name="T84" fmla="*/ 945 w 945"/>
                <a:gd name="T85" fmla="*/ 1 h 217"/>
                <a:gd name="T86" fmla="*/ 945 w 945"/>
                <a:gd name="T8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5" h="217">
                  <a:moveTo>
                    <a:pt x="42" y="206"/>
                  </a:moveTo>
                  <a:cubicBezTo>
                    <a:pt x="26" y="209"/>
                    <a:pt x="26" y="209"/>
                    <a:pt x="26" y="209"/>
                  </a:cubicBezTo>
                  <a:cubicBezTo>
                    <a:pt x="18" y="211"/>
                    <a:pt x="18" y="211"/>
                    <a:pt x="18" y="211"/>
                  </a:cubicBezTo>
                  <a:cubicBezTo>
                    <a:pt x="12" y="213"/>
                    <a:pt x="12" y="213"/>
                    <a:pt x="12" y="213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1" y="216"/>
                    <a:pt x="1" y="216"/>
                    <a:pt x="1" y="217"/>
                  </a:cubicBezTo>
                  <a:cubicBezTo>
                    <a:pt x="1" y="217"/>
                    <a:pt x="1" y="217"/>
                    <a:pt x="1" y="217"/>
                  </a:cubicBezTo>
                  <a:cubicBezTo>
                    <a:pt x="12" y="214"/>
                    <a:pt x="12" y="214"/>
                    <a:pt x="12" y="214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27" y="211"/>
                    <a:pt x="27" y="211"/>
                    <a:pt x="27" y="211"/>
                  </a:cubicBezTo>
                  <a:cubicBezTo>
                    <a:pt x="42" y="207"/>
                    <a:pt x="42" y="207"/>
                    <a:pt x="42" y="207"/>
                  </a:cubicBezTo>
                  <a:cubicBezTo>
                    <a:pt x="42" y="207"/>
                    <a:pt x="42" y="206"/>
                    <a:pt x="42" y="206"/>
                  </a:cubicBezTo>
                  <a:moveTo>
                    <a:pt x="641" y="68"/>
                  </a:moveTo>
                  <a:cubicBezTo>
                    <a:pt x="638" y="68"/>
                    <a:pt x="638" y="68"/>
                    <a:pt x="638" y="68"/>
                  </a:cubicBezTo>
                  <a:cubicBezTo>
                    <a:pt x="618" y="73"/>
                    <a:pt x="618" y="73"/>
                    <a:pt x="618" y="73"/>
                  </a:cubicBezTo>
                  <a:cubicBezTo>
                    <a:pt x="609" y="75"/>
                    <a:pt x="609" y="75"/>
                    <a:pt x="609" y="75"/>
                  </a:cubicBezTo>
                  <a:cubicBezTo>
                    <a:pt x="605" y="76"/>
                    <a:pt x="605" y="76"/>
                    <a:pt x="605" y="76"/>
                  </a:cubicBezTo>
                  <a:cubicBezTo>
                    <a:pt x="575" y="83"/>
                    <a:pt x="575" y="83"/>
                    <a:pt x="575" y="83"/>
                  </a:cubicBezTo>
                  <a:cubicBezTo>
                    <a:pt x="570" y="84"/>
                    <a:pt x="570" y="84"/>
                    <a:pt x="570" y="84"/>
                  </a:cubicBezTo>
                  <a:cubicBezTo>
                    <a:pt x="545" y="90"/>
                    <a:pt x="545" y="90"/>
                    <a:pt x="545" y="90"/>
                  </a:cubicBezTo>
                  <a:cubicBezTo>
                    <a:pt x="540" y="91"/>
                    <a:pt x="540" y="91"/>
                    <a:pt x="540" y="91"/>
                  </a:cubicBezTo>
                  <a:cubicBezTo>
                    <a:pt x="515" y="97"/>
                    <a:pt x="515" y="97"/>
                    <a:pt x="515" y="97"/>
                  </a:cubicBezTo>
                  <a:cubicBezTo>
                    <a:pt x="511" y="98"/>
                    <a:pt x="511" y="98"/>
                    <a:pt x="511" y="98"/>
                  </a:cubicBezTo>
                  <a:cubicBezTo>
                    <a:pt x="487" y="103"/>
                    <a:pt x="487" y="103"/>
                    <a:pt x="487" y="103"/>
                  </a:cubicBezTo>
                  <a:cubicBezTo>
                    <a:pt x="482" y="104"/>
                    <a:pt x="482" y="104"/>
                    <a:pt x="482" y="104"/>
                  </a:cubicBezTo>
                  <a:cubicBezTo>
                    <a:pt x="461" y="109"/>
                    <a:pt x="461" y="109"/>
                    <a:pt x="461" y="109"/>
                  </a:cubicBezTo>
                  <a:cubicBezTo>
                    <a:pt x="456" y="110"/>
                    <a:pt x="456" y="110"/>
                    <a:pt x="456" y="110"/>
                  </a:cubicBezTo>
                  <a:cubicBezTo>
                    <a:pt x="435" y="115"/>
                    <a:pt x="435" y="115"/>
                    <a:pt x="435" y="115"/>
                  </a:cubicBezTo>
                  <a:cubicBezTo>
                    <a:pt x="431" y="116"/>
                    <a:pt x="431" y="116"/>
                    <a:pt x="431" y="116"/>
                  </a:cubicBezTo>
                  <a:cubicBezTo>
                    <a:pt x="412" y="120"/>
                    <a:pt x="412" y="120"/>
                    <a:pt x="412" y="120"/>
                  </a:cubicBezTo>
                  <a:cubicBezTo>
                    <a:pt x="408" y="121"/>
                    <a:pt x="408" y="121"/>
                    <a:pt x="408" y="121"/>
                  </a:cubicBezTo>
                  <a:cubicBezTo>
                    <a:pt x="391" y="125"/>
                    <a:pt x="391" y="125"/>
                    <a:pt x="391" y="125"/>
                  </a:cubicBezTo>
                  <a:cubicBezTo>
                    <a:pt x="386" y="126"/>
                    <a:pt x="386" y="126"/>
                    <a:pt x="386" y="126"/>
                  </a:cubicBezTo>
                  <a:cubicBezTo>
                    <a:pt x="367" y="131"/>
                    <a:pt x="367" y="131"/>
                    <a:pt x="367" y="131"/>
                  </a:cubicBezTo>
                  <a:cubicBezTo>
                    <a:pt x="362" y="132"/>
                    <a:pt x="362" y="132"/>
                    <a:pt x="362" y="132"/>
                  </a:cubicBezTo>
                  <a:cubicBezTo>
                    <a:pt x="348" y="135"/>
                    <a:pt x="348" y="135"/>
                    <a:pt x="348" y="135"/>
                  </a:cubicBezTo>
                  <a:cubicBezTo>
                    <a:pt x="343" y="136"/>
                    <a:pt x="343" y="136"/>
                    <a:pt x="343" y="136"/>
                  </a:cubicBezTo>
                  <a:cubicBezTo>
                    <a:pt x="330" y="139"/>
                    <a:pt x="330" y="139"/>
                    <a:pt x="330" y="139"/>
                  </a:cubicBezTo>
                  <a:cubicBezTo>
                    <a:pt x="325" y="140"/>
                    <a:pt x="325" y="140"/>
                    <a:pt x="325" y="140"/>
                  </a:cubicBezTo>
                  <a:cubicBezTo>
                    <a:pt x="315" y="143"/>
                    <a:pt x="315" y="143"/>
                    <a:pt x="315" y="143"/>
                  </a:cubicBezTo>
                  <a:cubicBezTo>
                    <a:pt x="310" y="144"/>
                    <a:pt x="310" y="144"/>
                    <a:pt x="310" y="144"/>
                  </a:cubicBezTo>
                  <a:cubicBezTo>
                    <a:pt x="298" y="147"/>
                    <a:pt x="298" y="147"/>
                    <a:pt x="298" y="147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1" y="151"/>
                    <a:pt x="281" y="151"/>
                    <a:pt x="281" y="151"/>
                  </a:cubicBezTo>
                  <a:cubicBezTo>
                    <a:pt x="276" y="152"/>
                    <a:pt x="276" y="152"/>
                    <a:pt x="276" y="152"/>
                  </a:cubicBezTo>
                  <a:cubicBezTo>
                    <a:pt x="267" y="154"/>
                    <a:pt x="267" y="154"/>
                    <a:pt x="267" y="154"/>
                  </a:cubicBezTo>
                  <a:cubicBezTo>
                    <a:pt x="262" y="155"/>
                    <a:pt x="262" y="155"/>
                    <a:pt x="262" y="155"/>
                  </a:cubicBezTo>
                  <a:cubicBezTo>
                    <a:pt x="247" y="158"/>
                    <a:pt x="247" y="158"/>
                    <a:pt x="247" y="158"/>
                  </a:cubicBezTo>
                  <a:cubicBezTo>
                    <a:pt x="149" y="181"/>
                    <a:pt x="149" y="181"/>
                    <a:pt x="149" y="181"/>
                  </a:cubicBezTo>
                  <a:cubicBezTo>
                    <a:pt x="149" y="182"/>
                    <a:pt x="149" y="182"/>
                    <a:pt x="149" y="182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8" y="155"/>
                    <a:pt x="268" y="155"/>
                    <a:pt x="268" y="155"/>
                  </a:cubicBezTo>
                  <a:cubicBezTo>
                    <a:pt x="276" y="153"/>
                    <a:pt x="276" y="153"/>
                    <a:pt x="276" y="153"/>
                  </a:cubicBezTo>
                  <a:cubicBezTo>
                    <a:pt x="281" y="152"/>
                    <a:pt x="281" y="152"/>
                    <a:pt x="281" y="152"/>
                  </a:cubicBezTo>
                  <a:cubicBezTo>
                    <a:pt x="293" y="149"/>
                    <a:pt x="293" y="149"/>
                    <a:pt x="293" y="149"/>
                  </a:cubicBezTo>
                  <a:cubicBezTo>
                    <a:pt x="298" y="148"/>
                    <a:pt x="298" y="148"/>
                    <a:pt x="298" y="148"/>
                  </a:cubicBezTo>
                  <a:cubicBezTo>
                    <a:pt x="311" y="145"/>
                    <a:pt x="311" y="145"/>
                    <a:pt x="311" y="145"/>
                  </a:cubicBezTo>
                  <a:cubicBezTo>
                    <a:pt x="316" y="144"/>
                    <a:pt x="316" y="144"/>
                    <a:pt x="316" y="144"/>
                  </a:cubicBezTo>
                  <a:cubicBezTo>
                    <a:pt x="326" y="142"/>
                    <a:pt x="326" y="142"/>
                    <a:pt x="326" y="142"/>
                  </a:cubicBezTo>
                  <a:cubicBezTo>
                    <a:pt x="330" y="141"/>
                    <a:pt x="330" y="141"/>
                    <a:pt x="330" y="141"/>
                  </a:cubicBezTo>
                  <a:cubicBezTo>
                    <a:pt x="343" y="138"/>
                    <a:pt x="343" y="138"/>
                    <a:pt x="343" y="138"/>
                  </a:cubicBezTo>
                  <a:cubicBezTo>
                    <a:pt x="348" y="137"/>
                    <a:pt x="348" y="137"/>
                    <a:pt x="348" y="137"/>
                  </a:cubicBezTo>
                  <a:cubicBezTo>
                    <a:pt x="363" y="133"/>
                    <a:pt x="363" y="133"/>
                    <a:pt x="363" y="133"/>
                  </a:cubicBezTo>
                  <a:cubicBezTo>
                    <a:pt x="368" y="132"/>
                    <a:pt x="368" y="132"/>
                    <a:pt x="368" y="132"/>
                  </a:cubicBezTo>
                  <a:cubicBezTo>
                    <a:pt x="386" y="128"/>
                    <a:pt x="386" y="128"/>
                    <a:pt x="386" y="128"/>
                  </a:cubicBezTo>
                  <a:cubicBezTo>
                    <a:pt x="391" y="127"/>
                    <a:pt x="391" y="127"/>
                    <a:pt x="391" y="127"/>
                  </a:cubicBezTo>
                  <a:cubicBezTo>
                    <a:pt x="408" y="123"/>
                    <a:pt x="408" y="123"/>
                    <a:pt x="408" y="123"/>
                  </a:cubicBezTo>
                  <a:cubicBezTo>
                    <a:pt x="413" y="122"/>
                    <a:pt x="413" y="122"/>
                    <a:pt x="413" y="122"/>
                  </a:cubicBezTo>
                  <a:cubicBezTo>
                    <a:pt x="431" y="117"/>
                    <a:pt x="431" y="117"/>
                    <a:pt x="431" y="117"/>
                  </a:cubicBezTo>
                  <a:cubicBezTo>
                    <a:pt x="436" y="116"/>
                    <a:pt x="436" y="116"/>
                    <a:pt x="436" y="116"/>
                  </a:cubicBezTo>
                  <a:cubicBezTo>
                    <a:pt x="456" y="112"/>
                    <a:pt x="456" y="112"/>
                    <a:pt x="456" y="112"/>
                  </a:cubicBezTo>
                  <a:cubicBezTo>
                    <a:pt x="461" y="111"/>
                    <a:pt x="461" y="111"/>
                    <a:pt x="461" y="111"/>
                  </a:cubicBezTo>
                  <a:cubicBezTo>
                    <a:pt x="483" y="106"/>
                    <a:pt x="483" y="106"/>
                    <a:pt x="483" y="106"/>
                  </a:cubicBezTo>
                  <a:cubicBezTo>
                    <a:pt x="487" y="105"/>
                    <a:pt x="487" y="105"/>
                    <a:pt x="487" y="105"/>
                  </a:cubicBezTo>
                  <a:cubicBezTo>
                    <a:pt x="511" y="99"/>
                    <a:pt x="511" y="99"/>
                    <a:pt x="511" y="99"/>
                  </a:cubicBezTo>
                  <a:cubicBezTo>
                    <a:pt x="516" y="98"/>
                    <a:pt x="516" y="98"/>
                    <a:pt x="516" y="98"/>
                  </a:cubicBezTo>
                  <a:cubicBezTo>
                    <a:pt x="541" y="92"/>
                    <a:pt x="541" y="92"/>
                    <a:pt x="541" y="92"/>
                  </a:cubicBezTo>
                  <a:cubicBezTo>
                    <a:pt x="546" y="91"/>
                    <a:pt x="546" y="91"/>
                    <a:pt x="546" y="91"/>
                  </a:cubicBezTo>
                  <a:cubicBezTo>
                    <a:pt x="570" y="85"/>
                    <a:pt x="570" y="85"/>
                    <a:pt x="570" y="85"/>
                  </a:cubicBezTo>
                  <a:cubicBezTo>
                    <a:pt x="575" y="84"/>
                    <a:pt x="575" y="84"/>
                    <a:pt x="575" y="84"/>
                  </a:cubicBezTo>
                  <a:cubicBezTo>
                    <a:pt x="605" y="77"/>
                    <a:pt x="605" y="77"/>
                    <a:pt x="605" y="77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7" y="75"/>
                    <a:pt x="617" y="75"/>
                    <a:pt x="617" y="75"/>
                  </a:cubicBezTo>
                  <a:cubicBezTo>
                    <a:pt x="638" y="70"/>
                    <a:pt x="638" y="70"/>
                    <a:pt x="638" y="70"/>
                  </a:cubicBezTo>
                  <a:cubicBezTo>
                    <a:pt x="640" y="69"/>
                    <a:pt x="640" y="69"/>
                    <a:pt x="640" y="69"/>
                  </a:cubicBezTo>
                  <a:cubicBezTo>
                    <a:pt x="641" y="69"/>
                    <a:pt x="641" y="68"/>
                    <a:pt x="641" y="68"/>
                  </a:cubicBezTo>
                  <a:moveTo>
                    <a:pt x="692" y="56"/>
                  </a:moveTo>
                  <a:cubicBezTo>
                    <a:pt x="678" y="59"/>
                    <a:pt x="678" y="59"/>
                    <a:pt x="678" y="59"/>
                  </a:cubicBezTo>
                  <a:cubicBezTo>
                    <a:pt x="673" y="60"/>
                    <a:pt x="673" y="60"/>
                    <a:pt x="673" y="60"/>
                  </a:cubicBezTo>
                  <a:cubicBezTo>
                    <a:pt x="670" y="61"/>
                    <a:pt x="670" y="61"/>
                    <a:pt x="670" y="61"/>
                  </a:cubicBezTo>
                  <a:cubicBezTo>
                    <a:pt x="670" y="61"/>
                    <a:pt x="671" y="62"/>
                    <a:pt x="671" y="62"/>
                  </a:cubicBezTo>
                  <a:cubicBezTo>
                    <a:pt x="674" y="62"/>
                    <a:pt x="674" y="62"/>
                    <a:pt x="674" y="62"/>
                  </a:cubicBezTo>
                  <a:cubicBezTo>
                    <a:pt x="678" y="60"/>
                    <a:pt x="678" y="60"/>
                    <a:pt x="678" y="60"/>
                  </a:cubicBezTo>
                  <a:cubicBezTo>
                    <a:pt x="692" y="57"/>
                    <a:pt x="692" y="57"/>
                    <a:pt x="692" y="57"/>
                  </a:cubicBezTo>
                  <a:cubicBezTo>
                    <a:pt x="692" y="57"/>
                    <a:pt x="692" y="56"/>
                    <a:pt x="692" y="56"/>
                  </a:cubicBezTo>
                  <a:moveTo>
                    <a:pt x="799" y="31"/>
                  </a:moveTo>
                  <a:cubicBezTo>
                    <a:pt x="757" y="41"/>
                    <a:pt x="757" y="41"/>
                    <a:pt x="757" y="41"/>
                  </a:cubicBezTo>
                  <a:cubicBezTo>
                    <a:pt x="752" y="42"/>
                    <a:pt x="752" y="42"/>
                    <a:pt x="752" y="42"/>
                  </a:cubicBezTo>
                  <a:cubicBezTo>
                    <a:pt x="751" y="42"/>
                    <a:pt x="751" y="42"/>
                    <a:pt x="751" y="42"/>
                  </a:cubicBezTo>
                  <a:cubicBezTo>
                    <a:pt x="714" y="51"/>
                    <a:pt x="714" y="51"/>
                    <a:pt x="714" y="51"/>
                  </a:cubicBezTo>
                  <a:cubicBezTo>
                    <a:pt x="709" y="52"/>
                    <a:pt x="709" y="52"/>
                    <a:pt x="709" y="52"/>
                  </a:cubicBezTo>
                  <a:cubicBezTo>
                    <a:pt x="703" y="53"/>
                    <a:pt x="703" y="53"/>
                    <a:pt x="703" y="53"/>
                  </a:cubicBezTo>
                  <a:cubicBezTo>
                    <a:pt x="703" y="54"/>
                    <a:pt x="703" y="54"/>
                    <a:pt x="704" y="54"/>
                  </a:cubicBezTo>
                  <a:cubicBezTo>
                    <a:pt x="704" y="54"/>
                    <a:pt x="704" y="55"/>
                    <a:pt x="704" y="55"/>
                  </a:cubicBezTo>
                  <a:cubicBezTo>
                    <a:pt x="709" y="53"/>
                    <a:pt x="709" y="53"/>
                    <a:pt x="709" y="53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51" y="44"/>
                    <a:pt x="751" y="44"/>
                    <a:pt x="751" y="44"/>
                  </a:cubicBezTo>
                  <a:cubicBezTo>
                    <a:pt x="753" y="43"/>
                    <a:pt x="753" y="43"/>
                    <a:pt x="753" y="43"/>
                  </a:cubicBezTo>
                  <a:cubicBezTo>
                    <a:pt x="757" y="42"/>
                    <a:pt x="757" y="42"/>
                    <a:pt x="757" y="42"/>
                  </a:cubicBezTo>
                  <a:cubicBezTo>
                    <a:pt x="799" y="33"/>
                    <a:pt x="799" y="33"/>
                    <a:pt x="799" y="33"/>
                  </a:cubicBezTo>
                  <a:cubicBezTo>
                    <a:pt x="799" y="31"/>
                    <a:pt x="799" y="31"/>
                    <a:pt x="799" y="31"/>
                  </a:cubicBezTo>
                  <a:moveTo>
                    <a:pt x="945" y="0"/>
                  </a:moveTo>
                  <a:cubicBezTo>
                    <a:pt x="912" y="7"/>
                    <a:pt x="912" y="7"/>
                    <a:pt x="912" y="7"/>
                  </a:cubicBezTo>
                  <a:cubicBezTo>
                    <a:pt x="911" y="8"/>
                    <a:pt x="909" y="9"/>
                    <a:pt x="907" y="9"/>
                  </a:cubicBezTo>
                  <a:cubicBezTo>
                    <a:pt x="907" y="9"/>
                    <a:pt x="906" y="8"/>
                    <a:pt x="905" y="8"/>
                  </a:cubicBezTo>
                  <a:cubicBezTo>
                    <a:pt x="899" y="10"/>
                    <a:pt x="899" y="10"/>
                    <a:pt x="899" y="10"/>
                  </a:cubicBezTo>
                  <a:cubicBezTo>
                    <a:pt x="852" y="20"/>
                    <a:pt x="852" y="20"/>
                    <a:pt x="852" y="20"/>
                  </a:cubicBezTo>
                  <a:cubicBezTo>
                    <a:pt x="809" y="29"/>
                    <a:pt x="809" y="29"/>
                    <a:pt x="809" y="29"/>
                  </a:cubicBezTo>
                  <a:cubicBezTo>
                    <a:pt x="809" y="29"/>
                    <a:pt x="809" y="29"/>
                    <a:pt x="809" y="29"/>
                  </a:cubicBezTo>
                  <a:cubicBezTo>
                    <a:pt x="799" y="31"/>
                    <a:pt x="799" y="31"/>
                    <a:pt x="799" y="31"/>
                  </a:cubicBezTo>
                  <a:cubicBezTo>
                    <a:pt x="799" y="31"/>
                    <a:pt x="799" y="31"/>
                    <a:pt x="799" y="31"/>
                  </a:cubicBezTo>
                  <a:cubicBezTo>
                    <a:pt x="799" y="33"/>
                    <a:pt x="799" y="33"/>
                    <a:pt x="799" y="33"/>
                  </a:cubicBezTo>
                  <a:cubicBezTo>
                    <a:pt x="800" y="33"/>
                    <a:pt x="800" y="33"/>
                    <a:pt x="800" y="33"/>
                  </a:cubicBezTo>
                  <a:cubicBezTo>
                    <a:pt x="809" y="30"/>
                    <a:pt x="809" y="30"/>
                    <a:pt x="809" y="30"/>
                  </a:cubicBezTo>
                  <a:cubicBezTo>
                    <a:pt x="809" y="30"/>
                    <a:pt x="809" y="30"/>
                    <a:pt x="809" y="30"/>
                  </a:cubicBezTo>
                  <a:cubicBezTo>
                    <a:pt x="853" y="21"/>
                    <a:pt x="853" y="21"/>
                    <a:pt x="853" y="2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45" y="1"/>
                    <a:pt x="945" y="1"/>
                    <a:pt x="945" y="1"/>
                  </a:cubicBezTo>
                  <a:cubicBezTo>
                    <a:pt x="945" y="1"/>
                    <a:pt x="945" y="1"/>
                    <a:pt x="945" y="1"/>
                  </a:cubicBezTo>
                  <a:cubicBezTo>
                    <a:pt x="945" y="0"/>
                    <a:pt x="945" y="0"/>
                    <a:pt x="945" y="0"/>
                  </a:cubicBezTo>
                  <a:cubicBezTo>
                    <a:pt x="945" y="0"/>
                    <a:pt x="945" y="0"/>
                    <a:pt x="94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í$ḷíḋe">
              <a:extLst>
                <a:ext uri="{FF2B5EF4-FFF2-40B4-BE49-F238E27FC236}">
                  <a16:creationId xmlns:a16="http://schemas.microsoft.com/office/drawing/2014/main" id="{C13A71E7-75E6-4E74-B169-4D43A8971659}"/>
                </a:ext>
              </a:extLst>
            </p:cNvPr>
            <p:cNvSpPr/>
            <p:nvPr/>
          </p:nvSpPr>
          <p:spPr bwMode="auto">
            <a:xfrm>
              <a:off x="5235575" y="2946400"/>
              <a:ext cx="2052637" cy="458788"/>
            </a:xfrm>
            <a:custGeom>
              <a:avLst/>
              <a:gdLst>
                <a:gd name="T0" fmla="*/ 17 w 903"/>
                <a:gd name="T1" fmla="*/ 198 h 203"/>
                <a:gd name="T2" fmla="*/ 0 w 903"/>
                <a:gd name="T3" fmla="*/ 203 h 203"/>
                <a:gd name="T4" fmla="*/ 17 w 903"/>
                <a:gd name="T5" fmla="*/ 199 h 203"/>
                <a:gd name="T6" fmla="*/ 37 w 903"/>
                <a:gd name="T7" fmla="*/ 193 h 203"/>
                <a:gd name="T8" fmla="*/ 637 w 903"/>
                <a:gd name="T9" fmla="*/ 59 h 203"/>
                <a:gd name="T10" fmla="*/ 604 w 903"/>
                <a:gd name="T11" fmla="*/ 67 h 203"/>
                <a:gd name="T12" fmla="*/ 544 w 903"/>
                <a:gd name="T13" fmla="*/ 80 h 203"/>
                <a:gd name="T14" fmla="*/ 510 w 903"/>
                <a:gd name="T15" fmla="*/ 88 h 203"/>
                <a:gd name="T16" fmla="*/ 460 w 903"/>
                <a:gd name="T17" fmla="*/ 99 h 203"/>
                <a:gd name="T18" fmla="*/ 430 w 903"/>
                <a:gd name="T19" fmla="*/ 106 h 203"/>
                <a:gd name="T20" fmla="*/ 390 w 903"/>
                <a:gd name="T21" fmla="*/ 114 h 203"/>
                <a:gd name="T22" fmla="*/ 361 w 903"/>
                <a:gd name="T23" fmla="*/ 121 h 203"/>
                <a:gd name="T24" fmla="*/ 329 w 903"/>
                <a:gd name="T25" fmla="*/ 128 h 203"/>
                <a:gd name="T26" fmla="*/ 309 w 903"/>
                <a:gd name="T27" fmla="*/ 132 h 203"/>
                <a:gd name="T28" fmla="*/ 279 w 903"/>
                <a:gd name="T29" fmla="*/ 139 h 203"/>
                <a:gd name="T30" fmla="*/ 261 w 903"/>
                <a:gd name="T31" fmla="*/ 143 h 203"/>
                <a:gd name="T32" fmla="*/ 147 w 903"/>
                <a:gd name="T33" fmla="*/ 170 h 203"/>
                <a:gd name="T34" fmla="*/ 266 w 903"/>
                <a:gd name="T35" fmla="*/ 143 h 203"/>
                <a:gd name="T36" fmla="*/ 292 w 903"/>
                <a:gd name="T37" fmla="*/ 138 h 203"/>
                <a:gd name="T38" fmla="*/ 314 w 903"/>
                <a:gd name="T39" fmla="*/ 133 h 203"/>
                <a:gd name="T40" fmla="*/ 342 w 903"/>
                <a:gd name="T41" fmla="*/ 126 h 203"/>
                <a:gd name="T42" fmla="*/ 366 w 903"/>
                <a:gd name="T43" fmla="*/ 121 h 203"/>
                <a:gd name="T44" fmla="*/ 407 w 903"/>
                <a:gd name="T45" fmla="*/ 112 h 203"/>
                <a:gd name="T46" fmla="*/ 435 w 903"/>
                <a:gd name="T47" fmla="*/ 106 h 203"/>
                <a:gd name="T48" fmla="*/ 482 w 903"/>
                <a:gd name="T49" fmla="*/ 95 h 203"/>
                <a:gd name="T50" fmla="*/ 515 w 903"/>
                <a:gd name="T51" fmla="*/ 88 h 203"/>
                <a:gd name="T52" fmla="*/ 569 w 903"/>
                <a:gd name="T53" fmla="*/ 76 h 203"/>
                <a:gd name="T54" fmla="*/ 609 w 903"/>
                <a:gd name="T55" fmla="*/ 67 h 203"/>
                <a:gd name="T56" fmla="*/ 643 w 903"/>
                <a:gd name="T57" fmla="*/ 59 h 203"/>
                <a:gd name="T58" fmla="*/ 799 w 903"/>
                <a:gd name="T59" fmla="*/ 23 h 203"/>
                <a:gd name="T60" fmla="*/ 713 w 903"/>
                <a:gd name="T61" fmla="*/ 42 h 203"/>
                <a:gd name="T62" fmla="*/ 673 w 903"/>
                <a:gd name="T63" fmla="*/ 51 h 203"/>
                <a:gd name="T64" fmla="*/ 667 w 903"/>
                <a:gd name="T65" fmla="*/ 54 h 203"/>
                <a:gd name="T66" fmla="*/ 709 w 903"/>
                <a:gd name="T67" fmla="*/ 45 h 203"/>
                <a:gd name="T68" fmla="*/ 757 w 903"/>
                <a:gd name="T69" fmla="*/ 34 h 203"/>
                <a:gd name="T70" fmla="*/ 860 w 903"/>
                <a:gd name="T71" fmla="*/ 9 h 203"/>
                <a:gd name="T72" fmla="*/ 808 w 903"/>
                <a:gd name="T73" fmla="*/ 21 h 203"/>
                <a:gd name="T74" fmla="*/ 799 w 903"/>
                <a:gd name="T75" fmla="*/ 24 h 203"/>
                <a:gd name="T76" fmla="*/ 809 w 903"/>
                <a:gd name="T77" fmla="*/ 22 h 203"/>
                <a:gd name="T78" fmla="*/ 860 w 903"/>
                <a:gd name="T79" fmla="*/ 9 h 203"/>
                <a:gd name="T80" fmla="*/ 871 w 903"/>
                <a:gd name="T81" fmla="*/ 7 h 203"/>
                <a:gd name="T82" fmla="*/ 903 w 903"/>
                <a:gd name="T83" fmla="*/ 1 h 203"/>
                <a:gd name="T84" fmla="*/ 903 w 903"/>
                <a:gd name="T8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03" h="203">
                  <a:moveTo>
                    <a:pt x="37" y="193"/>
                  </a:moveTo>
                  <a:cubicBezTo>
                    <a:pt x="25" y="196"/>
                    <a:pt x="25" y="196"/>
                    <a:pt x="25" y="196"/>
                  </a:cubicBezTo>
                  <a:cubicBezTo>
                    <a:pt x="17" y="198"/>
                    <a:pt x="17" y="198"/>
                    <a:pt x="17" y="198"/>
                  </a:cubicBezTo>
                  <a:cubicBezTo>
                    <a:pt x="10" y="199"/>
                    <a:pt x="10" y="199"/>
                    <a:pt x="10" y="199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2"/>
                    <a:pt x="0" y="202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11" y="201"/>
                    <a:pt x="11" y="201"/>
                    <a:pt x="11" y="201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26" y="197"/>
                    <a:pt x="26" y="197"/>
                    <a:pt x="26" y="197"/>
                  </a:cubicBezTo>
                  <a:cubicBezTo>
                    <a:pt x="38" y="194"/>
                    <a:pt x="38" y="194"/>
                    <a:pt x="38" y="194"/>
                  </a:cubicBezTo>
                  <a:cubicBezTo>
                    <a:pt x="38" y="194"/>
                    <a:pt x="37" y="194"/>
                    <a:pt x="37" y="193"/>
                  </a:cubicBezTo>
                  <a:moveTo>
                    <a:pt x="653" y="56"/>
                  </a:moveTo>
                  <a:cubicBezTo>
                    <a:pt x="642" y="58"/>
                    <a:pt x="642" y="58"/>
                    <a:pt x="642" y="58"/>
                  </a:cubicBezTo>
                  <a:cubicBezTo>
                    <a:pt x="637" y="59"/>
                    <a:pt x="637" y="59"/>
                    <a:pt x="637" y="59"/>
                  </a:cubicBezTo>
                  <a:cubicBezTo>
                    <a:pt x="625" y="62"/>
                    <a:pt x="625" y="62"/>
                    <a:pt x="625" y="62"/>
                  </a:cubicBezTo>
                  <a:cubicBezTo>
                    <a:pt x="609" y="65"/>
                    <a:pt x="609" y="65"/>
                    <a:pt x="609" y="65"/>
                  </a:cubicBezTo>
                  <a:cubicBezTo>
                    <a:pt x="604" y="67"/>
                    <a:pt x="604" y="67"/>
                    <a:pt x="604" y="67"/>
                  </a:cubicBezTo>
                  <a:cubicBezTo>
                    <a:pt x="574" y="73"/>
                    <a:pt x="574" y="73"/>
                    <a:pt x="574" y="73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44" y="80"/>
                    <a:pt x="544" y="80"/>
                    <a:pt x="544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14" y="87"/>
                    <a:pt x="514" y="87"/>
                    <a:pt x="514" y="87"/>
                  </a:cubicBezTo>
                  <a:cubicBezTo>
                    <a:pt x="510" y="88"/>
                    <a:pt x="510" y="88"/>
                    <a:pt x="510" y="88"/>
                  </a:cubicBezTo>
                  <a:cubicBezTo>
                    <a:pt x="486" y="93"/>
                    <a:pt x="486" y="93"/>
                    <a:pt x="486" y="93"/>
                  </a:cubicBezTo>
                  <a:cubicBezTo>
                    <a:pt x="481" y="94"/>
                    <a:pt x="481" y="94"/>
                    <a:pt x="481" y="94"/>
                  </a:cubicBezTo>
                  <a:cubicBezTo>
                    <a:pt x="460" y="99"/>
                    <a:pt x="460" y="99"/>
                    <a:pt x="460" y="99"/>
                  </a:cubicBezTo>
                  <a:cubicBezTo>
                    <a:pt x="455" y="100"/>
                    <a:pt x="455" y="100"/>
                    <a:pt x="455" y="100"/>
                  </a:cubicBezTo>
                  <a:cubicBezTo>
                    <a:pt x="434" y="104"/>
                    <a:pt x="434" y="104"/>
                    <a:pt x="434" y="104"/>
                  </a:cubicBezTo>
                  <a:cubicBezTo>
                    <a:pt x="430" y="106"/>
                    <a:pt x="430" y="106"/>
                    <a:pt x="430" y="106"/>
                  </a:cubicBezTo>
                  <a:cubicBezTo>
                    <a:pt x="411" y="110"/>
                    <a:pt x="411" y="110"/>
                    <a:pt x="411" y="110"/>
                  </a:cubicBezTo>
                  <a:cubicBezTo>
                    <a:pt x="407" y="111"/>
                    <a:pt x="407" y="111"/>
                    <a:pt x="407" y="111"/>
                  </a:cubicBezTo>
                  <a:cubicBezTo>
                    <a:pt x="390" y="114"/>
                    <a:pt x="390" y="114"/>
                    <a:pt x="390" y="114"/>
                  </a:cubicBezTo>
                  <a:cubicBezTo>
                    <a:pt x="385" y="116"/>
                    <a:pt x="385" y="116"/>
                    <a:pt x="385" y="116"/>
                  </a:cubicBezTo>
                  <a:cubicBezTo>
                    <a:pt x="366" y="120"/>
                    <a:pt x="366" y="120"/>
                    <a:pt x="366" y="120"/>
                  </a:cubicBezTo>
                  <a:cubicBezTo>
                    <a:pt x="361" y="121"/>
                    <a:pt x="361" y="121"/>
                    <a:pt x="361" y="121"/>
                  </a:cubicBezTo>
                  <a:cubicBezTo>
                    <a:pt x="346" y="124"/>
                    <a:pt x="346" y="124"/>
                    <a:pt x="346" y="124"/>
                  </a:cubicBezTo>
                  <a:cubicBezTo>
                    <a:pt x="342" y="125"/>
                    <a:pt x="342" y="125"/>
                    <a:pt x="342" y="125"/>
                  </a:cubicBezTo>
                  <a:cubicBezTo>
                    <a:pt x="329" y="128"/>
                    <a:pt x="329" y="128"/>
                    <a:pt x="329" y="128"/>
                  </a:cubicBezTo>
                  <a:cubicBezTo>
                    <a:pt x="324" y="129"/>
                    <a:pt x="324" y="129"/>
                    <a:pt x="324" y="129"/>
                  </a:cubicBezTo>
                  <a:cubicBezTo>
                    <a:pt x="314" y="131"/>
                    <a:pt x="314" y="131"/>
                    <a:pt x="314" y="131"/>
                  </a:cubicBezTo>
                  <a:cubicBezTo>
                    <a:pt x="309" y="132"/>
                    <a:pt x="309" y="132"/>
                    <a:pt x="309" y="132"/>
                  </a:cubicBezTo>
                  <a:cubicBezTo>
                    <a:pt x="296" y="135"/>
                    <a:pt x="296" y="135"/>
                    <a:pt x="296" y="135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79" y="139"/>
                    <a:pt x="279" y="139"/>
                    <a:pt x="279" y="139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66" y="142"/>
                    <a:pt x="266" y="142"/>
                    <a:pt x="266" y="142"/>
                  </a:cubicBezTo>
                  <a:cubicBezTo>
                    <a:pt x="261" y="143"/>
                    <a:pt x="261" y="143"/>
                    <a:pt x="261" y="143"/>
                  </a:cubicBezTo>
                  <a:cubicBezTo>
                    <a:pt x="246" y="147"/>
                    <a:pt x="246" y="147"/>
                    <a:pt x="246" y="14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47" y="169"/>
                    <a:pt x="147" y="170"/>
                    <a:pt x="147" y="170"/>
                  </a:cubicBezTo>
                  <a:cubicBezTo>
                    <a:pt x="247" y="148"/>
                    <a:pt x="247" y="148"/>
                    <a:pt x="247" y="148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75" y="141"/>
                    <a:pt x="275" y="141"/>
                    <a:pt x="275" y="141"/>
                  </a:cubicBezTo>
                  <a:cubicBezTo>
                    <a:pt x="280" y="140"/>
                    <a:pt x="280" y="140"/>
                    <a:pt x="280" y="140"/>
                  </a:cubicBezTo>
                  <a:cubicBezTo>
                    <a:pt x="292" y="138"/>
                    <a:pt x="292" y="138"/>
                    <a:pt x="292" y="138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309" y="134"/>
                    <a:pt x="309" y="134"/>
                    <a:pt x="309" y="134"/>
                  </a:cubicBezTo>
                  <a:cubicBezTo>
                    <a:pt x="314" y="133"/>
                    <a:pt x="314" y="133"/>
                    <a:pt x="314" y="133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9" y="129"/>
                    <a:pt x="329" y="129"/>
                    <a:pt x="329" y="129"/>
                  </a:cubicBezTo>
                  <a:cubicBezTo>
                    <a:pt x="342" y="126"/>
                    <a:pt x="342" y="126"/>
                    <a:pt x="342" y="126"/>
                  </a:cubicBezTo>
                  <a:cubicBezTo>
                    <a:pt x="347" y="125"/>
                    <a:pt x="347" y="125"/>
                    <a:pt x="347" y="125"/>
                  </a:cubicBezTo>
                  <a:cubicBezTo>
                    <a:pt x="362" y="122"/>
                    <a:pt x="362" y="122"/>
                    <a:pt x="362" y="122"/>
                  </a:cubicBezTo>
                  <a:cubicBezTo>
                    <a:pt x="366" y="121"/>
                    <a:pt x="366" y="121"/>
                    <a:pt x="366" y="121"/>
                  </a:cubicBezTo>
                  <a:cubicBezTo>
                    <a:pt x="385" y="117"/>
                    <a:pt x="385" y="117"/>
                    <a:pt x="385" y="117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407" y="112"/>
                    <a:pt x="407" y="112"/>
                    <a:pt x="407" y="112"/>
                  </a:cubicBezTo>
                  <a:cubicBezTo>
                    <a:pt x="412" y="111"/>
                    <a:pt x="412" y="111"/>
                    <a:pt x="412" y="111"/>
                  </a:cubicBezTo>
                  <a:cubicBezTo>
                    <a:pt x="430" y="107"/>
                    <a:pt x="430" y="107"/>
                    <a:pt x="430" y="107"/>
                  </a:cubicBezTo>
                  <a:cubicBezTo>
                    <a:pt x="435" y="106"/>
                    <a:pt x="435" y="106"/>
                    <a:pt x="435" y="106"/>
                  </a:cubicBezTo>
                  <a:cubicBezTo>
                    <a:pt x="455" y="101"/>
                    <a:pt x="455" y="101"/>
                    <a:pt x="455" y="101"/>
                  </a:cubicBezTo>
                  <a:cubicBezTo>
                    <a:pt x="460" y="100"/>
                    <a:pt x="460" y="100"/>
                    <a:pt x="460" y="100"/>
                  </a:cubicBezTo>
                  <a:cubicBezTo>
                    <a:pt x="482" y="95"/>
                    <a:pt x="482" y="95"/>
                    <a:pt x="482" y="95"/>
                  </a:cubicBezTo>
                  <a:cubicBezTo>
                    <a:pt x="486" y="94"/>
                    <a:pt x="486" y="94"/>
                    <a:pt x="486" y="94"/>
                  </a:cubicBezTo>
                  <a:cubicBezTo>
                    <a:pt x="510" y="89"/>
                    <a:pt x="510" y="89"/>
                    <a:pt x="510" y="89"/>
                  </a:cubicBezTo>
                  <a:cubicBezTo>
                    <a:pt x="515" y="88"/>
                    <a:pt x="515" y="88"/>
                    <a:pt x="515" y="88"/>
                  </a:cubicBezTo>
                  <a:cubicBezTo>
                    <a:pt x="540" y="82"/>
                    <a:pt x="540" y="82"/>
                    <a:pt x="540" y="82"/>
                  </a:cubicBezTo>
                  <a:cubicBezTo>
                    <a:pt x="545" y="81"/>
                    <a:pt x="545" y="81"/>
                    <a:pt x="545" y="81"/>
                  </a:cubicBezTo>
                  <a:cubicBezTo>
                    <a:pt x="569" y="76"/>
                    <a:pt x="569" y="76"/>
                    <a:pt x="569" y="76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605" y="68"/>
                    <a:pt x="605" y="68"/>
                    <a:pt x="605" y="68"/>
                  </a:cubicBezTo>
                  <a:cubicBezTo>
                    <a:pt x="609" y="67"/>
                    <a:pt x="609" y="67"/>
                    <a:pt x="609" y="67"/>
                  </a:cubicBezTo>
                  <a:cubicBezTo>
                    <a:pt x="624" y="63"/>
                    <a:pt x="624" y="63"/>
                    <a:pt x="624" y="63"/>
                  </a:cubicBezTo>
                  <a:cubicBezTo>
                    <a:pt x="638" y="60"/>
                    <a:pt x="638" y="60"/>
                    <a:pt x="638" y="60"/>
                  </a:cubicBezTo>
                  <a:cubicBezTo>
                    <a:pt x="643" y="59"/>
                    <a:pt x="643" y="59"/>
                    <a:pt x="643" y="59"/>
                  </a:cubicBezTo>
                  <a:cubicBezTo>
                    <a:pt x="652" y="57"/>
                    <a:pt x="652" y="57"/>
                    <a:pt x="652" y="57"/>
                  </a:cubicBezTo>
                  <a:cubicBezTo>
                    <a:pt x="652" y="57"/>
                    <a:pt x="653" y="56"/>
                    <a:pt x="653" y="56"/>
                  </a:cubicBezTo>
                  <a:moveTo>
                    <a:pt x="799" y="23"/>
                  </a:moveTo>
                  <a:cubicBezTo>
                    <a:pt x="757" y="32"/>
                    <a:pt x="757" y="32"/>
                    <a:pt x="757" y="32"/>
                  </a:cubicBezTo>
                  <a:cubicBezTo>
                    <a:pt x="752" y="34"/>
                    <a:pt x="752" y="34"/>
                    <a:pt x="752" y="34"/>
                  </a:cubicBezTo>
                  <a:cubicBezTo>
                    <a:pt x="713" y="42"/>
                    <a:pt x="713" y="42"/>
                    <a:pt x="713" y="42"/>
                  </a:cubicBezTo>
                  <a:cubicBezTo>
                    <a:pt x="709" y="43"/>
                    <a:pt x="709" y="43"/>
                    <a:pt x="709" y="43"/>
                  </a:cubicBezTo>
                  <a:cubicBezTo>
                    <a:pt x="677" y="50"/>
                    <a:pt x="677" y="50"/>
                    <a:pt x="677" y="50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66" y="53"/>
                    <a:pt x="666" y="53"/>
                    <a:pt x="666" y="53"/>
                  </a:cubicBezTo>
                  <a:cubicBezTo>
                    <a:pt x="666" y="53"/>
                    <a:pt x="666" y="53"/>
                    <a:pt x="666" y="53"/>
                  </a:cubicBezTo>
                  <a:cubicBezTo>
                    <a:pt x="666" y="53"/>
                    <a:pt x="667" y="54"/>
                    <a:pt x="667" y="54"/>
                  </a:cubicBezTo>
                  <a:cubicBezTo>
                    <a:pt x="673" y="53"/>
                    <a:pt x="673" y="53"/>
                    <a:pt x="673" y="53"/>
                  </a:cubicBezTo>
                  <a:cubicBezTo>
                    <a:pt x="678" y="51"/>
                    <a:pt x="678" y="51"/>
                    <a:pt x="678" y="51"/>
                  </a:cubicBezTo>
                  <a:cubicBezTo>
                    <a:pt x="709" y="45"/>
                    <a:pt x="709" y="45"/>
                    <a:pt x="709" y="45"/>
                  </a:cubicBezTo>
                  <a:cubicBezTo>
                    <a:pt x="714" y="43"/>
                    <a:pt x="714" y="43"/>
                    <a:pt x="714" y="43"/>
                  </a:cubicBezTo>
                  <a:cubicBezTo>
                    <a:pt x="752" y="35"/>
                    <a:pt x="752" y="35"/>
                    <a:pt x="752" y="35"/>
                  </a:cubicBezTo>
                  <a:cubicBezTo>
                    <a:pt x="757" y="34"/>
                    <a:pt x="757" y="34"/>
                    <a:pt x="757" y="34"/>
                  </a:cubicBezTo>
                  <a:cubicBezTo>
                    <a:pt x="799" y="24"/>
                    <a:pt x="799" y="24"/>
                    <a:pt x="799" y="24"/>
                  </a:cubicBezTo>
                  <a:cubicBezTo>
                    <a:pt x="799" y="23"/>
                    <a:pt x="799" y="23"/>
                    <a:pt x="799" y="23"/>
                  </a:cubicBezTo>
                  <a:moveTo>
                    <a:pt x="860" y="9"/>
                  </a:moveTo>
                  <a:cubicBezTo>
                    <a:pt x="848" y="12"/>
                    <a:pt x="848" y="12"/>
                    <a:pt x="848" y="12"/>
                  </a:cubicBezTo>
                  <a:cubicBezTo>
                    <a:pt x="809" y="21"/>
                    <a:pt x="809" y="21"/>
                    <a:pt x="809" y="21"/>
                  </a:cubicBezTo>
                  <a:cubicBezTo>
                    <a:pt x="808" y="21"/>
                    <a:pt x="808" y="21"/>
                    <a:pt x="808" y="21"/>
                  </a:cubicBezTo>
                  <a:cubicBezTo>
                    <a:pt x="799" y="23"/>
                    <a:pt x="799" y="23"/>
                    <a:pt x="799" y="23"/>
                  </a:cubicBezTo>
                  <a:cubicBezTo>
                    <a:pt x="799" y="23"/>
                    <a:pt x="799" y="23"/>
                    <a:pt x="799" y="23"/>
                  </a:cubicBezTo>
                  <a:cubicBezTo>
                    <a:pt x="799" y="24"/>
                    <a:pt x="799" y="24"/>
                    <a:pt x="799" y="24"/>
                  </a:cubicBezTo>
                  <a:cubicBezTo>
                    <a:pt x="799" y="24"/>
                    <a:pt x="799" y="24"/>
                    <a:pt x="799" y="24"/>
                  </a:cubicBezTo>
                  <a:cubicBezTo>
                    <a:pt x="809" y="22"/>
                    <a:pt x="809" y="22"/>
                    <a:pt x="809" y="22"/>
                  </a:cubicBezTo>
                  <a:cubicBezTo>
                    <a:pt x="809" y="22"/>
                    <a:pt x="809" y="22"/>
                    <a:pt x="809" y="22"/>
                  </a:cubicBezTo>
                  <a:cubicBezTo>
                    <a:pt x="849" y="13"/>
                    <a:pt x="849" y="13"/>
                    <a:pt x="849" y="13"/>
                  </a:cubicBezTo>
                  <a:cubicBezTo>
                    <a:pt x="862" y="10"/>
                    <a:pt x="862" y="10"/>
                    <a:pt x="862" y="10"/>
                  </a:cubicBezTo>
                  <a:cubicBezTo>
                    <a:pt x="861" y="10"/>
                    <a:pt x="861" y="10"/>
                    <a:pt x="860" y="9"/>
                  </a:cubicBezTo>
                  <a:moveTo>
                    <a:pt x="903" y="0"/>
                  </a:moveTo>
                  <a:cubicBezTo>
                    <a:pt x="895" y="1"/>
                    <a:pt x="895" y="1"/>
                    <a:pt x="895" y="1"/>
                  </a:cubicBezTo>
                  <a:cubicBezTo>
                    <a:pt x="871" y="7"/>
                    <a:pt x="871" y="7"/>
                    <a:pt x="871" y="7"/>
                  </a:cubicBezTo>
                  <a:cubicBezTo>
                    <a:pt x="871" y="7"/>
                    <a:pt x="871" y="8"/>
                    <a:pt x="870" y="8"/>
                  </a:cubicBezTo>
                  <a:cubicBezTo>
                    <a:pt x="896" y="2"/>
                    <a:pt x="896" y="2"/>
                    <a:pt x="896" y="2"/>
                  </a:cubicBezTo>
                  <a:cubicBezTo>
                    <a:pt x="903" y="1"/>
                    <a:pt x="903" y="1"/>
                    <a:pt x="903" y="1"/>
                  </a:cubicBezTo>
                  <a:cubicBezTo>
                    <a:pt x="903" y="1"/>
                    <a:pt x="903" y="1"/>
                    <a:pt x="903" y="1"/>
                  </a:cubicBezTo>
                  <a:cubicBezTo>
                    <a:pt x="903" y="0"/>
                    <a:pt x="903" y="0"/>
                    <a:pt x="903" y="0"/>
                  </a:cubicBezTo>
                  <a:cubicBezTo>
                    <a:pt x="903" y="0"/>
                    <a:pt x="903" y="0"/>
                    <a:pt x="90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ïṩļïḓè">
              <a:extLst>
                <a:ext uri="{FF2B5EF4-FFF2-40B4-BE49-F238E27FC236}">
                  <a16:creationId xmlns:a16="http://schemas.microsoft.com/office/drawing/2014/main" id="{21CC7852-C218-462E-9E79-5D5AE61E6173}"/>
                </a:ext>
              </a:extLst>
            </p:cNvPr>
            <p:cNvSpPr/>
            <p:nvPr/>
          </p:nvSpPr>
          <p:spPr bwMode="auto">
            <a:xfrm>
              <a:off x="5229225" y="2954338"/>
              <a:ext cx="1957387" cy="423863"/>
            </a:xfrm>
            <a:custGeom>
              <a:avLst/>
              <a:gdLst>
                <a:gd name="T0" fmla="*/ 25 w 861"/>
                <a:gd name="T1" fmla="*/ 180 h 187"/>
                <a:gd name="T2" fmla="*/ 10 w 861"/>
                <a:gd name="T3" fmla="*/ 184 h 187"/>
                <a:gd name="T4" fmla="*/ 0 w 861"/>
                <a:gd name="T5" fmla="*/ 187 h 187"/>
                <a:gd name="T6" fmla="*/ 10 w 861"/>
                <a:gd name="T7" fmla="*/ 185 h 187"/>
                <a:gd name="T8" fmla="*/ 25 w 861"/>
                <a:gd name="T9" fmla="*/ 182 h 187"/>
                <a:gd name="T10" fmla="*/ 34 w 861"/>
                <a:gd name="T11" fmla="*/ 179 h 187"/>
                <a:gd name="T12" fmla="*/ 146 w 861"/>
                <a:gd name="T13" fmla="*/ 155 h 187"/>
                <a:gd name="T14" fmla="*/ 151 w 861"/>
                <a:gd name="T15" fmla="*/ 155 h 187"/>
                <a:gd name="T16" fmla="*/ 800 w 861"/>
                <a:gd name="T17" fmla="*/ 15 h 187"/>
                <a:gd name="T18" fmla="*/ 753 w 861"/>
                <a:gd name="T19" fmla="*/ 25 h 187"/>
                <a:gd name="T20" fmla="*/ 710 w 861"/>
                <a:gd name="T21" fmla="*/ 34 h 187"/>
                <a:gd name="T22" fmla="*/ 674 w 861"/>
                <a:gd name="T23" fmla="*/ 42 h 187"/>
                <a:gd name="T24" fmla="*/ 638 w 861"/>
                <a:gd name="T25" fmla="*/ 49 h 187"/>
                <a:gd name="T26" fmla="*/ 610 w 861"/>
                <a:gd name="T27" fmla="*/ 56 h 187"/>
                <a:gd name="T28" fmla="*/ 575 w 861"/>
                <a:gd name="T29" fmla="*/ 63 h 187"/>
                <a:gd name="T30" fmla="*/ 545 w 861"/>
                <a:gd name="T31" fmla="*/ 69 h 187"/>
                <a:gd name="T32" fmla="*/ 515 w 861"/>
                <a:gd name="T33" fmla="*/ 76 h 187"/>
                <a:gd name="T34" fmla="*/ 487 w 861"/>
                <a:gd name="T35" fmla="*/ 82 h 187"/>
                <a:gd name="T36" fmla="*/ 460 w 861"/>
                <a:gd name="T37" fmla="*/ 88 h 187"/>
                <a:gd name="T38" fmla="*/ 435 w 861"/>
                <a:gd name="T39" fmla="*/ 93 h 187"/>
                <a:gd name="T40" fmla="*/ 412 w 861"/>
                <a:gd name="T41" fmla="*/ 98 h 187"/>
                <a:gd name="T42" fmla="*/ 390 w 861"/>
                <a:gd name="T43" fmla="*/ 103 h 187"/>
                <a:gd name="T44" fmla="*/ 366 w 861"/>
                <a:gd name="T45" fmla="*/ 108 h 187"/>
                <a:gd name="T46" fmla="*/ 347 w 861"/>
                <a:gd name="T47" fmla="*/ 112 h 187"/>
                <a:gd name="T48" fmla="*/ 329 w 861"/>
                <a:gd name="T49" fmla="*/ 116 h 187"/>
                <a:gd name="T50" fmla="*/ 314 w 861"/>
                <a:gd name="T51" fmla="*/ 119 h 187"/>
                <a:gd name="T52" fmla="*/ 296 w 861"/>
                <a:gd name="T53" fmla="*/ 123 h 187"/>
                <a:gd name="T54" fmla="*/ 279 w 861"/>
                <a:gd name="T55" fmla="*/ 126 h 187"/>
                <a:gd name="T56" fmla="*/ 266 w 861"/>
                <a:gd name="T57" fmla="*/ 129 h 187"/>
                <a:gd name="T58" fmla="*/ 245 w 861"/>
                <a:gd name="T59" fmla="*/ 134 h 187"/>
                <a:gd name="T60" fmla="*/ 177 w 861"/>
                <a:gd name="T61" fmla="*/ 149 h 187"/>
                <a:gd name="T62" fmla="*/ 261 w 861"/>
                <a:gd name="T63" fmla="*/ 131 h 187"/>
                <a:gd name="T64" fmla="*/ 275 w 861"/>
                <a:gd name="T65" fmla="*/ 129 h 187"/>
                <a:gd name="T66" fmla="*/ 292 w 861"/>
                <a:gd name="T67" fmla="*/ 125 h 187"/>
                <a:gd name="T68" fmla="*/ 309 w 861"/>
                <a:gd name="T69" fmla="*/ 121 h 187"/>
                <a:gd name="T70" fmla="*/ 324 w 861"/>
                <a:gd name="T71" fmla="*/ 118 h 187"/>
                <a:gd name="T72" fmla="*/ 342 w 861"/>
                <a:gd name="T73" fmla="*/ 114 h 187"/>
                <a:gd name="T74" fmla="*/ 362 w 861"/>
                <a:gd name="T75" fmla="*/ 110 h 187"/>
                <a:gd name="T76" fmla="*/ 385 w 861"/>
                <a:gd name="T77" fmla="*/ 105 h 187"/>
                <a:gd name="T78" fmla="*/ 407 w 861"/>
                <a:gd name="T79" fmla="*/ 100 h 187"/>
                <a:gd name="T80" fmla="*/ 430 w 861"/>
                <a:gd name="T81" fmla="*/ 95 h 187"/>
                <a:gd name="T82" fmla="*/ 456 w 861"/>
                <a:gd name="T83" fmla="*/ 90 h 187"/>
                <a:gd name="T84" fmla="*/ 482 w 861"/>
                <a:gd name="T85" fmla="*/ 84 h 187"/>
                <a:gd name="T86" fmla="*/ 511 w 861"/>
                <a:gd name="T87" fmla="*/ 78 h 187"/>
                <a:gd name="T88" fmla="*/ 541 w 861"/>
                <a:gd name="T89" fmla="*/ 72 h 187"/>
                <a:gd name="T90" fmla="*/ 570 w 861"/>
                <a:gd name="T91" fmla="*/ 65 h 187"/>
                <a:gd name="T92" fmla="*/ 605 w 861"/>
                <a:gd name="T93" fmla="*/ 58 h 187"/>
                <a:gd name="T94" fmla="*/ 632 w 861"/>
                <a:gd name="T95" fmla="*/ 52 h 187"/>
                <a:gd name="T96" fmla="*/ 644 w 861"/>
                <a:gd name="T97" fmla="*/ 50 h 187"/>
                <a:gd name="T98" fmla="*/ 679 w 861"/>
                <a:gd name="T99" fmla="*/ 42 h 187"/>
                <a:gd name="T100" fmla="*/ 715 w 861"/>
                <a:gd name="T101" fmla="*/ 34 h 187"/>
                <a:gd name="T102" fmla="*/ 759 w 861"/>
                <a:gd name="T103" fmla="*/ 25 h 187"/>
                <a:gd name="T104" fmla="*/ 800 w 861"/>
                <a:gd name="T105" fmla="*/ 15 h 187"/>
                <a:gd name="T106" fmla="*/ 847 w 861"/>
                <a:gd name="T107" fmla="*/ 4 h 187"/>
                <a:gd name="T108" fmla="*/ 810 w 861"/>
                <a:gd name="T109" fmla="*/ 13 h 187"/>
                <a:gd name="T110" fmla="*/ 800 w 861"/>
                <a:gd name="T111" fmla="*/ 15 h 187"/>
                <a:gd name="T112" fmla="*/ 801 w 861"/>
                <a:gd name="T113" fmla="*/ 16 h 187"/>
                <a:gd name="T114" fmla="*/ 810 w 861"/>
                <a:gd name="T115" fmla="*/ 14 h 187"/>
                <a:gd name="T116" fmla="*/ 861 w 861"/>
                <a:gd name="T117" fmla="*/ 1 h 187"/>
                <a:gd name="T118" fmla="*/ 861 w 861"/>
                <a:gd name="T11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1" h="187">
                  <a:moveTo>
                    <a:pt x="34" y="179"/>
                  </a:moveTo>
                  <a:cubicBezTo>
                    <a:pt x="25" y="180"/>
                    <a:pt x="25" y="180"/>
                    <a:pt x="25" y="180"/>
                  </a:cubicBezTo>
                  <a:cubicBezTo>
                    <a:pt x="16" y="182"/>
                    <a:pt x="16" y="182"/>
                    <a:pt x="16" y="182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87"/>
                    <a:pt x="0" y="18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4"/>
                    <a:pt x="16" y="184"/>
                    <a:pt x="16" y="184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34" y="180"/>
                    <a:pt x="34" y="180"/>
                    <a:pt x="34" y="180"/>
                  </a:cubicBezTo>
                  <a:cubicBezTo>
                    <a:pt x="34" y="179"/>
                    <a:pt x="34" y="179"/>
                    <a:pt x="34" y="179"/>
                  </a:cubicBezTo>
                  <a:moveTo>
                    <a:pt x="149" y="154"/>
                  </a:moveTo>
                  <a:cubicBezTo>
                    <a:pt x="146" y="155"/>
                    <a:pt x="146" y="155"/>
                    <a:pt x="146" y="155"/>
                  </a:cubicBezTo>
                  <a:cubicBezTo>
                    <a:pt x="146" y="155"/>
                    <a:pt x="146" y="156"/>
                    <a:pt x="146" y="156"/>
                  </a:cubicBezTo>
                  <a:cubicBezTo>
                    <a:pt x="151" y="155"/>
                    <a:pt x="151" y="155"/>
                    <a:pt x="151" y="155"/>
                  </a:cubicBezTo>
                  <a:cubicBezTo>
                    <a:pt x="150" y="155"/>
                    <a:pt x="149" y="154"/>
                    <a:pt x="149" y="154"/>
                  </a:cubicBezTo>
                  <a:moveTo>
                    <a:pt x="800" y="15"/>
                  </a:moveTo>
                  <a:cubicBezTo>
                    <a:pt x="758" y="24"/>
                    <a:pt x="758" y="24"/>
                    <a:pt x="758" y="24"/>
                  </a:cubicBezTo>
                  <a:cubicBezTo>
                    <a:pt x="753" y="25"/>
                    <a:pt x="753" y="25"/>
                    <a:pt x="753" y="25"/>
                  </a:cubicBezTo>
                  <a:cubicBezTo>
                    <a:pt x="715" y="33"/>
                    <a:pt x="715" y="33"/>
                    <a:pt x="715" y="33"/>
                  </a:cubicBezTo>
                  <a:cubicBezTo>
                    <a:pt x="710" y="34"/>
                    <a:pt x="710" y="34"/>
                    <a:pt x="710" y="34"/>
                  </a:cubicBezTo>
                  <a:cubicBezTo>
                    <a:pt x="679" y="41"/>
                    <a:pt x="679" y="41"/>
                    <a:pt x="679" y="41"/>
                  </a:cubicBezTo>
                  <a:cubicBezTo>
                    <a:pt x="674" y="42"/>
                    <a:pt x="674" y="42"/>
                    <a:pt x="674" y="42"/>
                  </a:cubicBezTo>
                  <a:cubicBezTo>
                    <a:pt x="643" y="48"/>
                    <a:pt x="643" y="48"/>
                    <a:pt x="643" y="48"/>
                  </a:cubicBezTo>
                  <a:cubicBezTo>
                    <a:pt x="638" y="49"/>
                    <a:pt x="638" y="49"/>
                    <a:pt x="638" y="49"/>
                  </a:cubicBezTo>
                  <a:cubicBezTo>
                    <a:pt x="633" y="51"/>
                    <a:pt x="633" y="51"/>
                    <a:pt x="633" y="51"/>
                  </a:cubicBezTo>
                  <a:cubicBezTo>
                    <a:pt x="610" y="56"/>
                    <a:pt x="610" y="56"/>
                    <a:pt x="610" y="56"/>
                  </a:cubicBezTo>
                  <a:cubicBezTo>
                    <a:pt x="605" y="57"/>
                    <a:pt x="605" y="57"/>
                    <a:pt x="605" y="57"/>
                  </a:cubicBezTo>
                  <a:cubicBezTo>
                    <a:pt x="575" y="63"/>
                    <a:pt x="575" y="63"/>
                    <a:pt x="575" y="63"/>
                  </a:cubicBezTo>
                  <a:cubicBezTo>
                    <a:pt x="570" y="64"/>
                    <a:pt x="570" y="64"/>
                    <a:pt x="570" y="64"/>
                  </a:cubicBezTo>
                  <a:cubicBezTo>
                    <a:pt x="545" y="69"/>
                    <a:pt x="545" y="69"/>
                    <a:pt x="545" y="69"/>
                  </a:cubicBezTo>
                  <a:cubicBezTo>
                    <a:pt x="540" y="70"/>
                    <a:pt x="540" y="70"/>
                    <a:pt x="540" y="70"/>
                  </a:cubicBezTo>
                  <a:cubicBezTo>
                    <a:pt x="515" y="76"/>
                    <a:pt x="515" y="76"/>
                    <a:pt x="515" y="76"/>
                  </a:cubicBezTo>
                  <a:cubicBezTo>
                    <a:pt x="510" y="77"/>
                    <a:pt x="510" y="77"/>
                    <a:pt x="510" y="77"/>
                  </a:cubicBezTo>
                  <a:cubicBezTo>
                    <a:pt x="487" y="82"/>
                    <a:pt x="487" y="82"/>
                    <a:pt x="487" y="82"/>
                  </a:cubicBezTo>
                  <a:cubicBezTo>
                    <a:pt x="482" y="83"/>
                    <a:pt x="482" y="83"/>
                    <a:pt x="482" y="83"/>
                  </a:cubicBezTo>
                  <a:cubicBezTo>
                    <a:pt x="460" y="88"/>
                    <a:pt x="460" y="88"/>
                    <a:pt x="460" y="88"/>
                  </a:cubicBezTo>
                  <a:cubicBezTo>
                    <a:pt x="455" y="89"/>
                    <a:pt x="455" y="89"/>
                    <a:pt x="455" y="89"/>
                  </a:cubicBezTo>
                  <a:cubicBezTo>
                    <a:pt x="435" y="93"/>
                    <a:pt x="435" y="93"/>
                    <a:pt x="435" y="93"/>
                  </a:cubicBezTo>
                  <a:cubicBezTo>
                    <a:pt x="430" y="94"/>
                    <a:pt x="430" y="94"/>
                    <a:pt x="430" y="94"/>
                  </a:cubicBezTo>
                  <a:cubicBezTo>
                    <a:pt x="412" y="98"/>
                    <a:pt x="412" y="98"/>
                    <a:pt x="412" y="98"/>
                  </a:cubicBezTo>
                  <a:cubicBezTo>
                    <a:pt x="407" y="99"/>
                    <a:pt x="407" y="99"/>
                    <a:pt x="407" y="99"/>
                  </a:cubicBezTo>
                  <a:cubicBezTo>
                    <a:pt x="390" y="103"/>
                    <a:pt x="390" y="103"/>
                    <a:pt x="390" y="103"/>
                  </a:cubicBezTo>
                  <a:cubicBezTo>
                    <a:pt x="385" y="104"/>
                    <a:pt x="385" y="104"/>
                    <a:pt x="385" y="104"/>
                  </a:cubicBezTo>
                  <a:cubicBezTo>
                    <a:pt x="366" y="108"/>
                    <a:pt x="366" y="108"/>
                    <a:pt x="366" y="108"/>
                  </a:cubicBezTo>
                  <a:cubicBezTo>
                    <a:pt x="361" y="109"/>
                    <a:pt x="361" y="109"/>
                    <a:pt x="361" y="109"/>
                  </a:cubicBezTo>
                  <a:cubicBezTo>
                    <a:pt x="347" y="112"/>
                    <a:pt x="347" y="112"/>
                    <a:pt x="347" y="112"/>
                  </a:cubicBezTo>
                  <a:cubicBezTo>
                    <a:pt x="342" y="113"/>
                    <a:pt x="342" y="113"/>
                    <a:pt x="342" y="113"/>
                  </a:cubicBezTo>
                  <a:cubicBezTo>
                    <a:pt x="329" y="116"/>
                    <a:pt x="329" y="116"/>
                    <a:pt x="329" y="116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14" y="119"/>
                    <a:pt x="314" y="119"/>
                    <a:pt x="314" y="119"/>
                  </a:cubicBezTo>
                  <a:cubicBezTo>
                    <a:pt x="309" y="120"/>
                    <a:pt x="309" y="120"/>
                    <a:pt x="309" y="120"/>
                  </a:cubicBezTo>
                  <a:cubicBezTo>
                    <a:pt x="296" y="123"/>
                    <a:pt x="296" y="123"/>
                    <a:pt x="296" y="123"/>
                  </a:cubicBezTo>
                  <a:cubicBezTo>
                    <a:pt x="291" y="124"/>
                    <a:pt x="291" y="124"/>
                    <a:pt x="291" y="124"/>
                  </a:cubicBezTo>
                  <a:cubicBezTo>
                    <a:pt x="279" y="126"/>
                    <a:pt x="279" y="126"/>
                    <a:pt x="279" y="126"/>
                  </a:cubicBezTo>
                  <a:cubicBezTo>
                    <a:pt x="274" y="127"/>
                    <a:pt x="274" y="127"/>
                    <a:pt x="274" y="127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1" y="130"/>
                    <a:pt x="261" y="130"/>
                    <a:pt x="261" y="130"/>
                  </a:cubicBezTo>
                  <a:cubicBezTo>
                    <a:pt x="245" y="134"/>
                    <a:pt x="245" y="134"/>
                    <a:pt x="245" y="134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48"/>
                    <a:pt x="178" y="149"/>
                    <a:pt x="177" y="149"/>
                  </a:cubicBezTo>
                  <a:cubicBezTo>
                    <a:pt x="246" y="135"/>
                    <a:pt x="246" y="135"/>
                    <a:pt x="246" y="135"/>
                  </a:cubicBezTo>
                  <a:cubicBezTo>
                    <a:pt x="261" y="131"/>
                    <a:pt x="261" y="131"/>
                    <a:pt x="261" y="131"/>
                  </a:cubicBezTo>
                  <a:cubicBezTo>
                    <a:pt x="266" y="130"/>
                    <a:pt x="266" y="130"/>
                    <a:pt x="266" y="130"/>
                  </a:cubicBezTo>
                  <a:cubicBezTo>
                    <a:pt x="275" y="129"/>
                    <a:pt x="275" y="129"/>
                    <a:pt x="275" y="129"/>
                  </a:cubicBezTo>
                  <a:cubicBezTo>
                    <a:pt x="280" y="127"/>
                    <a:pt x="280" y="127"/>
                    <a:pt x="280" y="127"/>
                  </a:cubicBezTo>
                  <a:cubicBezTo>
                    <a:pt x="292" y="125"/>
                    <a:pt x="292" y="125"/>
                    <a:pt x="292" y="125"/>
                  </a:cubicBezTo>
                  <a:cubicBezTo>
                    <a:pt x="297" y="124"/>
                    <a:pt x="297" y="124"/>
                    <a:pt x="297" y="124"/>
                  </a:cubicBezTo>
                  <a:cubicBezTo>
                    <a:pt x="309" y="121"/>
                    <a:pt x="309" y="121"/>
                    <a:pt x="309" y="121"/>
                  </a:cubicBezTo>
                  <a:cubicBezTo>
                    <a:pt x="314" y="120"/>
                    <a:pt x="314" y="120"/>
                    <a:pt x="314" y="120"/>
                  </a:cubicBezTo>
                  <a:cubicBezTo>
                    <a:pt x="324" y="118"/>
                    <a:pt x="324" y="118"/>
                    <a:pt x="324" y="118"/>
                  </a:cubicBezTo>
                  <a:cubicBezTo>
                    <a:pt x="329" y="117"/>
                    <a:pt x="329" y="117"/>
                    <a:pt x="329" y="117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47" y="113"/>
                    <a:pt x="347" y="113"/>
                    <a:pt x="347" y="113"/>
                  </a:cubicBezTo>
                  <a:cubicBezTo>
                    <a:pt x="362" y="110"/>
                    <a:pt x="362" y="110"/>
                    <a:pt x="362" y="110"/>
                  </a:cubicBezTo>
                  <a:cubicBezTo>
                    <a:pt x="366" y="109"/>
                    <a:pt x="366" y="109"/>
                    <a:pt x="366" y="109"/>
                  </a:cubicBezTo>
                  <a:cubicBezTo>
                    <a:pt x="385" y="105"/>
                    <a:pt x="385" y="105"/>
                    <a:pt x="385" y="105"/>
                  </a:cubicBezTo>
                  <a:cubicBezTo>
                    <a:pt x="390" y="104"/>
                    <a:pt x="390" y="104"/>
                    <a:pt x="390" y="104"/>
                  </a:cubicBezTo>
                  <a:cubicBezTo>
                    <a:pt x="407" y="100"/>
                    <a:pt x="407" y="100"/>
                    <a:pt x="407" y="100"/>
                  </a:cubicBezTo>
                  <a:cubicBezTo>
                    <a:pt x="412" y="99"/>
                    <a:pt x="412" y="99"/>
                    <a:pt x="412" y="99"/>
                  </a:cubicBezTo>
                  <a:cubicBezTo>
                    <a:pt x="430" y="95"/>
                    <a:pt x="430" y="95"/>
                    <a:pt x="430" y="95"/>
                  </a:cubicBezTo>
                  <a:cubicBezTo>
                    <a:pt x="435" y="94"/>
                    <a:pt x="435" y="94"/>
                    <a:pt x="435" y="94"/>
                  </a:cubicBezTo>
                  <a:cubicBezTo>
                    <a:pt x="456" y="90"/>
                    <a:pt x="456" y="90"/>
                    <a:pt x="456" y="90"/>
                  </a:cubicBezTo>
                  <a:cubicBezTo>
                    <a:pt x="461" y="89"/>
                    <a:pt x="461" y="89"/>
                    <a:pt x="461" y="89"/>
                  </a:cubicBezTo>
                  <a:cubicBezTo>
                    <a:pt x="482" y="84"/>
                    <a:pt x="482" y="84"/>
                    <a:pt x="482" y="84"/>
                  </a:cubicBezTo>
                  <a:cubicBezTo>
                    <a:pt x="487" y="83"/>
                    <a:pt x="487" y="83"/>
                    <a:pt x="487" y="83"/>
                  </a:cubicBezTo>
                  <a:cubicBezTo>
                    <a:pt x="511" y="78"/>
                    <a:pt x="511" y="78"/>
                    <a:pt x="511" y="78"/>
                  </a:cubicBezTo>
                  <a:cubicBezTo>
                    <a:pt x="515" y="77"/>
                    <a:pt x="515" y="77"/>
                    <a:pt x="515" y="77"/>
                  </a:cubicBezTo>
                  <a:cubicBezTo>
                    <a:pt x="541" y="72"/>
                    <a:pt x="541" y="72"/>
                    <a:pt x="541" y="72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70" y="65"/>
                    <a:pt x="570" y="65"/>
                    <a:pt x="570" y="65"/>
                  </a:cubicBezTo>
                  <a:cubicBezTo>
                    <a:pt x="575" y="64"/>
                    <a:pt x="575" y="64"/>
                    <a:pt x="575" y="64"/>
                  </a:cubicBezTo>
                  <a:cubicBezTo>
                    <a:pt x="605" y="58"/>
                    <a:pt x="605" y="58"/>
                    <a:pt x="605" y="58"/>
                  </a:cubicBezTo>
                  <a:cubicBezTo>
                    <a:pt x="610" y="57"/>
                    <a:pt x="610" y="57"/>
                    <a:pt x="610" y="57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39" y="51"/>
                    <a:pt x="639" y="51"/>
                    <a:pt x="639" y="51"/>
                  </a:cubicBezTo>
                  <a:cubicBezTo>
                    <a:pt x="644" y="50"/>
                    <a:pt x="644" y="50"/>
                    <a:pt x="644" y="50"/>
                  </a:cubicBezTo>
                  <a:cubicBezTo>
                    <a:pt x="674" y="43"/>
                    <a:pt x="674" y="43"/>
                    <a:pt x="674" y="43"/>
                  </a:cubicBezTo>
                  <a:cubicBezTo>
                    <a:pt x="679" y="42"/>
                    <a:pt x="679" y="42"/>
                    <a:pt x="679" y="42"/>
                  </a:cubicBezTo>
                  <a:cubicBezTo>
                    <a:pt x="710" y="36"/>
                    <a:pt x="710" y="36"/>
                    <a:pt x="710" y="36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54" y="26"/>
                    <a:pt x="754" y="26"/>
                    <a:pt x="754" y="26"/>
                  </a:cubicBezTo>
                  <a:cubicBezTo>
                    <a:pt x="759" y="25"/>
                    <a:pt x="759" y="25"/>
                    <a:pt x="759" y="25"/>
                  </a:cubicBezTo>
                  <a:cubicBezTo>
                    <a:pt x="801" y="16"/>
                    <a:pt x="801" y="16"/>
                    <a:pt x="801" y="16"/>
                  </a:cubicBezTo>
                  <a:cubicBezTo>
                    <a:pt x="800" y="15"/>
                    <a:pt x="800" y="15"/>
                    <a:pt x="800" y="15"/>
                  </a:cubicBezTo>
                  <a:moveTo>
                    <a:pt x="861" y="0"/>
                  </a:moveTo>
                  <a:cubicBezTo>
                    <a:pt x="847" y="4"/>
                    <a:pt x="847" y="4"/>
                    <a:pt x="847" y="4"/>
                  </a:cubicBezTo>
                  <a:cubicBezTo>
                    <a:pt x="810" y="13"/>
                    <a:pt x="810" y="13"/>
                    <a:pt x="810" y="13"/>
                  </a:cubicBezTo>
                  <a:cubicBezTo>
                    <a:pt x="810" y="13"/>
                    <a:pt x="810" y="13"/>
                    <a:pt x="810" y="13"/>
                  </a:cubicBezTo>
                  <a:cubicBezTo>
                    <a:pt x="800" y="15"/>
                    <a:pt x="800" y="15"/>
                    <a:pt x="800" y="15"/>
                  </a:cubicBezTo>
                  <a:cubicBezTo>
                    <a:pt x="800" y="15"/>
                    <a:pt x="800" y="15"/>
                    <a:pt x="800" y="15"/>
                  </a:cubicBezTo>
                  <a:cubicBezTo>
                    <a:pt x="801" y="16"/>
                    <a:pt x="801" y="16"/>
                    <a:pt x="801" y="16"/>
                  </a:cubicBezTo>
                  <a:cubicBezTo>
                    <a:pt x="801" y="16"/>
                    <a:pt x="801" y="16"/>
                    <a:pt x="801" y="16"/>
                  </a:cubicBezTo>
                  <a:cubicBezTo>
                    <a:pt x="810" y="14"/>
                    <a:pt x="810" y="14"/>
                    <a:pt x="810" y="14"/>
                  </a:cubicBezTo>
                  <a:cubicBezTo>
                    <a:pt x="810" y="14"/>
                    <a:pt x="810" y="14"/>
                    <a:pt x="810" y="14"/>
                  </a:cubicBezTo>
                  <a:cubicBezTo>
                    <a:pt x="848" y="5"/>
                    <a:pt x="848" y="5"/>
                    <a:pt x="848" y="5"/>
                  </a:cubicBezTo>
                  <a:cubicBezTo>
                    <a:pt x="861" y="1"/>
                    <a:pt x="861" y="1"/>
                    <a:pt x="861" y="1"/>
                  </a:cubicBezTo>
                  <a:cubicBezTo>
                    <a:pt x="861" y="1"/>
                    <a:pt x="861" y="1"/>
                    <a:pt x="861" y="1"/>
                  </a:cubicBezTo>
                  <a:cubicBezTo>
                    <a:pt x="861" y="0"/>
                    <a:pt x="861" y="0"/>
                    <a:pt x="86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íṣľïďé">
              <a:extLst>
                <a:ext uri="{FF2B5EF4-FFF2-40B4-BE49-F238E27FC236}">
                  <a16:creationId xmlns:a16="http://schemas.microsoft.com/office/drawing/2014/main" id="{E9C0BB7C-0188-4CAF-9AB1-DDB3AC4FA0AF}"/>
                </a:ext>
              </a:extLst>
            </p:cNvPr>
            <p:cNvSpPr/>
            <p:nvPr/>
          </p:nvSpPr>
          <p:spPr bwMode="auto">
            <a:xfrm>
              <a:off x="7186613" y="2954338"/>
              <a:ext cx="28575" cy="15875"/>
            </a:xfrm>
            <a:custGeom>
              <a:avLst/>
              <a:gdLst>
                <a:gd name="T0" fmla="*/ 13 w 13"/>
                <a:gd name="T1" fmla="*/ 0 h 7"/>
                <a:gd name="T2" fmla="*/ 7 w 13"/>
                <a:gd name="T3" fmla="*/ 5 h 7"/>
                <a:gd name="T4" fmla="*/ 0 w 13"/>
                <a:gd name="T5" fmla="*/ 0 h 7"/>
                <a:gd name="T6" fmla="*/ 0 w 13"/>
                <a:gd name="T7" fmla="*/ 0 h 7"/>
                <a:gd name="T8" fmla="*/ 0 w 13"/>
                <a:gd name="T9" fmla="*/ 1 h 7"/>
                <a:gd name="T10" fmla="*/ 0 w 13"/>
                <a:gd name="T11" fmla="*/ 1 h 7"/>
                <a:gd name="T12" fmla="*/ 2 w 13"/>
                <a:gd name="T13" fmla="*/ 5 h 7"/>
                <a:gd name="T14" fmla="*/ 4 w 13"/>
                <a:gd name="T15" fmla="*/ 6 h 7"/>
                <a:gd name="T16" fmla="*/ 7 w 13"/>
                <a:gd name="T17" fmla="*/ 7 h 7"/>
                <a:gd name="T18" fmla="*/ 12 w 13"/>
                <a:gd name="T19" fmla="*/ 4 h 7"/>
                <a:gd name="T20" fmla="*/ 13 w 13"/>
                <a:gd name="T21" fmla="*/ 3 h 7"/>
                <a:gd name="T22" fmla="*/ 13 w 13"/>
                <a:gd name="T23" fmla="*/ 1 h 7"/>
                <a:gd name="T24" fmla="*/ 13 w 13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cubicBezTo>
                    <a:pt x="13" y="3"/>
                    <a:pt x="10" y="5"/>
                    <a:pt x="7" y="5"/>
                  </a:cubicBezTo>
                  <a:cubicBezTo>
                    <a:pt x="3" y="5"/>
                    <a:pt x="0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7"/>
                    <a:pt x="6" y="7"/>
                    <a:pt x="7" y="7"/>
                  </a:cubicBezTo>
                  <a:cubicBezTo>
                    <a:pt x="9" y="7"/>
                    <a:pt x="11" y="6"/>
                    <a:pt x="12" y="4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13" y="2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ïś1ïḋe">
              <a:extLst>
                <a:ext uri="{FF2B5EF4-FFF2-40B4-BE49-F238E27FC236}">
                  <a16:creationId xmlns:a16="http://schemas.microsoft.com/office/drawing/2014/main" id="{E21703D3-2C19-432B-B088-EEFDFA3E70FC}"/>
                </a:ext>
              </a:extLst>
            </p:cNvPr>
            <p:cNvSpPr/>
            <p:nvPr/>
          </p:nvSpPr>
          <p:spPr bwMode="auto">
            <a:xfrm>
              <a:off x="7288213" y="2946400"/>
              <a:ext cx="30162" cy="15875"/>
            </a:xfrm>
            <a:custGeom>
              <a:avLst/>
              <a:gdLst>
                <a:gd name="T0" fmla="*/ 13 w 13"/>
                <a:gd name="T1" fmla="*/ 0 h 7"/>
                <a:gd name="T2" fmla="*/ 6 w 13"/>
                <a:gd name="T3" fmla="*/ 5 h 7"/>
                <a:gd name="T4" fmla="*/ 0 w 13"/>
                <a:gd name="T5" fmla="*/ 0 h 7"/>
                <a:gd name="T6" fmla="*/ 0 w 13"/>
                <a:gd name="T7" fmla="*/ 1 h 7"/>
                <a:gd name="T8" fmla="*/ 0 w 13"/>
                <a:gd name="T9" fmla="*/ 1 h 7"/>
                <a:gd name="T10" fmla="*/ 4 w 13"/>
                <a:gd name="T11" fmla="*/ 6 h 7"/>
                <a:gd name="T12" fmla="*/ 6 w 13"/>
                <a:gd name="T13" fmla="*/ 7 h 7"/>
                <a:gd name="T14" fmla="*/ 11 w 13"/>
                <a:gd name="T15" fmla="*/ 5 h 7"/>
                <a:gd name="T16" fmla="*/ 13 w 13"/>
                <a:gd name="T17" fmla="*/ 1 h 7"/>
                <a:gd name="T18" fmla="*/ 13 w 13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">
                  <a:moveTo>
                    <a:pt x="13" y="0"/>
                  </a:moveTo>
                  <a:cubicBezTo>
                    <a:pt x="13" y="3"/>
                    <a:pt x="10" y="5"/>
                    <a:pt x="6" y="5"/>
                  </a:cubicBezTo>
                  <a:cubicBezTo>
                    <a:pt x="3" y="5"/>
                    <a:pt x="0" y="3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10" y="6"/>
                    <a:pt x="11" y="5"/>
                  </a:cubicBezTo>
                  <a:cubicBezTo>
                    <a:pt x="13" y="4"/>
                    <a:pt x="13" y="2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íśľïdè">
              <a:extLst>
                <a:ext uri="{FF2B5EF4-FFF2-40B4-BE49-F238E27FC236}">
                  <a16:creationId xmlns:a16="http://schemas.microsoft.com/office/drawing/2014/main" id="{57468A37-164C-4952-BEFA-7C85A4B8234A}"/>
                </a:ext>
              </a:extLst>
            </p:cNvPr>
            <p:cNvSpPr/>
            <p:nvPr/>
          </p:nvSpPr>
          <p:spPr bwMode="auto">
            <a:xfrm>
              <a:off x="7388225" y="2941638"/>
              <a:ext cx="31750" cy="15875"/>
            </a:xfrm>
            <a:custGeom>
              <a:avLst/>
              <a:gdLst>
                <a:gd name="T0" fmla="*/ 14 w 14"/>
                <a:gd name="T1" fmla="*/ 0 h 7"/>
                <a:gd name="T2" fmla="*/ 7 w 14"/>
                <a:gd name="T3" fmla="*/ 5 h 7"/>
                <a:gd name="T4" fmla="*/ 0 w 14"/>
                <a:gd name="T5" fmla="*/ 0 h 7"/>
                <a:gd name="T6" fmla="*/ 0 w 14"/>
                <a:gd name="T7" fmla="*/ 1 h 7"/>
                <a:gd name="T8" fmla="*/ 0 w 14"/>
                <a:gd name="T9" fmla="*/ 1 h 7"/>
                <a:gd name="T10" fmla="*/ 7 w 14"/>
                <a:gd name="T11" fmla="*/ 7 h 7"/>
                <a:gd name="T12" fmla="*/ 14 w 14"/>
                <a:gd name="T13" fmla="*/ 2 h 7"/>
                <a:gd name="T14" fmla="*/ 14 w 14"/>
                <a:gd name="T15" fmla="*/ 1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3"/>
                    <a:pt x="11" y="5"/>
                    <a:pt x="7" y="5"/>
                  </a:cubicBezTo>
                  <a:cubicBezTo>
                    <a:pt x="4" y="5"/>
                    <a:pt x="1" y="3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4" y="7"/>
                    <a:pt x="7" y="7"/>
                  </a:cubicBezTo>
                  <a:cubicBezTo>
                    <a:pt x="10" y="7"/>
                    <a:pt x="13" y="5"/>
                    <a:pt x="14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ïślíde">
              <a:extLst>
                <a:ext uri="{FF2B5EF4-FFF2-40B4-BE49-F238E27FC236}">
                  <a16:creationId xmlns:a16="http://schemas.microsoft.com/office/drawing/2014/main" id="{543B2AC0-21C4-4983-848A-1B3FFED1152C}"/>
                </a:ext>
              </a:extLst>
            </p:cNvPr>
            <p:cNvSpPr/>
            <p:nvPr/>
          </p:nvSpPr>
          <p:spPr bwMode="auto">
            <a:xfrm>
              <a:off x="7224713" y="3049588"/>
              <a:ext cx="31750" cy="15875"/>
            </a:xfrm>
            <a:custGeom>
              <a:avLst/>
              <a:gdLst>
                <a:gd name="T0" fmla="*/ 14 w 14"/>
                <a:gd name="T1" fmla="*/ 0 h 7"/>
                <a:gd name="T2" fmla="*/ 7 w 14"/>
                <a:gd name="T3" fmla="*/ 5 h 7"/>
                <a:gd name="T4" fmla="*/ 7 w 14"/>
                <a:gd name="T5" fmla="*/ 5 h 7"/>
                <a:gd name="T6" fmla="*/ 0 w 14"/>
                <a:gd name="T7" fmla="*/ 0 h 7"/>
                <a:gd name="T8" fmla="*/ 0 w 14"/>
                <a:gd name="T9" fmla="*/ 0 h 7"/>
                <a:gd name="T10" fmla="*/ 0 w 14"/>
                <a:gd name="T11" fmla="*/ 1 h 7"/>
                <a:gd name="T12" fmla="*/ 7 w 14"/>
                <a:gd name="T13" fmla="*/ 7 h 7"/>
                <a:gd name="T14" fmla="*/ 7 w 14"/>
                <a:gd name="T15" fmla="*/ 7 h 7"/>
                <a:gd name="T16" fmla="*/ 12 w 14"/>
                <a:gd name="T17" fmla="*/ 5 h 7"/>
                <a:gd name="T18" fmla="*/ 14 w 14"/>
                <a:gd name="T19" fmla="*/ 0 h 7"/>
                <a:gd name="T20" fmla="*/ 14 w 1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3" y="3"/>
                    <a:pt x="11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5"/>
                    <a:pt x="1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3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11" y="6"/>
                    <a:pt x="12" y="5"/>
                  </a:cubicBezTo>
                  <a:cubicBezTo>
                    <a:pt x="13" y="4"/>
                    <a:pt x="14" y="2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íṩ1îḋê">
              <a:extLst>
                <a:ext uri="{FF2B5EF4-FFF2-40B4-BE49-F238E27FC236}">
                  <a16:creationId xmlns:a16="http://schemas.microsoft.com/office/drawing/2014/main" id="{69ADBE87-DDD5-49DD-AD28-079CD117F657}"/>
                </a:ext>
              </a:extLst>
            </p:cNvPr>
            <p:cNvSpPr/>
            <p:nvPr/>
          </p:nvSpPr>
          <p:spPr bwMode="auto">
            <a:xfrm>
              <a:off x="7326313" y="3033713"/>
              <a:ext cx="31750" cy="15875"/>
            </a:xfrm>
            <a:custGeom>
              <a:avLst/>
              <a:gdLst>
                <a:gd name="T0" fmla="*/ 13 w 14"/>
                <a:gd name="T1" fmla="*/ 0 h 7"/>
                <a:gd name="T2" fmla="*/ 7 w 14"/>
                <a:gd name="T3" fmla="*/ 5 h 7"/>
                <a:gd name="T4" fmla="*/ 6 w 14"/>
                <a:gd name="T5" fmla="*/ 5 h 7"/>
                <a:gd name="T6" fmla="*/ 0 w 14"/>
                <a:gd name="T7" fmla="*/ 0 h 7"/>
                <a:gd name="T8" fmla="*/ 0 w 14"/>
                <a:gd name="T9" fmla="*/ 2 h 7"/>
                <a:gd name="T10" fmla="*/ 6 w 14"/>
                <a:gd name="T11" fmla="*/ 7 h 7"/>
                <a:gd name="T12" fmla="*/ 7 w 14"/>
                <a:gd name="T13" fmla="*/ 7 h 7"/>
                <a:gd name="T14" fmla="*/ 13 w 14"/>
                <a:gd name="T15" fmla="*/ 1 h 7"/>
                <a:gd name="T16" fmla="*/ 13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3" y="0"/>
                  </a:moveTo>
                  <a:cubicBezTo>
                    <a:pt x="13" y="3"/>
                    <a:pt x="10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3" y="5"/>
                    <a:pt x="0" y="3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5"/>
                    <a:pt x="3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1" y="7"/>
                    <a:pt x="14" y="4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îṩlïḑê">
              <a:extLst>
                <a:ext uri="{FF2B5EF4-FFF2-40B4-BE49-F238E27FC236}">
                  <a16:creationId xmlns:a16="http://schemas.microsoft.com/office/drawing/2014/main" id="{592AA162-1D63-4A93-847D-274E836FA252}"/>
                </a:ext>
              </a:extLst>
            </p:cNvPr>
            <p:cNvSpPr/>
            <p:nvPr/>
          </p:nvSpPr>
          <p:spPr bwMode="auto">
            <a:xfrm>
              <a:off x="7426325" y="3021013"/>
              <a:ext cx="31750" cy="15875"/>
            </a:xfrm>
            <a:custGeom>
              <a:avLst/>
              <a:gdLst>
                <a:gd name="T0" fmla="*/ 14 w 14"/>
                <a:gd name="T1" fmla="*/ 0 h 7"/>
                <a:gd name="T2" fmla="*/ 7 w 14"/>
                <a:gd name="T3" fmla="*/ 5 h 7"/>
                <a:gd name="T4" fmla="*/ 7 w 14"/>
                <a:gd name="T5" fmla="*/ 5 h 7"/>
                <a:gd name="T6" fmla="*/ 0 w 14"/>
                <a:gd name="T7" fmla="*/ 0 h 7"/>
                <a:gd name="T8" fmla="*/ 0 w 14"/>
                <a:gd name="T9" fmla="*/ 1 h 7"/>
                <a:gd name="T10" fmla="*/ 7 w 14"/>
                <a:gd name="T11" fmla="*/ 7 h 7"/>
                <a:gd name="T12" fmla="*/ 7 w 14"/>
                <a:gd name="T13" fmla="*/ 7 h 7"/>
                <a:gd name="T14" fmla="*/ 14 w 14"/>
                <a:gd name="T15" fmla="*/ 0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3" y="2"/>
                    <a:pt x="11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5"/>
                    <a:pt x="1" y="3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3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1" y="6"/>
                    <a:pt x="14" y="4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íSliďé">
              <a:extLst>
                <a:ext uri="{FF2B5EF4-FFF2-40B4-BE49-F238E27FC236}">
                  <a16:creationId xmlns:a16="http://schemas.microsoft.com/office/drawing/2014/main" id="{FD9FA27E-AA24-44EE-8EAC-580ED4F79057}"/>
                </a:ext>
              </a:extLst>
            </p:cNvPr>
            <p:cNvSpPr/>
            <p:nvPr/>
          </p:nvSpPr>
          <p:spPr bwMode="auto">
            <a:xfrm>
              <a:off x="7186613" y="2938463"/>
              <a:ext cx="28575" cy="28575"/>
            </a:xfrm>
            <a:custGeom>
              <a:avLst/>
              <a:gdLst>
                <a:gd name="T0" fmla="*/ 7 w 13"/>
                <a:gd name="T1" fmla="*/ 0 h 12"/>
                <a:gd name="T2" fmla="*/ 0 w 13"/>
                <a:gd name="T3" fmla="*/ 6 h 12"/>
                <a:gd name="T4" fmla="*/ 0 w 13"/>
                <a:gd name="T5" fmla="*/ 7 h 12"/>
                <a:gd name="T6" fmla="*/ 7 w 13"/>
                <a:gd name="T7" fmla="*/ 12 h 12"/>
                <a:gd name="T8" fmla="*/ 13 w 13"/>
                <a:gd name="T9" fmla="*/ 7 h 12"/>
                <a:gd name="T10" fmla="*/ 13 w 13"/>
                <a:gd name="T11" fmla="*/ 6 h 12"/>
                <a:gd name="T12" fmla="*/ 7 w 1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2"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10"/>
                    <a:pt x="3" y="12"/>
                    <a:pt x="7" y="12"/>
                  </a:cubicBezTo>
                  <a:cubicBezTo>
                    <a:pt x="10" y="12"/>
                    <a:pt x="13" y="10"/>
                    <a:pt x="13" y="7"/>
                  </a:cubicBezTo>
                  <a:cubicBezTo>
                    <a:pt x="13" y="7"/>
                    <a:pt x="13" y="6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iṥ1îḋê">
              <a:extLst>
                <a:ext uri="{FF2B5EF4-FFF2-40B4-BE49-F238E27FC236}">
                  <a16:creationId xmlns:a16="http://schemas.microsoft.com/office/drawing/2014/main" id="{9CBB037B-6241-416D-AAE3-8313B6DEFFAB}"/>
                </a:ext>
              </a:extLst>
            </p:cNvPr>
            <p:cNvSpPr/>
            <p:nvPr/>
          </p:nvSpPr>
          <p:spPr bwMode="auto">
            <a:xfrm>
              <a:off x="7288213" y="2930525"/>
              <a:ext cx="30162" cy="26988"/>
            </a:xfrm>
            <a:custGeom>
              <a:avLst/>
              <a:gdLst>
                <a:gd name="T0" fmla="*/ 6 w 13"/>
                <a:gd name="T1" fmla="*/ 0 h 12"/>
                <a:gd name="T2" fmla="*/ 0 w 13"/>
                <a:gd name="T3" fmla="*/ 6 h 12"/>
                <a:gd name="T4" fmla="*/ 0 w 13"/>
                <a:gd name="T5" fmla="*/ 7 h 12"/>
                <a:gd name="T6" fmla="*/ 0 w 13"/>
                <a:gd name="T7" fmla="*/ 7 h 12"/>
                <a:gd name="T8" fmla="*/ 6 w 13"/>
                <a:gd name="T9" fmla="*/ 12 h 12"/>
                <a:gd name="T10" fmla="*/ 13 w 13"/>
                <a:gd name="T11" fmla="*/ 7 h 12"/>
                <a:gd name="T12" fmla="*/ 13 w 13"/>
                <a:gd name="T13" fmla="*/ 6 h 12"/>
                <a:gd name="T14" fmla="*/ 6 w 13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10" y="12"/>
                    <a:pt x="13" y="10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2"/>
                    <a:pt x="10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îšlídè">
              <a:extLst>
                <a:ext uri="{FF2B5EF4-FFF2-40B4-BE49-F238E27FC236}">
                  <a16:creationId xmlns:a16="http://schemas.microsoft.com/office/drawing/2014/main" id="{5B084166-86DE-4FD9-BD79-4BCE43DF66FA}"/>
                </a:ext>
              </a:extLst>
            </p:cNvPr>
            <p:cNvSpPr/>
            <p:nvPr/>
          </p:nvSpPr>
          <p:spPr bwMode="auto">
            <a:xfrm>
              <a:off x="7388225" y="2925763"/>
              <a:ext cx="31750" cy="26988"/>
            </a:xfrm>
            <a:custGeom>
              <a:avLst/>
              <a:gdLst>
                <a:gd name="T0" fmla="*/ 7 w 14"/>
                <a:gd name="T1" fmla="*/ 0 h 12"/>
                <a:gd name="T2" fmla="*/ 2 w 14"/>
                <a:gd name="T3" fmla="*/ 2 h 12"/>
                <a:gd name="T4" fmla="*/ 0 w 14"/>
                <a:gd name="T5" fmla="*/ 6 h 12"/>
                <a:gd name="T6" fmla="*/ 0 w 14"/>
                <a:gd name="T7" fmla="*/ 7 h 12"/>
                <a:gd name="T8" fmla="*/ 0 w 14"/>
                <a:gd name="T9" fmla="*/ 7 h 12"/>
                <a:gd name="T10" fmla="*/ 7 w 14"/>
                <a:gd name="T11" fmla="*/ 12 h 12"/>
                <a:gd name="T12" fmla="*/ 14 w 14"/>
                <a:gd name="T13" fmla="*/ 7 h 12"/>
                <a:gd name="T14" fmla="*/ 14 w 14"/>
                <a:gd name="T15" fmla="*/ 6 h 12"/>
                <a:gd name="T16" fmla="*/ 7 w 1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2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4" y="12"/>
                    <a:pt x="7" y="12"/>
                  </a:cubicBezTo>
                  <a:cubicBezTo>
                    <a:pt x="11" y="12"/>
                    <a:pt x="14" y="10"/>
                    <a:pt x="14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4" y="3"/>
                    <a:pt x="11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ïSļíḍè">
              <a:extLst>
                <a:ext uri="{FF2B5EF4-FFF2-40B4-BE49-F238E27FC236}">
                  <a16:creationId xmlns:a16="http://schemas.microsoft.com/office/drawing/2014/main" id="{13340DEB-319E-43E5-BF4E-F7655190E8FC}"/>
                </a:ext>
              </a:extLst>
            </p:cNvPr>
            <p:cNvSpPr/>
            <p:nvPr/>
          </p:nvSpPr>
          <p:spPr bwMode="auto">
            <a:xfrm>
              <a:off x="7224713" y="3033713"/>
              <a:ext cx="31750" cy="26988"/>
            </a:xfrm>
            <a:custGeom>
              <a:avLst/>
              <a:gdLst>
                <a:gd name="T0" fmla="*/ 7 w 14"/>
                <a:gd name="T1" fmla="*/ 0 h 12"/>
                <a:gd name="T2" fmla="*/ 7 w 14"/>
                <a:gd name="T3" fmla="*/ 0 h 12"/>
                <a:gd name="T4" fmla="*/ 3 w 14"/>
                <a:gd name="T5" fmla="*/ 1 h 12"/>
                <a:gd name="T6" fmla="*/ 2 w 14"/>
                <a:gd name="T7" fmla="*/ 2 h 12"/>
                <a:gd name="T8" fmla="*/ 0 w 14"/>
                <a:gd name="T9" fmla="*/ 6 h 12"/>
                <a:gd name="T10" fmla="*/ 0 w 14"/>
                <a:gd name="T11" fmla="*/ 6 h 12"/>
                <a:gd name="T12" fmla="*/ 0 w 14"/>
                <a:gd name="T13" fmla="*/ 7 h 12"/>
                <a:gd name="T14" fmla="*/ 7 w 14"/>
                <a:gd name="T15" fmla="*/ 12 h 12"/>
                <a:gd name="T16" fmla="*/ 7 w 14"/>
                <a:gd name="T17" fmla="*/ 12 h 12"/>
                <a:gd name="T18" fmla="*/ 14 w 14"/>
                <a:gd name="T19" fmla="*/ 7 h 12"/>
                <a:gd name="T20" fmla="*/ 14 w 14"/>
                <a:gd name="T21" fmla="*/ 6 h 12"/>
                <a:gd name="T22" fmla="*/ 11 w 14"/>
                <a:gd name="T23" fmla="*/ 1 h 12"/>
                <a:gd name="T24" fmla="*/ 7 w 14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2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4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2"/>
                    <a:pt x="13" y="10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4"/>
                    <a:pt x="13" y="2"/>
                    <a:pt x="11" y="1"/>
                  </a:cubicBezTo>
                  <a:cubicBezTo>
                    <a:pt x="10" y="0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í$1iḋê">
              <a:extLst>
                <a:ext uri="{FF2B5EF4-FFF2-40B4-BE49-F238E27FC236}">
                  <a16:creationId xmlns:a16="http://schemas.microsoft.com/office/drawing/2014/main" id="{AF693E4D-DA6E-4F9D-A13F-7FD7CDD8D71D}"/>
                </a:ext>
              </a:extLst>
            </p:cNvPr>
            <p:cNvSpPr/>
            <p:nvPr/>
          </p:nvSpPr>
          <p:spPr bwMode="auto">
            <a:xfrm>
              <a:off x="7326313" y="3017838"/>
              <a:ext cx="30162" cy="26988"/>
            </a:xfrm>
            <a:custGeom>
              <a:avLst/>
              <a:gdLst>
                <a:gd name="T0" fmla="*/ 7 w 13"/>
                <a:gd name="T1" fmla="*/ 0 h 12"/>
                <a:gd name="T2" fmla="*/ 6 w 13"/>
                <a:gd name="T3" fmla="*/ 0 h 12"/>
                <a:gd name="T4" fmla="*/ 3 w 13"/>
                <a:gd name="T5" fmla="*/ 1 h 12"/>
                <a:gd name="T6" fmla="*/ 0 w 13"/>
                <a:gd name="T7" fmla="*/ 6 h 12"/>
                <a:gd name="T8" fmla="*/ 0 w 13"/>
                <a:gd name="T9" fmla="*/ 7 h 12"/>
                <a:gd name="T10" fmla="*/ 0 w 13"/>
                <a:gd name="T11" fmla="*/ 7 h 12"/>
                <a:gd name="T12" fmla="*/ 0 w 13"/>
                <a:gd name="T13" fmla="*/ 7 h 12"/>
                <a:gd name="T14" fmla="*/ 6 w 13"/>
                <a:gd name="T15" fmla="*/ 12 h 12"/>
                <a:gd name="T16" fmla="*/ 7 w 13"/>
                <a:gd name="T17" fmla="*/ 12 h 12"/>
                <a:gd name="T18" fmla="*/ 13 w 13"/>
                <a:gd name="T19" fmla="*/ 7 h 12"/>
                <a:gd name="T20" fmla="*/ 13 w 13"/>
                <a:gd name="T21" fmla="*/ 6 h 12"/>
                <a:gd name="T22" fmla="*/ 13 w 13"/>
                <a:gd name="T23" fmla="*/ 5 h 12"/>
                <a:gd name="T24" fmla="*/ 10 w 13"/>
                <a:gd name="T25" fmla="*/ 1 h 12"/>
                <a:gd name="T26" fmla="*/ 7 w 13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2">
                  <a:moveTo>
                    <a:pt x="7" y="0"/>
                  </a:moveTo>
                  <a:cubicBezTo>
                    <a:pt x="7" y="0"/>
                    <a:pt x="6" y="0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2"/>
                    <a:pt x="13" y="10"/>
                    <a:pt x="13" y="7"/>
                  </a:cubicBezTo>
                  <a:cubicBezTo>
                    <a:pt x="13" y="7"/>
                    <a:pt x="13" y="6"/>
                    <a:pt x="13" y="6"/>
                  </a:cubicBezTo>
                  <a:cubicBezTo>
                    <a:pt x="13" y="6"/>
                    <a:pt x="13" y="6"/>
                    <a:pt x="13" y="5"/>
                  </a:cubicBezTo>
                  <a:cubicBezTo>
                    <a:pt x="13" y="4"/>
                    <a:pt x="12" y="2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ïṥḷîḑe">
              <a:extLst>
                <a:ext uri="{FF2B5EF4-FFF2-40B4-BE49-F238E27FC236}">
                  <a16:creationId xmlns:a16="http://schemas.microsoft.com/office/drawing/2014/main" id="{245862B5-7094-4E85-8720-86CAEEC01BB2}"/>
                </a:ext>
              </a:extLst>
            </p:cNvPr>
            <p:cNvSpPr/>
            <p:nvPr/>
          </p:nvSpPr>
          <p:spPr bwMode="auto">
            <a:xfrm>
              <a:off x="7426325" y="3005138"/>
              <a:ext cx="31750" cy="26988"/>
            </a:xfrm>
            <a:custGeom>
              <a:avLst/>
              <a:gdLst>
                <a:gd name="T0" fmla="*/ 7 w 14"/>
                <a:gd name="T1" fmla="*/ 0 h 12"/>
                <a:gd name="T2" fmla="*/ 7 w 14"/>
                <a:gd name="T3" fmla="*/ 0 h 12"/>
                <a:gd name="T4" fmla="*/ 0 w 14"/>
                <a:gd name="T5" fmla="*/ 5 h 12"/>
                <a:gd name="T6" fmla="*/ 0 w 14"/>
                <a:gd name="T7" fmla="*/ 6 h 12"/>
                <a:gd name="T8" fmla="*/ 0 w 14"/>
                <a:gd name="T9" fmla="*/ 7 h 12"/>
                <a:gd name="T10" fmla="*/ 0 w 14"/>
                <a:gd name="T11" fmla="*/ 7 h 12"/>
                <a:gd name="T12" fmla="*/ 7 w 14"/>
                <a:gd name="T13" fmla="*/ 12 h 12"/>
                <a:gd name="T14" fmla="*/ 7 w 14"/>
                <a:gd name="T15" fmla="*/ 12 h 12"/>
                <a:gd name="T16" fmla="*/ 14 w 14"/>
                <a:gd name="T17" fmla="*/ 7 h 12"/>
                <a:gd name="T18" fmla="*/ 14 w 14"/>
                <a:gd name="T19" fmla="*/ 5 h 12"/>
                <a:gd name="T20" fmla="*/ 7 w 14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2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4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2"/>
                    <a:pt x="13" y="9"/>
                    <a:pt x="14" y="7"/>
                  </a:cubicBezTo>
                  <a:cubicBezTo>
                    <a:pt x="14" y="6"/>
                    <a:pt x="14" y="6"/>
                    <a:pt x="14" y="5"/>
                  </a:cubicBezTo>
                  <a:cubicBezTo>
                    <a:pt x="14" y="2"/>
                    <a:pt x="11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iṧľîdé">
              <a:extLst>
                <a:ext uri="{FF2B5EF4-FFF2-40B4-BE49-F238E27FC236}">
                  <a16:creationId xmlns:a16="http://schemas.microsoft.com/office/drawing/2014/main" id="{FB2417C0-7932-4FB0-95BB-944715D5B651}"/>
                </a:ext>
              </a:extLst>
            </p:cNvPr>
            <p:cNvSpPr/>
            <p:nvPr/>
          </p:nvSpPr>
          <p:spPr bwMode="auto">
            <a:xfrm>
              <a:off x="5202238" y="3367088"/>
              <a:ext cx="26987" cy="26988"/>
            </a:xfrm>
            <a:custGeom>
              <a:avLst/>
              <a:gdLst>
                <a:gd name="T0" fmla="*/ 6 w 12"/>
                <a:gd name="T1" fmla="*/ 0 h 12"/>
                <a:gd name="T2" fmla="*/ 5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7 w 12"/>
                <a:gd name="T9" fmla="*/ 12 h 12"/>
                <a:gd name="T10" fmla="*/ 12 w 12"/>
                <a:gd name="T11" fmla="*/ 5 h 12"/>
                <a:gd name="T12" fmla="*/ 12 w 12"/>
                <a:gd name="T13" fmla="*/ 5 h 12"/>
                <a:gd name="T14" fmla="*/ 12 w 12"/>
                <a:gd name="T15" fmla="*/ 4 h 12"/>
                <a:gd name="T16" fmla="*/ 6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1" y="9"/>
                    <a:pt x="3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10" y="11"/>
                    <a:pt x="12" y="8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iṥlidè">
              <a:extLst>
                <a:ext uri="{FF2B5EF4-FFF2-40B4-BE49-F238E27FC236}">
                  <a16:creationId xmlns:a16="http://schemas.microsoft.com/office/drawing/2014/main" id="{11FF2FC7-780F-4AF1-AFDB-E65D9B7FD799}"/>
                </a:ext>
              </a:extLst>
            </p:cNvPr>
            <p:cNvSpPr/>
            <p:nvPr/>
          </p:nvSpPr>
          <p:spPr bwMode="auto">
            <a:xfrm>
              <a:off x="5208588" y="3394075"/>
              <a:ext cx="26987" cy="25400"/>
            </a:xfrm>
            <a:custGeom>
              <a:avLst/>
              <a:gdLst>
                <a:gd name="T0" fmla="*/ 6 w 12"/>
                <a:gd name="T1" fmla="*/ 0 h 11"/>
                <a:gd name="T2" fmla="*/ 5 w 12"/>
                <a:gd name="T3" fmla="*/ 0 h 11"/>
                <a:gd name="T4" fmla="*/ 0 w 12"/>
                <a:gd name="T5" fmla="*/ 6 h 11"/>
                <a:gd name="T6" fmla="*/ 6 w 12"/>
                <a:gd name="T7" fmla="*/ 11 h 11"/>
                <a:gd name="T8" fmla="*/ 7 w 12"/>
                <a:gd name="T9" fmla="*/ 11 h 11"/>
                <a:gd name="T10" fmla="*/ 12 w 12"/>
                <a:gd name="T11" fmla="*/ 5 h 11"/>
                <a:gd name="T12" fmla="*/ 12 w 12"/>
                <a:gd name="T13" fmla="*/ 5 h 11"/>
                <a:gd name="T14" fmla="*/ 12 w 12"/>
                <a:gd name="T15" fmla="*/ 4 h 11"/>
                <a:gd name="T16" fmla="*/ 6 w 12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1" y="9"/>
                    <a:pt x="3" y="11"/>
                    <a:pt x="6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10" y="11"/>
                    <a:pt x="12" y="8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îṡlïḓè">
              <a:extLst>
                <a:ext uri="{FF2B5EF4-FFF2-40B4-BE49-F238E27FC236}">
                  <a16:creationId xmlns:a16="http://schemas.microsoft.com/office/drawing/2014/main" id="{467D2BCC-1FD2-4994-9ED9-4339CD78832F}"/>
                </a:ext>
              </a:extLst>
            </p:cNvPr>
            <p:cNvSpPr/>
            <p:nvPr/>
          </p:nvSpPr>
          <p:spPr bwMode="auto">
            <a:xfrm>
              <a:off x="5214938" y="3419475"/>
              <a:ext cx="28575" cy="26988"/>
            </a:xfrm>
            <a:custGeom>
              <a:avLst/>
              <a:gdLst>
                <a:gd name="T0" fmla="*/ 6 w 12"/>
                <a:gd name="T1" fmla="*/ 0 h 12"/>
                <a:gd name="T2" fmla="*/ 5 w 12"/>
                <a:gd name="T3" fmla="*/ 0 h 12"/>
                <a:gd name="T4" fmla="*/ 0 w 12"/>
                <a:gd name="T5" fmla="*/ 7 h 12"/>
                <a:gd name="T6" fmla="*/ 6 w 12"/>
                <a:gd name="T7" fmla="*/ 12 h 12"/>
                <a:gd name="T8" fmla="*/ 7 w 12"/>
                <a:gd name="T9" fmla="*/ 12 h 12"/>
                <a:gd name="T10" fmla="*/ 12 w 12"/>
                <a:gd name="T11" fmla="*/ 6 h 12"/>
                <a:gd name="T12" fmla="*/ 12 w 12"/>
                <a:gd name="T13" fmla="*/ 6 h 12"/>
                <a:gd name="T14" fmla="*/ 11 w 12"/>
                <a:gd name="T15" fmla="*/ 4 h 12"/>
                <a:gd name="T16" fmla="*/ 6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10" y="12"/>
                    <a:pt x="12" y="9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1" y="4"/>
                  </a:cubicBezTo>
                  <a:cubicBezTo>
                    <a:pt x="11" y="2"/>
                    <a:pt x="8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işļîḑé">
              <a:extLst>
                <a:ext uri="{FF2B5EF4-FFF2-40B4-BE49-F238E27FC236}">
                  <a16:creationId xmlns:a16="http://schemas.microsoft.com/office/drawing/2014/main" id="{D02EADF4-059A-45E0-A54C-3E19987111E2}"/>
                </a:ext>
              </a:extLst>
            </p:cNvPr>
            <p:cNvSpPr/>
            <p:nvPr/>
          </p:nvSpPr>
          <p:spPr bwMode="auto">
            <a:xfrm>
              <a:off x="5222875" y="3446463"/>
              <a:ext cx="26987" cy="26988"/>
            </a:xfrm>
            <a:custGeom>
              <a:avLst/>
              <a:gdLst>
                <a:gd name="T0" fmla="*/ 6 w 12"/>
                <a:gd name="T1" fmla="*/ 0 h 12"/>
                <a:gd name="T2" fmla="*/ 5 w 12"/>
                <a:gd name="T3" fmla="*/ 0 h 12"/>
                <a:gd name="T4" fmla="*/ 0 w 12"/>
                <a:gd name="T5" fmla="*/ 7 h 12"/>
                <a:gd name="T6" fmla="*/ 6 w 12"/>
                <a:gd name="T7" fmla="*/ 12 h 12"/>
                <a:gd name="T8" fmla="*/ 6 w 12"/>
                <a:gd name="T9" fmla="*/ 12 h 12"/>
                <a:gd name="T10" fmla="*/ 12 w 12"/>
                <a:gd name="T11" fmla="*/ 5 h 12"/>
                <a:gd name="T12" fmla="*/ 12 w 12"/>
                <a:gd name="T13" fmla="*/ 5 h 12"/>
                <a:gd name="T14" fmla="*/ 11 w 12"/>
                <a:gd name="T15" fmla="*/ 4 h 12"/>
                <a:gd name="T16" fmla="*/ 6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3"/>
                    <a:pt x="0" y="7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0" y="11"/>
                    <a:pt x="12" y="9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11" y="2"/>
                    <a:pt x="8" y="0"/>
                    <a:pt x="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îslíďé">
              <a:extLst>
                <a:ext uri="{FF2B5EF4-FFF2-40B4-BE49-F238E27FC236}">
                  <a16:creationId xmlns:a16="http://schemas.microsoft.com/office/drawing/2014/main" id="{1EDC0FE9-331E-4FFB-928F-42437E8B98DB}"/>
                </a:ext>
              </a:extLst>
            </p:cNvPr>
            <p:cNvSpPr/>
            <p:nvPr/>
          </p:nvSpPr>
          <p:spPr bwMode="auto">
            <a:xfrm>
              <a:off x="5227638" y="3473450"/>
              <a:ext cx="28575" cy="26988"/>
            </a:xfrm>
            <a:custGeom>
              <a:avLst/>
              <a:gdLst>
                <a:gd name="T0" fmla="*/ 7 w 13"/>
                <a:gd name="T1" fmla="*/ 0 h 12"/>
                <a:gd name="T2" fmla="*/ 6 w 13"/>
                <a:gd name="T3" fmla="*/ 0 h 12"/>
                <a:gd name="T4" fmla="*/ 1 w 13"/>
                <a:gd name="T5" fmla="*/ 6 h 12"/>
                <a:gd name="T6" fmla="*/ 7 w 13"/>
                <a:gd name="T7" fmla="*/ 12 h 12"/>
                <a:gd name="T8" fmla="*/ 7 w 13"/>
                <a:gd name="T9" fmla="*/ 12 h 12"/>
                <a:gd name="T10" fmla="*/ 13 w 13"/>
                <a:gd name="T11" fmla="*/ 5 h 12"/>
                <a:gd name="T12" fmla="*/ 13 w 13"/>
                <a:gd name="T13" fmla="*/ 5 h 12"/>
                <a:gd name="T14" fmla="*/ 12 w 13"/>
                <a:gd name="T15" fmla="*/ 4 h 12"/>
                <a:gd name="T16" fmla="*/ 7 w 1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1" y="6"/>
                  </a:cubicBezTo>
                  <a:cubicBezTo>
                    <a:pt x="1" y="9"/>
                    <a:pt x="4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13" y="8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iSliḋè">
              <a:extLst>
                <a:ext uri="{FF2B5EF4-FFF2-40B4-BE49-F238E27FC236}">
                  <a16:creationId xmlns:a16="http://schemas.microsoft.com/office/drawing/2014/main" id="{B40F5F41-C9B7-447B-B0DC-43BDD42E02A5}"/>
                </a:ext>
              </a:extLst>
            </p:cNvPr>
            <p:cNvSpPr/>
            <p:nvPr/>
          </p:nvSpPr>
          <p:spPr bwMode="auto">
            <a:xfrm>
              <a:off x="5233988" y="3500438"/>
              <a:ext cx="30162" cy="25400"/>
            </a:xfrm>
            <a:custGeom>
              <a:avLst/>
              <a:gdLst>
                <a:gd name="T0" fmla="*/ 7 w 13"/>
                <a:gd name="T1" fmla="*/ 0 h 11"/>
                <a:gd name="T2" fmla="*/ 6 w 13"/>
                <a:gd name="T3" fmla="*/ 0 h 11"/>
                <a:gd name="T4" fmla="*/ 1 w 13"/>
                <a:gd name="T5" fmla="*/ 6 h 11"/>
                <a:gd name="T6" fmla="*/ 7 w 13"/>
                <a:gd name="T7" fmla="*/ 11 h 11"/>
                <a:gd name="T8" fmla="*/ 7 w 13"/>
                <a:gd name="T9" fmla="*/ 11 h 11"/>
                <a:gd name="T10" fmla="*/ 12 w 13"/>
                <a:gd name="T11" fmla="*/ 5 h 11"/>
                <a:gd name="T12" fmla="*/ 12 w 13"/>
                <a:gd name="T13" fmla="*/ 5 h 11"/>
                <a:gd name="T14" fmla="*/ 12 w 13"/>
                <a:gd name="T15" fmla="*/ 3 h 11"/>
                <a:gd name="T16" fmla="*/ 7 w 1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1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1" y="6"/>
                  </a:cubicBezTo>
                  <a:cubicBezTo>
                    <a:pt x="1" y="9"/>
                    <a:pt x="4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0" y="11"/>
                    <a:pt x="13" y="8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iṡḻiḍê">
              <a:extLst>
                <a:ext uri="{FF2B5EF4-FFF2-40B4-BE49-F238E27FC236}">
                  <a16:creationId xmlns:a16="http://schemas.microsoft.com/office/drawing/2014/main" id="{94AA603D-59D4-441F-AE75-BECE16AFEF1E}"/>
                </a:ext>
              </a:extLst>
            </p:cNvPr>
            <p:cNvSpPr/>
            <p:nvPr/>
          </p:nvSpPr>
          <p:spPr bwMode="auto">
            <a:xfrm>
              <a:off x="5167313" y="3944938"/>
              <a:ext cx="134937" cy="200025"/>
            </a:xfrm>
            <a:custGeom>
              <a:avLst/>
              <a:gdLst>
                <a:gd name="T0" fmla="*/ 55 w 59"/>
                <a:gd name="T1" fmla="*/ 0 h 88"/>
                <a:gd name="T2" fmla="*/ 1 w 59"/>
                <a:gd name="T3" fmla="*/ 18 h 88"/>
                <a:gd name="T4" fmla="*/ 1 w 59"/>
                <a:gd name="T5" fmla="*/ 18 h 88"/>
                <a:gd name="T6" fmla="*/ 3 w 59"/>
                <a:gd name="T7" fmla="*/ 88 h 88"/>
                <a:gd name="T8" fmla="*/ 59 w 59"/>
                <a:gd name="T9" fmla="*/ 71 h 88"/>
                <a:gd name="T10" fmla="*/ 55 w 59"/>
                <a:gd name="T11" fmla="*/ 0 h 88"/>
                <a:gd name="T12" fmla="*/ 55 w 59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88">
                  <a:moveTo>
                    <a:pt x="55" y="0"/>
                  </a:moveTo>
                  <a:cubicBezTo>
                    <a:pt x="38" y="8"/>
                    <a:pt x="19" y="14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41"/>
                    <a:pt x="1" y="66"/>
                    <a:pt x="3" y="88"/>
                  </a:cubicBezTo>
                  <a:cubicBezTo>
                    <a:pt x="22" y="85"/>
                    <a:pt x="41" y="79"/>
                    <a:pt x="59" y="71"/>
                  </a:cubicBezTo>
                  <a:cubicBezTo>
                    <a:pt x="59" y="47"/>
                    <a:pt x="57" y="23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i$lîḍê">
              <a:extLst>
                <a:ext uri="{FF2B5EF4-FFF2-40B4-BE49-F238E27FC236}">
                  <a16:creationId xmlns:a16="http://schemas.microsoft.com/office/drawing/2014/main" id="{110862FB-4E85-4BD5-93CB-EED2067ACAA8}"/>
                </a:ext>
              </a:extLst>
            </p:cNvPr>
            <p:cNvSpPr/>
            <p:nvPr/>
          </p:nvSpPr>
          <p:spPr bwMode="auto">
            <a:xfrm>
              <a:off x="5772150" y="3462338"/>
              <a:ext cx="355600" cy="387350"/>
            </a:xfrm>
            <a:custGeom>
              <a:avLst/>
              <a:gdLst>
                <a:gd name="T0" fmla="*/ 152 w 156"/>
                <a:gd name="T1" fmla="*/ 0 h 171"/>
                <a:gd name="T2" fmla="*/ 152 w 156"/>
                <a:gd name="T3" fmla="*/ 11 h 171"/>
                <a:gd name="T4" fmla="*/ 38 w 156"/>
                <a:gd name="T5" fmla="*/ 97 h 171"/>
                <a:gd name="T6" fmla="*/ 38 w 156"/>
                <a:gd name="T7" fmla="*/ 97 h 171"/>
                <a:gd name="T8" fmla="*/ 0 w 156"/>
                <a:gd name="T9" fmla="*/ 100 h 171"/>
                <a:gd name="T10" fmla="*/ 7 w 156"/>
                <a:gd name="T11" fmla="*/ 170 h 171"/>
                <a:gd name="T12" fmla="*/ 7 w 156"/>
                <a:gd name="T13" fmla="*/ 171 h 171"/>
                <a:gd name="T14" fmla="*/ 42 w 156"/>
                <a:gd name="T15" fmla="*/ 168 h 171"/>
                <a:gd name="T16" fmla="*/ 42 w 156"/>
                <a:gd name="T17" fmla="*/ 168 h 171"/>
                <a:gd name="T18" fmla="*/ 42 w 156"/>
                <a:gd name="T19" fmla="*/ 168 h 171"/>
                <a:gd name="T20" fmla="*/ 43 w 156"/>
                <a:gd name="T21" fmla="*/ 168 h 171"/>
                <a:gd name="T22" fmla="*/ 43 w 156"/>
                <a:gd name="T23" fmla="*/ 168 h 171"/>
                <a:gd name="T24" fmla="*/ 43 w 156"/>
                <a:gd name="T25" fmla="*/ 168 h 171"/>
                <a:gd name="T26" fmla="*/ 156 w 156"/>
                <a:gd name="T27" fmla="*/ 88 h 171"/>
                <a:gd name="T28" fmla="*/ 156 w 156"/>
                <a:gd name="T29" fmla="*/ 88 h 171"/>
                <a:gd name="T30" fmla="*/ 156 w 156"/>
                <a:gd name="T31" fmla="*/ 69 h 171"/>
                <a:gd name="T32" fmla="*/ 152 w 156"/>
                <a:gd name="T33" fmla="*/ 0 h 171"/>
                <a:gd name="T34" fmla="*/ 152 w 156"/>
                <a:gd name="T35" fmla="*/ 0 h 171"/>
                <a:gd name="T36" fmla="*/ 152 w 156"/>
                <a:gd name="T37" fmla="*/ 0 h 171"/>
                <a:gd name="T38" fmla="*/ 152 w 156"/>
                <a:gd name="T3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171">
                  <a:moveTo>
                    <a:pt x="152" y="0"/>
                  </a:moveTo>
                  <a:cubicBezTo>
                    <a:pt x="152" y="4"/>
                    <a:pt x="152" y="8"/>
                    <a:pt x="152" y="11"/>
                  </a:cubicBezTo>
                  <a:cubicBezTo>
                    <a:pt x="152" y="53"/>
                    <a:pt x="118" y="96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24" y="98"/>
                    <a:pt x="12" y="99"/>
                    <a:pt x="0" y="100"/>
                  </a:cubicBezTo>
                  <a:cubicBezTo>
                    <a:pt x="2" y="121"/>
                    <a:pt x="5" y="146"/>
                    <a:pt x="7" y="170"/>
                  </a:cubicBezTo>
                  <a:cubicBezTo>
                    <a:pt x="7" y="170"/>
                    <a:pt x="7" y="171"/>
                    <a:pt x="7" y="171"/>
                  </a:cubicBezTo>
                  <a:cubicBezTo>
                    <a:pt x="18" y="169"/>
                    <a:pt x="29" y="168"/>
                    <a:pt x="42" y="168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42" y="168"/>
                    <a:pt x="43" y="168"/>
                    <a:pt x="43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119" y="166"/>
                    <a:pt x="153" y="128"/>
                    <a:pt x="156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2"/>
                    <a:pt x="156" y="75"/>
                    <a:pt x="156" y="69"/>
                  </a:cubicBezTo>
                  <a:cubicBezTo>
                    <a:pt x="156" y="34"/>
                    <a:pt x="152" y="0"/>
                    <a:pt x="152" y="0"/>
                  </a:cubicBezTo>
                  <a:moveTo>
                    <a:pt x="152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íşḷíḍé">
              <a:extLst>
                <a:ext uri="{FF2B5EF4-FFF2-40B4-BE49-F238E27FC236}">
                  <a16:creationId xmlns:a16="http://schemas.microsoft.com/office/drawing/2014/main" id="{C70A56D6-3026-43D6-826E-ADE989FDA4FC}"/>
                </a:ext>
              </a:extLst>
            </p:cNvPr>
            <p:cNvSpPr/>
            <p:nvPr/>
          </p:nvSpPr>
          <p:spPr bwMode="auto">
            <a:xfrm>
              <a:off x="5386388" y="3773488"/>
              <a:ext cx="188912" cy="287338"/>
            </a:xfrm>
            <a:custGeom>
              <a:avLst/>
              <a:gdLst>
                <a:gd name="T0" fmla="*/ 72 w 83"/>
                <a:gd name="T1" fmla="*/ 0 h 127"/>
                <a:gd name="T2" fmla="*/ 14 w 83"/>
                <a:gd name="T3" fmla="*/ 42 h 127"/>
                <a:gd name="T4" fmla="*/ 11 w 83"/>
                <a:gd name="T5" fmla="*/ 44 h 127"/>
                <a:gd name="T6" fmla="*/ 8 w 83"/>
                <a:gd name="T7" fmla="*/ 47 h 127"/>
                <a:gd name="T8" fmla="*/ 8 w 83"/>
                <a:gd name="T9" fmla="*/ 47 h 127"/>
                <a:gd name="T10" fmla="*/ 0 w 83"/>
                <a:gd name="T11" fmla="*/ 127 h 127"/>
                <a:gd name="T12" fmla="*/ 17 w 83"/>
                <a:gd name="T13" fmla="*/ 114 h 127"/>
                <a:gd name="T14" fmla="*/ 17 w 83"/>
                <a:gd name="T15" fmla="*/ 114 h 127"/>
                <a:gd name="T16" fmla="*/ 17 w 83"/>
                <a:gd name="T17" fmla="*/ 114 h 127"/>
                <a:gd name="T18" fmla="*/ 18 w 83"/>
                <a:gd name="T19" fmla="*/ 114 h 127"/>
                <a:gd name="T20" fmla="*/ 18 w 83"/>
                <a:gd name="T21" fmla="*/ 114 h 127"/>
                <a:gd name="T22" fmla="*/ 19 w 83"/>
                <a:gd name="T23" fmla="*/ 113 h 127"/>
                <a:gd name="T24" fmla="*/ 19 w 83"/>
                <a:gd name="T25" fmla="*/ 113 h 127"/>
                <a:gd name="T26" fmla="*/ 19 w 83"/>
                <a:gd name="T27" fmla="*/ 113 h 127"/>
                <a:gd name="T28" fmla="*/ 83 w 83"/>
                <a:gd name="T29" fmla="*/ 67 h 127"/>
                <a:gd name="T30" fmla="*/ 83 w 83"/>
                <a:gd name="T31" fmla="*/ 67 h 127"/>
                <a:gd name="T32" fmla="*/ 72 w 83"/>
                <a:gd name="T33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127">
                  <a:moveTo>
                    <a:pt x="72" y="0"/>
                  </a:moveTo>
                  <a:cubicBezTo>
                    <a:pt x="53" y="12"/>
                    <a:pt x="34" y="26"/>
                    <a:pt x="14" y="42"/>
                  </a:cubicBezTo>
                  <a:cubicBezTo>
                    <a:pt x="13" y="43"/>
                    <a:pt x="12" y="44"/>
                    <a:pt x="11" y="44"/>
                  </a:cubicBezTo>
                  <a:cubicBezTo>
                    <a:pt x="10" y="45"/>
                    <a:pt x="9" y="46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6" y="73"/>
                    <a:pt x="3" y="101"/>
                    <a:pt x="0" y="127"/>
                  </a:cubicBezTo>
                  <a:cubicBezTo>
                    <a:pt x="6" y="123"/>
                    <a:pt x="12" y="119"/>
                    <a:pt x="17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8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41" y="95"/>
                    <a:pt x="62" y="80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78" y="45"/>
                    <a:pt x="75" y="21"/>
                    <a:pt x="7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îślîďê">
              <a:extLst>
                <a:ext uri="{FF2B5EF4-FFF2-40B4-BE49-F238E27FC236}">
                  <a16:creationId xmlns:a16="http://schemas.microsoft.com/office/drawing/2014/main" id="{D729C60C-9CF0-473E-B439-9362D0FF20A9}"/>
                </a:ext>
              </a:extLst>
            </p:cNvPr>
            <p:cNvSpPr/>
            <p:nvPr/>
          </p:nvSpPr>
          <p:spPr bwMode="auto">
            <a:xfrm>
              <a:off x="4719638" y="3603625"/>
              <a:ext cx="646112" cy="325438"/>
            </a:xfrm>
            <a:custGeom>
              <a:avLst/>
              <a:gdLst>
                <a:gd name="T0" fmla="*/ 0 w 284"/>
                <a:gd name="T1" fmla="*/ 0 h 144"/>
                <a:gd name="T2" fmla="*/ 4 w 284"/>
                <a:gd name="T3" fmla="*/ 16 h 144"/>
                <a:gd name="T4" fmla="*/ 255 w 284"/>
                <a:gd name="T5" fmla="*/ 144 h 144"/>
                <a:gd name="T6" fmla="*/ 284 w 284"/>
                <a:gd name="T7" fmla="*/ 127 h 144"/>
                <a:gd name="T8" fmla="*/ 0 w 284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44">
                  <a:moveTo>
                    <a:pt x="0" y="0"/>
                  </a:moveTo>
                  <a:cubicBezTo>
                    <a:pt x="1" y="6"/>
                    <a:pt x="3" y="11"/>
                    <a:pt x="4" y="16"/>
                  </a:cubicBezTo>
                  <a:cubicBezTo>
                    <a:pt x="114" y="21"/>
                    <a:pt x="212" y="103"/>
                    <a:pt x="255" y="144"/>
                  </a:cubicBezTo>
                  <a:cubicBezTo>
                    <a:pt x="265" y="139"/>
                    <a:pt x="274" y="134"/>
                    <a:pt x="284" y="127"/>
                  </a:cubicBezTo>
                  <a:cubicBezTo>
                    <a:pt x="188" y="43"/>
                    <a:pt x="65" y="11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iṧļîdê">
              <a:extLst>
                <a:ext uri="{FF2B5EF4-FFF2-40B4-BE49-F238E27FC236}">
                  <a16:creationId xmlns:a16="http://schemas.microsoft.com/office/drawing/2014/main" id="{F0A11F23-3BBC-49FE-AFA9-AB10DDC30D56}"/>
                </a:ext>
              </a:extLst>
            </p:cNvPr>
            <p:cNvSpPr/>
            <p:nvPr/>
          </p:nvSpPr>
          <p:spPr bwMode="auto">
            <a:xfrm>
              <a:off x="4687888" y="3509963"/>
              <a:ext cx="228600" cy="593725"/>
            </a:xfrm>
            <a:custGeom>
              <a:avLst/>
              <a:gdLst>
                <a:gd name="T0" fmla="*/ 0 w 100"/>
                <a:gd name="T1" fmla="*/ 0 h 262"/>
                <a:gd name="T2" fmla="*/ 0 w 100"/>
                <a:gd name="T3" fmla="*/ 0 h 262"/>
                <a:gd name="T4" fmla="*/ 0 w 100"/>
                <a:gd name="T5" fmla="*/ 0 h 262"/>
                <a:gd name="T6" fmla="*/ 43 w 100"/>
                <a:gd name="T7" fmla="*/ 195 h 262"/>
                <a:gd name="T8" fmla="*/ 50 w 100"/>
                <a:gd name="T9" fmla="*/ 209 h 262"/>
                <a:gd name="T10" fmla="*/ 50 w 100"/>
                <a:gd name="T11" fmla="*/ 209 h 262"/>
                <a:gd name="T12" fmla="*/ 50 w 100"/>
                <a:gd name="T13" fmla="*/ 209 h 262"/>
                <a:gd name="T14" fmla="*/ 50 w 100"/>
                <a:gd name="T15" fmla="*/ 209 h 262"/>
                <a:gd name="T16" fmla="*/ 50 w 100"/>
                <a:gd name="T17" fmla="*/ 209 h 262"/>
                <a:gd name="T18" fmla="*/ 51 w 100"/>
                <a:gd name="T19" fmla="*/ 209 h 262"/>
                <a:gd name="T20" fmla="*/ 51 w 100"/>
                <a:gd name="T21" fmla="*/ 209 h 262"/>
                <a:gd name="T22" fmla="*/ 51 w 100"/>
                <a:gd name="T23" fmla="*/ 210 h 262"/>
                <a:gd name="T24" fmla="*/ 51 w 100"/>
                <a:gd name="T25" fmla="*/ 210 h 262"/>
                <a:gd name="T26" fmla="*/ 51 w 100"/>
                <a:gd name="T27" fmla="*/ 210 h 262"/>
                <a:gd name="T28" fmla="*/ 51 w 100"/>
                <a:gd name="T29" fmla="*/ 210 h 262"/>
                <a:gd name="T30" fmla="*/ 51 w 100"/>
                <a:gd name="T31" fmla="*/ 210 h 262"/>
                <a:gd name="T32" fmla="*/ 51 w 100"/>
                <a:gd name="T33" fmla="*/ 210 h 262"/>
                <a:gd name="T34" fmla="*/ 51 w 100"/>
                <a:gd name="T35" fmla="*/ 210 h 262"/>
                <a:gd name="T36" fmla="*/ 100 w 100"/>
                <a:gd name="T37" fmla="*/ 262 h 262"/>
                <a:gd name="T38" fmla="*/ 85 w 100"/>
                <a:gd name="T39" fmla="*/ 188 h 262"/>
                <a:gd name="T40" fmla="*/ 85 w 100"/>
                <a:gd name="T41" fmla="*/ 188 h 262"/>
                <a:gd name="T42" fmla="*/ 29 w 100"/>
                <a:gd name="T43" fmla="*/ 109 h 262"/>
                <a:gd name="T44" fmla="*/ 29 w 100"/>
                <a:gd name="T45" fmla="*/ 109 h 262"/>
                <a:gd name="T46" fmla="*/ 29 w 100"/>
                <a:gd name="T47" fmla="*/ 109 h 262"/>
                <a:gd name="T48" fmla="*/ 29 w 100"/>
                <a:gd name="T49" fmla="*/ 109 h 262"/>
                <a:gd name="T50" fmla="*/ 29 w 100"/>
                <a:gd name="T51" fmla="*/ 109 h 262"/>
                <a:gd name="T52" fmla="*/ 0 w 100"/>
                <a:gd name="T53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" h="2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7" y="135"/>
                    <a:pt x="43" y="195"/>
                  </a:cubicBezTo>
                  <a:cubicBezTo>
                    <a:pt x="44" y="197"/>
                    <a:pt x="49" y="207"/>
                    <a:pt x="50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9"/>
                    <a:pt x="51" y="209"/>
                    <a:pt x="51" y="209"/>
                  </a:cubicBezTo>
                  <a:cubicBezTo>
                    <a:pt x="51" y="209"/>
                    <a:pt x="51" y="209"/>
                    <a:pt x="51" y="209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51" y="210"/>
                    <a:pt x="51" y="210"/>
                    <a:pt x="51" y="210"/>
                  </a:cubicBezTo>
                  <a:cubicBezTo>
                    <a:pt x="60" y="227"/>
                    <a:pt x="75" y="247"/>
                    <a:pt x="100" y="262"/>
                  </a:cubicBezTo>
                  <a:cubicBezTo>
                    <a:pt x="84" y="239"/>
                    <a:pt x="80" y="214"/>
                    <a:pt x="85" y="188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47" y="161"/>
                    <a:pt x="33" y="122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0"/>
                    <a:pt x="9" y="53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iṥ1ïḓè">
              <a:extLst>
                <a:ext uri="{FF2B5EF4-FFF2-40B4-BE49-F238E27FC236}">
                  <a16:creationId xmlns:a16="http://schemas.microsoft.com/office/drawing/2014/main" id="{6274322A-2452-4B90-B6A8-095A3E873E0D}"/>
                </a:ext>
              </a:extLst>
            </p:cNvPr>
            <p:cNvSpPr/>
            <p:nvPr/>
          </p:nvSpPr>
          <p:spPr bwMode="auto">
            <a:xfrm>
              <a:off x="6810375" y="3057525"/>
              <a:ext cx="65087" cy="182563"/>
            </a:xfrm>
            <a:custGeom>
              <a:avLst/>
              <a:gdLst>
                <a:gd name="T0" fmla="*/ 7 w 28"/>
                <a:gd name="T1" fmla="*/ 0 h 81"/>
                <a:gd name="T2" fmla="*/ 1 w 28"/>
                <a:gd name="T3" fmla="*/ 5 h 81"/>
                <a:gd name="T4" fmla="*/ 1 w 28"/>
                <a:gd name="T5" fmla="*/ 6 h 81"/>
                <a:gd name="T6" fmla="*/ 0 w 28"/>
                <a:gd name="T7" fmla="*/ 13 h 81"/>
                <a:gd name="T8" fmla="*/ 0 w 28"/>
                <a:gd name="T9" fmla="*/ 14 h 81"/>
                <a:gd name="T10" fmla="*/ 1 w 28"/>
                <a:gd name="T11" fmla="*/ 21 h 81"/>
                <a:gd name="T12" fmla="*/ 1 w 28"/>
                <a:gd name="T13" fmla="*/ 23 h 81"/>
                <a:gd name="T14" fmla="*/ 2 w 28"/>
                <a:gd name="T15" fmla="*/ 27 h 81"/>
                <a:gd name="T16" fmla="*/ 0 w 28"/>
                <a:gd name="T17" fmla="*/ 16 h 81"/>
                <a:gd name="T18" fmla="*/ 11 w 28"/>
                <a:gd name="T19" fmla="*/ 42 h 81"/>
                <a:gd name="T20" fmla="*/ 11 w 28"/>
                <a:gd name="T21" fmla="*/ 45 h 81"/>
                <a:gd name="T22" fmla="*/ 13 w 28"/>
                <a:gd name="T23" fmla="*/ 76 h 81"/>
                <a:gd name="T24" fmla="*/ 15 w 28"/>
                <a:gd name="T25" fmla="*/ 76 h 81"/>
                <a:gd name="T26" fmla="*/ 3 w 28"/>
                <a:gd name="T27" fmla="*/ 81 h 81"/>
                <a:gd name="T28" fmla="*/ 3 w 28"/>
                <a:gd name="T29" fmla="*/ 81 h 81"/>
                <a:gd name="T30" fmla="*/ 17 w 28"/>
                <a:gd name="T31" fmla="*/ 73 h 81"/>
                <a:gd name="T32" fmla="*/ 28 w 28"/>
                <a:gd name="T33" fmla="*/ 39 h 81"/>
                <a:gd name="T34" fmla="*/ 28 w 28"/>
                <a:gd name="T35" fmla="*/ 37 h 81"/>
                <a:gd name="T36" fmla="*/ 25 w 28"/>
                <a:gd name="T37" fmla="*/ 31 h 81"/>
                <a:gd name="T38" fmla="*/ 23 w 28"/>
                <a:gd name="T39" fmla="*/ 26 h 81"/>
                <a:gd name="T40" fmla="*/ 22 w 28"/>
                <a:gd name="T41" fmla="*/ 24 h 81"/>
                <a:gd name="T42" fmla="*/ 20 w 28"/>
                <a:gd name="T43" fmla="*/ 18 h 81"/>
                <a:gd name="T44" fmla="*/ 19 w 28"/>
                <a:gd name="T45" fmla="*/ 17 h 81"/>
                <a:gd name="T46" fmla="*/ 16 w 28"/>
                <a:gd name="T47" fmla="*/ 11 h 81"/>
                <a:gd name="T48" fmla="*/ 16 w 28"/>
                <a:gd name="T49" fmla="*/ 9 h 81"/>
                <a:gd name="T50" fmla="*/ 13 w 28"/>
                <a:gd name="T51" fmla="*/ 4 h 81"/>
                <a:gd name="T52" fmla="*/ 13 w 28"/>
                <a:gd name="T53" fmla="*/ 3 h 81"/>
                <a:gd name="T54" fmla="*/ 12 w 28"/>
                <a:gd name="T55" fmla="*/ 2 h 81"/>
                <a:gd name="T56" fmla="*/ 7 w 28"/>
                <a:gd name="T5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81">
                  <a:moveTo>
                    <a:pt x="7" y="0"/>
                  </a:moveTo>
                  <a:cubicBezTo>
                    <a:pt x="5" y="0"/>
                    <a:pt x="3" y="2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0" y="8"/>
                    <a:pt x="0" y="10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2" y="24"/>
                    <a:pt x="2" y="25"/>
                    <a:pt x="2" y="27"/>
                  </a:cubicBezTo>
                  <a:cubicBezTo>
                    <a:pt x="1" y="22"/>
                    <a:pt x="0" y="19"/>
                    <a:pt x="0" y="16"/>
                  </a:cubicBezTo>
                  <a:cubicBezTo>
                    <a:pt x="0" y="17"/>
                    <a:pt x="8" y="36"/>
                    <a:pt x="11" y="42"/>
                  </a:cubicBezTo>
                  <a:cubicBezTo>
                    <a:pt x="11" y="43"/>
                    <a:pt x="11" y="44"/>
                    <a:pt x="11" y="45"/>
                  </a:cubicBezTo>
                  <a:cubicBezTo>
                    <a:pt x="9" y="51"/>
                    <a:pt x="4" y="76"/>
                    <a:pt x="13" y="76"/>
                  </a:cubicBezTo>
                  <a:cubicBezTo>
                    <a:pt x="13" y="76"/>
                    <a:pt x="14" y="76"/>
                    <a:pt x="15" y="76"/>
                  </a:cubicBezTo>
                  <a:cubicBezTo>
                    <a:pt x="11" y="79"/>
                    <a:pt x="7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8" y="81"/>
                    <a:pt x="13" y="79"/>
                    <a:pt x="17" y="73"/>
                  </a:cubicBezTo>
                  <a:cubicBezTo>
                    <a:pt x="28" y="59"/>
                    <a:pt x="28" y="39"/>
                    <a:pt x="28" y="39"/>
                  </a:cubicBezTo>
                  <a:cubicBezTo>
                    <a:pt x="28" y="39"/>
                    <a:pt x="28" y="38"/>
                    <a:pt x="28" y="37"/>
                  </a:cubicBezTo>
                  <a:cubicBezTo>
                    <a:pt x="27" y="36"/>
                    <a:pt x="26" y="34"/>
                    <a:pt x="25" y="31"/>
                  </a:cubicBezTo>
                  <a:cubicBezTo>
                    <a:pt x="24" y="29"/>
                    <a:pt x="24" y="28"/>
                    <a:pt x="23" y="26"/>
                  </a:cubicBezTo>
                  <a:cubicBezTo>
                    <a:pt x="23" y="25"/>
                    <a:pt x="22" y="25"/>
                    <a:pt x="22" y="24"/>
                  </a:cubicBezTo>
                  <a:cubicBezTo>
                    <a:pt x="21" y="22"/>
                    <a:pt x="20" y="20"/>
                    <a:pt x="20" y="18"/>
                  </a:cubicBezTo>
                  <a:cubicBezTo>
                    <a:pt x="19" y="18"/>
                    <a:pt x="19" y="17"/>
                    <a:pt x="19" y="17"/>
                  </a:cubicBezTo>
                  <a:cubicBezTo>
                    <a:pt x="18" y="15"/>
                    <a:pt x="17" y="13"/>
                    <a:pt x="16" y="11"/>
                  </a:cubicBezTo>
                  <a:cubicBezTo>
                    <a:pt x="16" y="10"/>
                    <a:pt x="16" y="10"/>
                    <a:pt x="16" y="9"/>
                  </a:cubicBezTo>
                  <a:cubicBezTo>
                    <a:pt x="14" y="7"/>
                    <a:pt x="13" y="5"/>
                    <a:pt x="13" y="4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î$ļîḑè">
              <a:extLst>
                <a:ext uri="{FF2B5EF4-FFF2-40B4-BE49-F238E27FC236}">
                  <a16:creationId xmlns:a16="http://schemas.microsoft.com/office/drawing/2014/main" id="{1B6BF3DE-925E-48CD-ABD7-1AE370ED7666}"/>
                </a:ext>
              </a:extLst>
            </p:cNvPr>
            <p:cNvSpPr/>
            <p:nvPr/>
          </p:nvSpPr>
          <p:spPr bwMode="auto">
            <a:xfrm>
              <a:off x="6810375" y="3092450"/>
              <a:ext cx="34925" cy="147638"/>
            </a:xfrm>
            <a:custGeom>
              <a:avLst/>
              <a:gdLst>
                <a:gd name="T0" fmla="*/ 0 w 15"/>
                <a:gd name="T1" fmla="*/ 0 h 65"/>
                <a:gd name="T2" fmla="*/ 2 w 15"/>
                <a:gd name="T3" fmla="*/ 11 h 65"/>
                <a:gd name="T4" fmla="*/ 3 w 15"/>
                <a:gd name="T5" fmla="*/ 12 h 65"/>
                <a:gd name="T6" fmla="*/ 3 w 15"/>
                <a:gd name="T7" fmla="*/ 12 h 65"/>
                <a:gd name="T8" fmla="*/ 6 w 15"/>
                <a:gd name="T9" fmla="*/ 24 h 65"/>
                <a:gd name="T10" fmla="*/ 7 w 15"/>
                <a:gd name="T11" fmla="*/ 25 h 65"/>
                <a:gd name="T12" fmla="*/ 8 w 15"/>
                <a:gd name="T13" fmla="*/ 28 h 65"/>
                <a:gd name="T14" fmla="*/ 3 w 15"/>
                <a:gd name="T15" fmla="*/ 64 h 65"/>
                <a:gd name="T16" fmla="*/ 3 w 15"/>
                <a:gd name="T17" fmla="*/ 65 h 65"/>
                <a:gd name="T18" fmla="*/ 15 w 15"/>
                <a:gd name="T19" fmla="*/ 60 h 65"/>
                <a:gd name="T20" fmla="*/ 13 w 15"/>
                <a:gd name="T21" fmla="*/ 60 h 65"/>
                <a:gd name="T22" fmla="*/ 11 w 15"/>
                <a:gd name="T23" fmla="*/ 29 h 65"/>
                <a:gd name="T24" fmla="*/ 11 w 15"/>
                <a:gd name="T25" fmla="*/ 26 h 65"/>
                <a:gd name="T26" fmla="*/ 0 w 15"/>
                <a:gd name="T2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65">
                  <a:moveTo>
                    <a:pt x="0" y="0"/>
                  </a:moveTo>
                  <a:cubicBezTo>
                    <a:pt x="0" y="3"/>
                    <a:pt x="1" y="6"/>
                    <a:pt x="2" y="11"/>
                  </a:cubicBezTo>
                  <a:cubicBezTo>
                    <a:pt x="2" y="11"/>
                    <a:pt x="2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8"/>
                    <a:pt x="6" y="22"/>
                    <a:pt x="6" y="24"/>
                  </a:cubicBezTo>
                  <a:cubicBezTo>
                    <a:pt x="6" y="25"/>
                    <a:pt x="6" y="25"/>
                    <a:pt x="7" y="25"/>
                  </a:cubicBezTo>
                  <a:cubicBezTo>
                    <a:pt x="7" y="26"/>
                    <a:pt x="8" y="27"/>
                    <a:pt x="8" y="28"/>
                  </a:cubicBezTo>
                  <a:cubicBezTo>
                    <a:pt x="8" y="38"/>
                    <a:pt x="7" y="55"/>
                    <a:pt x="3" y="64"/>
                  </a:cubicBezTo>
                  <a:cubicBezTo>
                    <a:pt x="3" y="64"/>
                    <a:pt x="3" y="65"/>
                    <a:pt x="3" y="65"/>
                  </a:cubicBezTo>
                  <a:cubicBezTo>
                    <a:pt x="7" y="65"/>
                    <a:pt x="11" y="63"/>
                    <a:pt x="15" y="60"/>
                  </a:cubicBezTo>
                  <a:cubicBezTo>
                    <a:pt x="14" y="60"/>
                    <a:pt x="13" y="60"/>
                    <a:pt x="13" y="60"/>
                  </a:cubicBezTo>
                  <a:cubicBezTo>
                    <a:pt x="4" y="60"/>
                    <a:pt x="9" y="35"/>
                    <a:pt x="11" y="29"/>
                  </a:cubicBezTo>
                  <a:cubicBezTo>
                    <a:pt x="11" y="28"/>
                    <a:pt x="11" y="27"/>
                    <a:pt x="11" y="26"/>
                  </a:cubicBezTo>
                  <a:cubicBezTo>
                    <a:pt x="8" y="20"/>
                    <a:pt x="0" y="1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îšḷíḓê">
              <a:extLst>
                <a:ext uri="{FF2B5EF4-FFF2-40B4-BE49-F238E27FC236}">
                  <a16:creationId xmlns:a16="http://schemas.microsoft.com/office/drawing/2014/main" id="{C194C134-C122-4C16-BE46-C902C570E500}"/>
                </a:ext>
              </a:extLst>
            </p:cNvPr>
            <p:cNvSpPr/>
            <p:nvPr/>
          </p:nvSpPr>
          <p:spPr bwMode="auto">
            <a:xfrm>
              <a:off x="6581775" y="3186113"/>
              <a:ext cx="112712" cy="115888"/>
            </a:xfrm>
            <a:custGeom>
              <a:avLst/>
              <a:gdLst>
                <a:gd name="T0" fmla="*/ 43 w 50"/>
                <a:gd name="T1" fmla="*/ 0 h 51"/>
                <a:gd name="T2" fmla="*/ 38 w 50"/>
                <a:gd name="T3" fmla="*/ 3 h 51"/>
                <a:gd name="T4" fmla="*/ 0 w 50"/>
                <a:gd name="T5" fmla="*/ 48 h 51"/>
                <a:gd name="T6" fmla="*/ 0 w 50"/>
                <a:gd name="T7" fmla="*/ 48 h 51"/>
                <a:gd name="T8" fmla="*/ 5 w 50"/>
                <a:gd name="T9" fmla="*/ 48 h 51"/>
                <a:gd name="T10" fmla="*/ 35 w 50"/>
                <a:gd name="T11" fmla="*/ 51 h 51"/>
                <a:gd name="T12" fmla="*/ 35 w 50"/>
                <a:gd name="T13" fmla="*/ 51 h 51"/>
                <a:gd name="T14" fmla="*/ 35 w 50"/>
                <a:gd name="T15" fmla="*/ 51 h 51"/>
                <a:gd name="T16" fmla="*/ 50 w 50"/>
                <a:gd name="T17" fmla="*/ 16 h 51"/>
                <a:gd name="T18" fmla="*/ 50 w 50"/>
                <a:gd name="T19" fmla="*/ 16 h 51"/>
                <a:gd name="T20" fmla="*/ 50 w 50"/>
                <a:gd name="T21" fmla="*/ 16 h 51"/>
                <a:gd name="T22" fmla="*/ 50 w 50"/>
                <a:gd name="T23" fmla="*/ 16 h 51"/>
                <a:gd name="T24" fmla="*/ 43 w 50"/>
                <a:gd name="T25" fmla="*/ 1 h 51"/>
                <a:gd name="T26" fmla="*/ 43 w 50"/>
                <a:gd name="T2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1">
                  <a:moveTo>
                    <a:pt x="43" y="0"/>
                  </a:moveTo>
                  <a:cubicBezTo>
                    <a:pt x="41" y="1"/>
                    <a:pt x="40" y="2"/>
                    <a:pt x="38" y="3"/>
                  </a:cubicBezTo>
                  <a:cubicBezTo>
                    <a:pt x="20" y="12"/>
                    <a:pt x="0" y="34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" y="48"/>
                    <a:pt x="3" y="48"/>
                    <a:pt x="5" y="48"/>
                  </a:cubicBezTo>
                  <a:cubicBezTo>
                    <a:pt x="17" y="49"/>
                    <a:pt x="30" y="50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0" y="32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43" y="1"/>
                  </a:cubicBezTo>
                  <a:cubicBezTo>
                    <a:pt x="43" y="1"/>
                    <a:pt x="43" y="1"/>
                    <a:pt x="4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ïšḷîḑê">
              <a:extLst>
                <a:ext uri="{FF2B5EF4-FFF2-40B4-BE49-F238E27FC236}">
                  <a16:creationId xmlns:a16="http://schemas.microsoft.com/office/drawing/2014/main" id="{8D9ACC3F-B9C0-42FF-88AC-4865812E55CE}"/>
                </a:ext>
              </a:extLst>
            </p:cNvPr>
            <p:cNvSpPr/>
            <p:nvPr/>
          </p:nvSpPr>
          <p:spPr bwMode="auto">
            <a:xfrm>
              <a:off x="5351463" y="1473200"/>
              <a:ext cx="331787" cy="269875"/>
            </a:xfrm>
            <a:custGeom>
              <a:avLst/>
              <a:gdLst>
                <a:gd name="T0" fmla="*/ 1 w 146"/>
                <a:gd name="T1" fmla="*/ 0 h 119"/>
                <a:gd name="T2" fmla="*/ 0 w 146"/>
                <a:gd name="T3" fmla="*/ 4 h 119"/>
                <a:gd name="T4" fmla="*/ 72 w 146"/>
                <a:gd name="T5" fmla="*/ 50 h 119"/>
                <a:gd name="T6" fmla="*/ 72 w 146"/>
                <a:gd name="T7" fmla="*/ 38 h 119"/>
                <a:gd name="T8" fmla="*/ 106 w 146"/>
                <a:gd name="T9" fmla="*/ 63 h 119"/>
                <a:gd name="T10" fmla="*/ 113 w 146"/>
                <a:gd name="T11" fmla="*/ 62 h 119"/>
                <a:gd name="T12" fmla="*/ 117 w 146"/>
                <a:gd name="T13" fmla="*/ 62 h 119"/>
                <a:gd name="T14" fmla="*/ 130 w 146"/>
                <a:gd name="T15" fmla="*/ 67 h 119"/>
                <a:gd name="T16" fmla="*/ 135 w 146"/>
                <a:gd name="T17" fmla="*/ 71 h 119"/>
                <a:gd name="T18" fmla="*/ 139 w 146"/>
                <a:gd name="T19" fmla="*/ 76 h 119"/>
                <a:gd name="T20" fmla="*/ 134 w 146"/>
                <a:gd name="T21" fmla="*/ 73 h 119"/>
                <a:gd name="T22" fmla="*/ 128 w 146"/>
                <a:gd name="T23" fmla="*/ 70 h 119"/>
                <a:gd name="T24" fmla="*/ 125 w 146"/>
                <a:gd name="T25" fmla="*/ 69 h 119"/>
                <a:gd name="T26" fmla="*/ 122 w 146"/>
                <a:gd name="T27" fmla="*/ 68 h 119"/>
                <a:gd name="T28" fmla="*/ 117 w 146"/>
                <a:gd name="T29" fmla="*/ 66 h 119"/>
                <a:gd name="T30" fmla="*/ 111 w 146"/>
                <a:gd name="T31" fmla="*/ 66 h 119"/>
                <a:gd name="T32" fmla="*/ 110 w 146"/>
                <a:gd name="T33" fmla="*/ 66 h 119"/>
                <a:gd name="T34" fmla="*/ 139 w 146"/>
                <a:gd name="T35" fmla="*/ 83 h 119"/>
                <a:gd name="T36" fmla="*/ 144 w 146"/>
                <a:gd name="T37" fmla="*/ 119 h 119"/>
                <a:gd name="T38" fmla="*/ 146 w 146"/>
                <a:gd name="T39" fmla="*/ 69 h 119"/>
                <a:gd name="T40" fmla="*/ 65 w 146"/>
                <a:gd name="T41" fmla="*/ 19 h 119"/>
                <a:gd name="T42" fmla="*/ 63 w 146"/>
                <a:gd name="T43" fmla="*/ 42 h 119"/>
                <a:gd name="T44" fmla="*/ 1 w 146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6" h="119">
                  <a:moveTo>
                    <a:pt x="1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10" y="18"/>
                    <a:pt x="31" y="40"/>
                    <a:pt x="72" y="50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2" y="38"/>
                    <a:pt x="88" y="51"/>
                    <a:pt x="106" y="63"/>
                  </a:cubicBezTo>
                  <a:cubicBezTo>
                    <a:pt x="108" y="62"/>
                    <a:pt x="110" y="62"/>
                    <a:pt x="113" y="62"/>
                  </a:cubicBezTo>
                  <a:cubicBezTo>
                    <a:pt x="114" y="62"/>
                    <a:pt x="116" y="62"/>
                    <a:pt x="117" y="62"/>
                  </a:cubicBezTo>
                  <a:cubicBezTo>
                    <a:pt x="122" y="63"/>
                    <a:pt x="126" y="65"/>
                    <a:pt x="130" y="67"/>
                  </a:cubicBezTo>
                  <a:cubicBezTo>
                    <a:pt x="132" y="68"/>
                    <a:pt x="133" y="70"/>
                    <a:pt x="135" y="71"/>
                  </a:cubicBezTo>
                  <a:cubicBezTo>
                    <a:pt x="136" y="73"/>
                    <a:pt x="138" y="74"/>
                    <a:pt x="139" y="76"/>
                  </a:cubicBezTo>
                  <a:cubicBezTo>
                    <a:pt x="137" y="75"/>
                    <a:pt x="136" y="74"/>
                    <a:pt x="134" y="73"/>
                  </a:cubicBezTo>
                  <a:cubicBezTo>
                    <a:pt x="132" y="72"/>
                    <a:pt x="130" y="71"/>
                    <a:pt x="128" y="70"/>
                  </a:cubicBezTo>
                  <a:cubicBezTo>
                    <a:pt x="127" y="70"/>
                    <a:pt x="126" y="69"/>
                    <a:pt x="125" y="69"/>
                  </a:cubicBezTo>
                  <a:cubicBezTo>
                    <a:pt x="124" y="68"/>
                    <a:pt x="123" y="68"/>
                    <a:pt x="122" y="68"/>
                  </a:cubicBezTo>
                  <a:cubicBezTo>
                    <a:pt x="121" y="67"/>
                    <a:pt x="118" y="67"/>
                    <a:pt x="117" y="66"/>
                  </a:cubicBezTo>
                  <a:cubicBezTo>
                    <a:pt x="115" y="66"/>
                    <a:pt x="113" y="66"/>
                    <a:pt x="111" y="66"/>
                  </a:cubicBezTo>
                  <a:cubicBezTo>
                    <a:pt x="111" y="66"/>
                    <a:pt x="111" y="66"/>
                    <a:pt x="110" y="66"/>
                  </a:cubicBezTo>
                  <a:cubicBezTo>
                    <a:pt x="120" y="72"/>
                    <a:pt x="130" y="79"/>
                    <a:pt x="139" y="83"/>
                  </a:cubicBezTo>
                  <a:cubicBezTo>
                    <a:pt x="139" y="83"/>
                    <a:pt x="144" y="93"/>
                    <a:pt x="144" y="119"/>
                  </a:cubicBezTo>
                  <a:cubicBezTo>
                    <a:pt x="146" y="98"/>
                    <a:pt x="146" y="81"/>
                    <a:pt x="146" y="69"/>
                  </a:cubicBezTo>
                  <a:cubicBezTo>
                    <a:pt x="91" y="53"/>
                    <a:pt x="65" y="19"/>
                    <a:pt x="65" y="19"/>
                  </a:cubicBezTo>
                  <a:cubicBezTo>
                    <a:pt x="63" y="30"/>
                    <a:pt x="63" y="42"/>
                    <a:pt x="63" y="42"/>
                  </a:cubicBezTo>
                  <a:cubicBezTo>
                    <a:pt x="24" y="33"/>
                    <a:pt x="1" y="0"/>
                    <a:pt x="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iśľïḓé">
              <a:extLst>
                <a:ext uri="{FF2B5EF4-FFF2-40B4-BE49-F238E27FC236}">
                  <a16:creationId xmlns:a16="http://schemas.microsoft.com/office/drawing/2014/main" id="{4B003BBA-3118-404F-80D8-66033A826256}"/>
                </a:ext>
              </a:extLst>
            </p:cNvPr>
            <p:cNvSpPr/>
            <p:nvPr/>
          </p:nvSpPr>
          <p:spPr bwMode="auto">
            <a:xfrm>
              <a:off x="4748213" y="2514600"/>
              <a:ext cx="100012" cy="77788"/>
            </a:xfrm>
            <a:custGeom>
              <a:avLst/>
              <a:gdLst>
                <a:gd name="T0" fmla="*/ 17 w 44"/>
                <a:gd name="T1" fmla="*/ 0 h 34"/>
                <a:gd name="T2" fmla="*/ 6 w 44"/>
                <a:gd name="T3" fmla="*/ 6 h 34"/>
                <a:gd name="T4" fmla="*/ 8 w 44"/>
                <a:gd name="T5" fmla="*/ 34 h 34"/>
                <a:gd name="T6" fmla="*/ 8 w 44"/>
                <a:gd name="T7" fmla="*/ 34 h 34"/>
                <a:gd name="T8" fmla="*/ 29 w 44"/>
                <a:gd name="T9" fmla="*/ 0 h 34"/>
                <a:gd name="T10" fmla="*/ 29 w 44"/>
                <a:gd name="T11" fmla="*/ 0 h 34"/>
                <a:gd name="T12" fmla="*/ 44 w 44"/>
                <a:gd name="T13" fmla="*/ 2 h 34"/>
                <a:gd name="T14" fmla="*/ 44 w 44"/>
                <a:gd name="T15" fmla="*/ 2 h 34"/>
                <a:gd name="T16" fmla="*/ 29 w 44"/>
                <a:gd name="T17" fmla="*/ 0 h 34"/>
                <a:gd name="T18" fmla="*/ 17 w 44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34">
                  <a:moveTo>
                    <a:pt x="17" y="0"/>
                  </a:moveTo>
                  <a:cubicBezTo>
                    <a:pt x="13" y="0"/>
                    <a:pt x="8" y="2"/>
                    <a:pt x="6" y="6"/>
                  </a:cubicBezTo>
                  <a:cubicBezTo>
                    <a:pt x="0" y="15"/>
                    <a:pt x="4" y="26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17" y="19"/>
                    <a:pt x="25" y="7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0"/>
                    <a:pt x="39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5" y="0"/>
                    <a:pt x="21" y="0"/>
                    <a:pt x="1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iṣliḓê">
              <a:extLst>
                <a:ext uri="{FF2B5EF4-FFF2-40B4-BE49-F238E27FC236}">
                  <a16:creationId xmlns:a16="http://schemas.microsoft.com/office/drawing/2014/main" id="{9D37A2D7-8B8A-4530-AB78-ACF7C2FCAD0C}"/>
                </a:ext>
              </a:extLst>
            </p:cNvPr>
            <p:cNvSpPr/>
            <p:nvPr/>
          </p:nvSpPr>
          <p:spPr bwMode="auto">
            <a:xfrm>
              <a:off x="4633913" y="2514600"/>
              <a:ext cx="969962" cy="1074738"/>
            </a:xfrm>
            <a:custGeom>
              <a:avLst/>
              <a:gdLst>
                <a:gd name="T0" fmla="*/ 413 w 427"/>
                <a:gd name="T1" fmla="*/ 448 h 474"/>
                <a:gd name="T2" fmla="*/ 341 w 427"/>
                <a:gd name="T3" fmla="*/ 442 h 474"/>
                <a:gd name="T4" fmla="*/ 335 w 427"/>
                <a:gd name="T5" fmla="*/ 440 h 474"/>
                <a:gd name="T6" fmla="*/ 335 w 427"/>
                <a:gd name="T7" fmla="*/ 440 h 474"/>
                <a:gd name="T8" fmla="*/ 366 w 427"/>
                <a:gd name="T9" fmla="*/ 439 h 474"/>
                <a:gd name="T10" fmla="*/ 366 w 427"/>
                <a:gd name="T11" fmla="*/ 439 h 474"/>
                <a:gd name="T12" fmla="*/ 366 w 427"/>
                <a:gd name="T13" fmla="*/ 439 h 474"/>
                <a:gd name="T14" fmla="*/ 351 w 427"/>
                <a:gd name="T15" fmla="*/ 432 h 474"/>
                <a:gd name="T16" fmla="*/ 351 w 427"/>
                <a:gd name="T17" fmla="*/ 432 h 474"/>
                <a:gd name="T18" fmla="*/ 423 w 427"/>
                <a:gd name="T19" fmla="*/ 390 h 474"/>
                <a:gd name="T20" fmla="*/ 423 w 427"/>
                <a:gd name="T21" fmla="*/ 390 h 474"/>
                <a:gd name="T22" fmla="*/ 419 w 427"/>
                <a:gd name="T23" fmla="*/ 377 h 474"/>
                <a:gd name="T24" fmla="*/ 427 w 427"/>
                <a:gd name="T25" fmla="*/ 351 h 474"/>
                <a:gd name="T26" fmla="*/ 315 w 427"/>
                <a:gd name="T27" fmla="*/ 282 h 474"/>
                <a:gd name="T28" fmla="*/ 264 w 427"/>
                <a:gd name="T29" fmla="*/ 326 h 474"/>
                <a:gd name="T30" fmla="*/ 279 w 427"/>
                <a:gd name="T31" fmla="*/ 346 h 474"/>
                <a:gd name="T32" fmla="*/ 302 w 427"/>
                <a:gd name="T33" fmla="*/ 383 h 474"/>
                <a:gd name="T34" fmla="*/ 309 w 427"/>
                <a:gd name="T35" fmla="*/ 395 h 474"/>
                <a:gd name="T36" fmla="*/ 317 w 427"/>
                <a:gd name="T37" fmla="*/ 408 h 474"/>
                <a:gd name="T38" fmla="*/ 326 w 427"/>
                <a:gd name="T39" fmla="*/ 426 h 474"/>
                <a:gd name="T40" fmla="*/ 337 w 427"/>
                <a:gd name="T41" fmla="*/ 435 h 474"/>
                <a:gd name="T42" fmla="*/ 351 w 427"/>
                <a:gd name="T43" fmla="*/ 432 h 474"/>
                <a:gd name="T44" fmla="*/ 363 w 427"/>
                <a:gd name="T45" fmla="*/ 440 h 474"/>
                <a:gd name="T46" fmla="*/ 366 w 427"/>
                <a:gd name="T47" fmla="*/ 439 h 474"/>
                <a:gd name="T48" fmla="*/ 360 w 427"/>
                <a:gd name="T49" fmla="*/ 439 h 474"/>
                <a:gd name="T50" fmla="*/ 374 w 427"/>
                <a:gd name="T51" fmla="*/ 427 h 474"/>
                <a:gd name="T52" fmla="*/ 374 w 427"/>
                <a:gd name="T53" fmla="*/ 427 h 474"/>
                <a:gd name="T54" fmla="*/ 398 w 427"/>
                <a:gd name="T55" fmla="*/ 472 h 474"/>
                <a:gd name="T56" fmla="*/ 403 w 427"/>
                <a:gd name="T57" fmla="*/ 474 h 474"/>
                <a:gd name="T58" fmla="*/ 401 w 427"/>
                <a:gd name="T59" fmla="*/ 419 h 474"/>
                <a:gd name="T60" fmla="*/ 411 w 427"/>
                <a:gd name="T61" fmla="*/ 448 h 474"/>
                <a:gd name="T62" fmla="*/ 420 w 427"/>
                <a:gd name="T63" fmla="*/ 417 h 474"/>
                <a:gd name="T64" fmla="*/ 416 w 427"/>
                <a:gd name="T65" fmla="*/ 369 h 474"/>
                <a:gd name="T66" fmla="*/ 408 w 427"/>
                <a:gd name="T67" fmla="*/ 350 h 474"/>
                <a:gd name="T68" fmla="*/ 411 w 427"/>
                <a:gd name="T69" fmla="*/ 348 h 474"/>
                <a:gd name="T70" fmla="*/ 407 w 427"/>
                <a:gd name="T71" fmla="*/ 347 h 474"/>
                <a:gd name="T72" fmla="*/ 234 w 427"/>
                <a:gd name="T73" fmla="*/ 211 h 474"/>
                <a:gd name="T74" fmla="*/ 234 w 427"/>
                <a:gd name="T75" fmla="*/ 211 h 474"/>
                <a:gd name="T76" fmla="*/ 234 w 427"/>
                <a:gd name="T77" fmla="*/ 211 h 474"/>
                <a:gd name="T78" fmla="*/ 234 w 427"/>
                <a:gd name="T79" fmla="*/ 211 h 474"/>
                <a:gd name="T80" fmla="*/ 225 w 427"/>
                <a:gd name="T81" fmla="*/ 201 h 474"/>
                <a:gd name="T82" fmla="*/ 79 w 427"/>
                <a:gd name="T83" fmla="*/ 0 h 474"/>
                <a:gd name="T84" fmla="*/ 58 w 427"/>
                <a:gd name="T85" fmla="*/ 34 h 474"/>
                <a:gd name="T86" fmla="*/ 29 w 427"/>
                <a:gd name="T87" fmla="*/ 173 h 474"/>
                <a:gd name="T88" fmla="*/ 117 w 427"/>
                <a:gd name="T89" fmla="*/ 254 h 474"/>
                <a:gd name="T90" fmla="*/ 217 w 427"/>
                <a:gd name="T91" fmla="*/ 296 h 474"/>
                <a:gd name="T92" fmla="*/ 190 w 427"/>
                <a:gd name="T93" fmla="*/ 166 h 474"/>
                <a:gd name="T94" fmla="*/ 149 w 427"/>
                <a:gd name="T95" fmla="*/ 128 h 474"/>
                <a:gd name="T96" fmla="*/ 149 w 427"/>
                <a:gd name="T97" fmla="*/ 128 h 474"/>
                <a:gd name="T98" fmla="*/ 152 w 427"/>
                <a:gd name="T99" fmla="*/ 89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27" h="474">
                  <a:moveTo>
                    <a:pt x="413" y="448"/>
                  </a:moveTo>
                  <a:cubicBezTo>
                    <a:pt x="413" y="448"/>
                    <a:pt x="413" y="448"/>
                    <a:pt x="413" y="448"/>
                  </a:cubicBezTo>
                  <a:cubicBezTo>
                    <a:pt x="413" y="448"/>
                    <a:pt x="413" y="448"/>
                    <a:pt x="413" y="448"/>
                  </a:cubicBezTo>
                  <a:cubicBezTo>
                    <a:pt x="413" y="448"/>
                    <a:pt x="413" y="448"/>
                    <a:pt x="413" y="448"/>
                  </a:cubicBezTo>
                  <a:moveTo>
                    <a:pt x="341" y="442"/>
                  </a:moveTo>
                  <a:cubicBezTo>
                    <a:pt x="341" y="442"/>
                    <a:pt x="341" y="442"/>
                    <a:pt x="341" y="442"/>
                  </a:cubicBezTo>
                  <a:cubicBezTo>
                    <a:pt x="341" y="442"/>
                    <a:pt x="341" y="442"/>
                    <a:pt x="341" y="442"/>
                  </a:cubicBezTo>
                  <a:cubicBezTo>
                    <a:pt x="341" y="442"/>
                    <a:pt x="341" y="442"/>
                    <a:pt x="341" y="442"/>
                  </a:cubicBezTo>
                  <a:moveTo>
                    <a:pt x="335" y="440"/>
                  </a:moveTo>
                  <a:cubicBezTo>
                    <a:pt x="335" y="440"/>
                    <a:pt x="335" y="440"/>
                    <a:pt x="335" y="440"/>
                  </a:cubicBezTo>
                  <a:cubicBezTo>
                    <a:pt x="337" y="441"/>
                    <a:pt x="339" y="442"/>
                    <a:pt x="341" y="442"/>
                  </a:cubicBezTo>
                  <a:cubicBezTo>
                    <a:pt x="339" y="442"/>
                    <a:pt x="337" y="441"/>
                    <a:pt x="335" y="440"/>
                  </a:cubicBezTo>
                  <a:cubicBezTo>
                    <a:pt x="335" y="440"/>
                    <a:pt x="335" y="440"/>
                    <a:pt x="335" y="440"/>
                  </a:cubicBezTo>
                  <a:moveTo>
                    <a:pt x="366" y="439"/>
                  </a:moveTo>
                  <a:cubicBezTo>
                    <a:pt x="366" y="439"/>
                    <a:pt x="366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moveTo>
                    <a:pt x="366" y="439"/>
                  </a:moveTo>
                  <a:cubicBezTo>
                    <a:pt x="366" y="439"/>
                    <a:pt x="366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moveTo>
                    <a:pt x="366" y="439"/>
                  </a:moveTo>
                  <a:cubicBezTo>
                    <a:pt x="366" y="439"/>
                    <a:pt x="366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moveTo>
                    <a:pt x="351" y="432"/>
                  </a:moveTo>
                  <a:cubicBezTo>
                    <a:pt x="351" y="432"/>
                    <a:pt x="351" y="432"/>
                    <a:pt x="351" y="432"/>
                  </a:cubicBezTo>
                  <a:cubicBezTo>
                    <a:pt x="351" y="432"/>
                    <a:pt x="351" y="432"/>
                    <a:pt x="351" y="432"/>
                  </a:cubicBezTo>
                  <a:moveTo>
                    <a:pt x="351" y="432"/>
                  </a:moveTo>
                  <a:cubicBezTo>
                    <a:pt x="351" y="432"/>
                    <a:pt x="351" y="432"/>
                    <a:pt x="351" y="432"/>
                  </a:cubicBezTo>
                  <a:cubicBezTo>
                    <a:pt x="351" y="432"/>
                    <a:pt x="351" y="432"/>
                    <a:pt x="351" y="432"/>
                  </a:cubicBezTo>
                  <a:moveTo>
                    <a:pt x="423" y="390"/>
                  </a:moveTo>
                  <a:cubicBezTo>
                    <a:pt x="423" y="390"/>
                    <a:pt x="423" y="390"/>
                    <a:pt x="423" y="390"/>
                  </a:cubicBezTo>
                  <a:cubicBezTo>
                    <a:pt x="423" y="390"/>
                    <a:pt x="423" y="390"/>
                    <a:pt x="423" y="390"/>
                  </a:cubicBezTo>
                  <a:moveTo>
                    <a:pt x="419" y="377"/>
                  </a:moveTo>
                  <a:cubicBezTo>
                    <a:pt x="421" y="382"/>
                    <a:pt x="423" y="387"/>
                    <a:pt x="423" y="390"/>
                  </a:cubicBezTo>
                  <a:cubicBezTo>
                    <a:pt x="423" y="388"/>
                    <a:pt x="422" y="385"/>
                    <a:pt x="420" y="381"/>
                  </a:cubicBezTo>
                  <a:cubicBezTo>
                    <a:pt x="420" y="380"/>
                    <a:pt x="420" y="380"/>
                    <a:pt x="420" y="380"/>
                  </a:cubicBezTo>
                  <a:cubicBezTo>
                    <a:pt x="419" y="379"/>
                    <a:pt x="419" y="378"/>
                    <a:pt x="419" y="377"/>
                  </a:cubicBezTo>
                  <a:moveTo>
                    <a:pt x="427" y="351"/>
                  </a:moveTo>
                  <a:cubicBezTo>
                    <a:pt x="427" y="351"/>
                    <a:pt x="427" y="351"/>
                    <a:pt x="427" y="351"/>
                  </a:cubicBezTo>
                  <a:cubicBezTo>
                    <a:pt x="427" y="351"/>
                    <a:pt x="427" y="351"/>
                    <a:pt x="427" y="351"/>
                  </a:cubicBezTo>
                  <a:cubicBezTo>
                    <a:pt x="427" y="351"/>
                    <a:pt x="427" y="351"/>
                    <a:pt x="427" y="351"/>
                  </a:cubicBezTo>
                  <a:moveTo>
                    <a:pt x="320" y="281"/>
                  </a:moveTo>
                  <a:cubicBezTo>
                    <a:pt x="318" y="281"/>
                    <a:pt x="317" y="281"/>
                    <a:pt x="315" y="282"/>
                  </a:cubicBezTo>
                  <a:cubicBezTo>
                    <a:pt x="315" y="282"/>
                    <a:pt x="315" y="282"/>
                    <a:pt x="315" y="282"/>
                  </a:cubicBezTo>
                  <a:cubicBezTo>
                    <a:pt x="277" y="290"/>
                    <a:pt x="264" y="326"/>
                    <a:pt x="264" y="326"/>
                  </a:cubicBezTo>
                  <a:cubicBezTo>
                    <a:pt x="264" y="326"/>
                    <a:pt x="264" y="326"/>
                    <a:pt x="264" y="326"/>
                  </a:cubicBezTo>
                  <a:cubicBezTo>
                    <a:pt x="264" y="326"/>
                    <a:pt x="264" y="326"/>
                    <a:pt x="264" y="326"/>
                  </a:cubicBezTo>
                  <a:cubicBezTo>
                    <a:pt x="265" y="326"/>
                    <a:pt x="265" y="327"/>
                    <a:pt x="266" y="328"/>
                  </a:cubicBezTo>
                  <a:cubicBezTo>
                    <a:pt x="269" y="331"/>
                    <a:pt x="273" y="338"/>
                    <a:pt x="279" y="346"/>
                  </a:cubicBezTo>
                  <a:cubicBezTo>
                    <a:pt x="284" y="354"/>
                    <a:pt x="290" y="363"/>
                    <a:pt x="296" y="373"/>
                  </a:cubicBezTo>
                  <a:cubicBezTo>
                    <a:pt x="296" y="373"/>
                    <a:pt x="296" y="373"/>
                    <a:pt x="296" y="374"/>
                  </a:cubicBezTo>
                  <a:cubicBezTo>
                    <a:pt x="298" y="377"/>
                    <a:pt x="300" y="380"/>
                    <a:pt x="302" y="383"/>
                  </a:cubicBezTo>
                  <a:cubicBezTo>
                    <a:pt x="302" y="384"/>
                    <a:pt x="303" y="384"/>
                    <a:pt x="303" y="384"/>
                  </a:cubicBezTo>
                  <a:cubicBezTo>
                    <a:pt x="305" y="388"/>
                    <a:pt x="307" y="391"/>
                    <a:pt x="309" y="394"/>
                  </a:cubicBezTo>
                  <a:cubicBezTo>
                    <a:pt x="309" y="394"/>
                    <a:pt x="309" y="395"/>
                    <a:pt x="309" y="395"/>
                  </a:cubicBezTo>
                  <a:cubicBezTo>
                    <a:pt x="311" y="399"/>
                    <a:pt x="313" y="402"/>
                    <a:pt x="315" y="404"/>
                  </a:cubicBezTo>
                  <a:cubicBezTo>
                    <a:pt x="315" y="405"/>
                    <a:pt x="315" y="405"/>
                    <a:pt x="316" y="406"/>
                  </a:cubicBezTo>
                  <a:cubicBezTo>
                    <a:pt x="316" y="406"/>
                    <a:pt x="316" y="407"/>
                    <a:pt x="317" y="408"/>
                  </a:cubicBezTo>
                  <a:cubicBezTo>
                    <a:pt x="318" y="410"/>
                    <a:pt x="320" y="413"/>
                    <a:pt x="321" y="415"/>
                  </a:cubicBezTo>
                  <a:cubicBezTo>
                    <a:pt x="321" y="416"/>
                    <a:pt x="321" y="416"/>
                    <a:pt x="321" y="416"/>
                  </a:cubicBezTo>
                  <a:cubicBezTo>
                    <a:pt x="323" y="420"/>
                    <a:pt x="325" y="423"/>
                    <a:pt x="326" y="426"/>
                  </a:cubicBezTo>
                  <a:cubicBezTo>
                    <a:pt x="326" y="426"/>
                    <a:pt x="327" y="427"/>
                    <a:pt x="327" y="427"/>
                  </a:cubicBezTo>
                  <a:cubicBezTo>
                    <a:pt x="328" y="429"/>
                    <a:pt x="328" y="430"/>
                    <a:pt x="329" y="431"/>
                  </a:cubicBezTo>
                  <a:cubicBezTo>
                    <a:pt x="332" y="434"/>
                    <a:pt x="335" y="435"/>
                    <a:pt x="337" y="435"/>
                  </a:cubicBezTo>
                  <a:cubicBezTo>
                    <a:pt x="338" y="435"/>
                    <a:pt x="339" y="435"/>
                    <a:pt x="340" y="435"/>
                  </a:cubicBezTo>
                  <a:cubicBezTo>
                    <a:pt x="349" y="433"/>
                    <a:pt x="347" y="412"/>
                    <a:pt x="346" y="405"/>
                  </a:cubicBezTo>
                  <a:cubicBezTo>
                    <a:pt x="346" y="405"/>
                    <a:pt x="351" y="416"/>
                    <a:pt x="351" y="432"/>
                  </a:cubicBezTo>
                  <a:cubicBezTo>
                    <a:pt x="351" y="432"/>
                    <a:pt x="351" y="432"/>
                    <a:pt x="351" y="432"/>
                  </a:cubicBezTo>
                  <a:cubicBezTo>
                    <a:pt x="351" y="432"/>
                    <a:pt x="355" y="438"/>
                    <a:pt x="361" y="439"/>
                  </a:cubicBezTo>
                  <a:cubicBezTo>
                    <a:pt x="362" y="439"/>
                    <a:pt x="363" y="440"/>
                    <a:pt x="363" y="440"/>
                  </a:cubicBezTo>
                  <a:cubicBezTo>
                    <a:pt x="364" y="440"/>
                    <a:pt x="365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cubicBezTo>
                    <a:pt x="366" y="439"/>
                    <a:pt x="366" y="439"/>
                    <a:pt x="366" y="439"/>
                  </a:cubicBezTo>
                  <a:cubicBezTo>
                    <a:pt x="365" y="439"/>
                    <a:pt x="364" y="440"/>
                    <a:pt x="364" y="440"/>
                  </a:cubicBezTo>
                  <a:cubicBezTo>
                    <a:pt x="362" y="440"/>
                    <a:pt x="361" y="439"/>
                    <a:pt x="360" y="439"/>
                  </a:cubicBezTo>
                  <a:cubicBezTo>
                    <a:pt x="360" y="439"/>
                    <a:pt x="360" y="439"/>
                    <a:pt x="360" y="439"/>
                  </a:cubicBezTo>
                  <a:cubicBezTo>
                    <a:pt x="360" y="439"/>
                    <a:pt x="366" y="436"/>
                    <a:pt x="367" y="429"/>
                  </a:cubicBezTo>
                  <a:cubicBezTo>
                    <a:pt x="369" y="422"/>
                    <a:pt x="367" y="399"/>
                    <a:pt x="367" y="399"/>
                  </a:cubicBezTo>
                  <a:cubicBezTo>
                    <a:pt x="367" y="399"/>
                    <a:pt x="374" y="418"/>
                    <a:pt x="374" y="427"/>
                  </a:cubicBezTo>
                  <a:cubicBezTo>
                    <a:pt x="374" y="428"/>
                    <a:pt x="374" y="429"/>
                    <a:pt x="373" y="429"/>
                  </a:cubicBezTo>
                  <a:cubicBezTo>
                    <a:pt x="373" y="430"/>
                    <a:pt x="373" y="432"/>
                    <a:pt x="372" y="434"/>
                  </a:cubicBezTo>
                  <a:cubicBezTo>
                    <a:pt x="374" y="431"/>
                    <a:pt x="374" y="427"/>
                    <a:pt x="374" y="427"/>
                  </a:cubicBezTo>
                  <a:cubicBezTo>
                    <a:pt x="374" y="427"/>
                    <a:pt x="375" y="430"/>
                    <a:pt x="377" y="434"/>
                  </a:cubicBezTo>
                  <a:cubicBezTo>
                    <a:pt x="379" y="438"/>
                    <a:pt x="382" y="445"/>
                    <a:pt x="386" y="451"/>
                  </a:cubicBezTo>
                  <a:cubicBezTo>
                    <a:pt x="394" y="464"/>
                    <a:pt x="392" y="468"/>
                    <a:pt x="398" y="472"/>
                  </a:cubicBezTo>
                  <a:cubicBezTo>
                    <a:pt x="400" y="473"/>
                    <a:pt x="402" y="474"/>
                    <a:pt x="403" y="474"/>
                  </a:cubicBezTo>
                  <a:cubicBezTo>
                    <a:pt x="408" y="474"/>
                    <a:pt x="412" y="470"/>
                    <a:pt x="412" y="464"/>
                  </a:cubicBezTo>
                  <a:cubicBezTo>
                    <a:pt x="412" y="470"/>
                    <a:pt x="408" y="474"/>
                    <a:pt x="403" y="474"/>
                  </a:cubicBezTo>
                  <a:cubicBezTo>
                    <a:pt x="403" y="474"/>
                    <a:pt x="403" y="474"/>
                    <a:pt x="403" y="474"/>
                  </a:cubicBezTo>
                  <a:cubicBezTo>
                    <a:pt x="406" y="472"/>
                    <a:pt x="404" y="469"/>
                    <a:pt x="405" y="465"/>
                  </a:cubicBezTo>
                  <a:cubicBezTo>
                    <a:pt x="405" y="455"/>
                    <a:pt x="405" y="431"/>
                    <a:pt x="401" y="419"/>
                  </a:cubicBezTo>
                  <a:cubicBezTo>
                    <a:pt x="396" y="408"/>
                    <a:pt x="397" y="396"/>
                    <a:pt x="397" y="396"/>
                  </a:cubicBezTo>
                  <a:cubicBezTo>
                    <a:pt x="397" y="396"/>
                    <a:pt x="408" y="434"/>
                    <a:pt x="411" y="448"/>
                  </a:cubicBezTo>
                  <a:cubicBezTo>
                    <a:pt x="411" y="448"/>
                    <a:pt x="411" y="448"/>
                    <a:pt x="411" y="448"/>
                  </a:cubicBezTo>
                  <a:cubicBezTo>
                    <a:pt x="411" y="448"/>
                    <a:pt x="412" y="448"/>
                    <a:pt x="413" y="448"/>
                  </a:cubicBezTo>
                  <a:cubicBezTo>
                    <a:pt x="412" y="448"/>
                    <a:pt x="411" y="448"/>
                    <a:pt x="411" y="448"/>
                  </a:cubicBezTo>
                  <a:cubicBezTo>
                    <a:pt x="420" y="441"/>
                    <a:pt x="419" y="431"/>
                    <a:pt x="420" y="417"/>
                  </a:cubicBezTo>
                  <a:cubicBezTo>
                    <a:pt x="422" y="403"/>
                    <a:pt x="419" y="376"/>
                    <a:pt x="418" y="376"/>
                  </a:cubicBezTo>
                  <a:cubicBezTo>
                    <a:pt x="418" y="374"/>
                    <a:pt x="417" y="372"/>
                    <a:pt x="416" y="370"/>
                  </a:cubicBezTo>
                  <a:cubicBezTo>
                    <a:pt x="416" y="370"/>
                    <a:pt x="416" y="370"/>
                    <a:pt x="416" y="369"/>
                  </a:cubicBezTo>
                  <a:cubicBezTo>
                    <a:pt x="415" y="366"/>
                    <a:pt x="413" y="363"/>
                    <a:pt x="412" y="360"/>
                  </a:cubicBezTo>
                  <a:cubicBezTo>
                    <a:pt x="412" y="360"/>
                    <a:pt x="412" y="359"/>
                    <a:pt x="412" y="359"/>
                  </a:cubicBezTo>
                  <a:cubicBezTo>
                    <a:pt x="410" y="355"/>
                    <a:pt x="409" y="352"/>
                    <a:pt x="408" y="350"/>
                  </a:cubicBezTo>
                  <a:cubicBezTo>
                    <a:pt x="408" y="350"/>
                    <a:pt x="408" y="349"/>
                    <a:pt x="408" y="349"/>
                  </a:cubicBezTo>
                  <a:cubicBezTo>
                    <a:pt x="407" y="348"/>
                    <a:pt x="407" y="347"/>
                    <a:pt x="407" y="347"/>
                  </a:cubicBezTo>
                  <a:cubicBezTo>
                    <a:pt x="407" y="347"/>
                    <a:pt x="408" y="347"/>
                    <a:pt x="411" y="348"/>
                  </a:cubicBezTo>
                  <a:cubicBezTo>
                    <a:pt x="411" y="348"/>
                    <a:pt x="412" y="349"/>
                    <a:pt x="413" y="349"/>
                  </a:cubicBezTo>
                  <a:cubicBezTo>
                    <a:pt x="417" y="350"/>
                    <a:pt x="422" y="351"/>
                    <a:pt x="427" y="351"/>
                  </a:cubicBezTo>
                  <a:cubicBezTo>
                    <a:pt x="417" y="351"/>
                    <a:pt x="407" y="347"/>
                    <a:pt x="407" y="347"/>
                  </a:cubicBezTo>
                  <a:cubicBezTo>
                    <a:pt x="393" y="326"/>
                    <a:pt x="374" y="303"/>
                    <a:pt x="362" y="300"/>
                  </a:cubicBezTo>
                  <a:cubicBezTo>
                    <a:pt x="357" y="298"/>
                    <a:pt x="339" y="291"/>
                    <a:pt x="320" y="281"/>
                  </a:cubicBezTo>
                  <a:moveTo>
                    <a:pt x="234" y="211"/>
                  </a:moveTo>
                  <a:cubicBezTo>
                    <a:pt x="234" y="211"/>
                    <a:pt x="234" y="211"/>
                    <a:pt x="234" y="211"/>
                  </a:cubicBezTo>
                  <a:cubicBezTo>
                    <a:pt x="234" y="211"/>
                    <a:pt x="234" y="211"/>
                    <a:pt x="234" y="211"/>
                  </a:cubicBezTo>
                  <a:moveTo>
                    <a:pt x="234" y="211"/>
                  </a:moveTo>
                  <a:cubicBezTo>
                    <a:pt x="234" y="211"/>
                    <a:pt x="234" y="211"/>
                    <a:pt x="234" y="211"/>
                  </a:cubicBezTo>
                  <a:cubicBezTo>
                    <a:pt x="234" y="211"/>
                    <a:pt x="234" y="211"/>
                    <a:pt x="234" y="211"/>
                  </a:cubicBezTo>
                  <a:moveTo>
                    <a:pt x="234" y="211"/>
                  </a:moveTo>
                  <a:cubicBezTo>
                    <a:pt x="234" y="211"/>
                    <a:pt x="234" y="211"/>
                    <a:pt x="234" y="211"/>
                  </a:cubicBezTo>
                  <a:cubicBezTo>
                    <a:pt x="234" y="211"/>
                    <a:pt x="234" y="211"/>
                    <a:pt x="234" y="211"/>
                  </a:cubicBezTo>
                  <a:moveTo>
                    <a:pt x="234" y="211"/>
                  </a:moveTo>
                  <a:cubicBezTo>
                    <a:pt x="234" y="211"/>
                    <a:pt x="234" y="211"/>
                    <a:pt x="234" y="211"/>
                  </a:cubicBezTo>
                  <a:cubicBezTo>
                    <a:pt x="234" y="211"/>
                    <a:pt x="234" y="211"/>
                    <a:pt x="234" y="211"/>
                  </a:cubicBezTo>
                  <a:moveTo>
                    <a:pt x="225" y="201"/>
                  </a:moveTo>
                  <a:cubicBezTo>
                    <a:pt x="225" y="201"/>
                    <a:pt x="225" y="201"/>
                    <a:pt x="225" y="201"/>
                  </a:cubicBezTo>
                  <a:cubicBezTo>
                    <a:pt x="225" y="201"/>
                    <a:pt x="225" y="201"/>
                    <a:pt x="225" y="201"/>
                  </a:cubicBezTo>
                  <a:moveTo>
                    <a:pt x="79" y="0"/>
                  </a:moveTo>
                  <a:cubicBezTo>
                    <a:pt x="75" y="7"/>
                    <a:pt x="67" y="19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7" y="35"/>
                    <a:pt x="57" y="36"/>
                    <a:pt x="56" y="37"/>
                  </a:cubicBezTo>
                  <a:cubicBezTo>
                    <a:pt x="35" y="71"/>
                    <a:pt x="8" y="117"/>
                    <a:pt x="0" y="137"/>
                  </a:cubicBezTo>
                  <a:cubicBezTo>
                    <a:pt x="0" y="137"/>
                    <a:pt x="5" y="149"/>
                    <a:pt x="29" y="173"/>
                  </a:cubicBezTo>
                  <a:cubicBezTo>
                    <a:pt x="47" y="192"/>
                    <a:pt x="72" y="225"/>
                    <a:pt x="111" y="250"/>
                  </a:cubicBezTo>
                  <a:cubicBezTo>
                    <a:pt x="113" y="251"/>
                    <a:pt x="115" y="253"/>
                    <a:pt x="117" y="254"/>
                  </a:cubicBezTo>
                  <a:cubicBezTo>
                    <a:pt x="117" y="254"/>
                    <a:pt x="117" y="254"/>
                    <a:pt x="117" y="254"/>
                  </a:cubicBezTo>
                  <a:cubicBezTo>
                    <a:pt x="128" y="261"/>
                    <a:pt x="141" y="267"/>
                    <a:pt x="155" y="272"/>
                  </a:cubicBezTo>
                  <a:cubicBezTo>
                    <a:pt x="156" y="272"/>
                    <a:pt x="157" y="272"/>
                    <a:pt x="158" y="273"/>
                  </a:cubicBezTo>
                  <a:cubicBezTo>
                    <a:pt x="183" y="282"/>
                    <a:pt x="202" y="289"/>
                    <a:pt x="217" y="296"/>
                  </a:cubicBezTo>
                  <a:cubicBezTo>
                    <a:pt x="220" y="268"/>
                    <a:pt x="241" y="254"/>
                    <a:pt x="259" y="248"/>
                  </a:cubicBezTo>
                  <a:cubicBezTo>
                    <a:pt x="257" y="246"/>
                    <a:pt x="254" y="244"/>
                    <a:pt x="253" y="242"/>
                  </a:cubicBezTo>
                  <a:cubicBezTo>
                    <a:pt x="242" y="230"/>
                    <a:pt x="190" y="166"/>
                    <a:pt x="190" y="166"/>
                  </a:cubicBezTo>
                  <a:cubicBezTo>
                    <a:pt x="203" y="179"/>
                    <a:pt x="216" y="192"/>
                    <a:pt x="225" y="201"/>
                  </a:cubicBezTo>
                  <a:cubicBezTo>
                    <a:pt x="219" y="195"/>
                    <a:pt x="212" y="188"/>
                    <a:pt x="205" y="180"/>
                  </a:cubicBezTo>
                  <a:cubicBezTo>
                    <a:pt x="185" y="160"/>
                    <a:pt x="161" y="137"/>
                    <a:pt x="149" y="128"/>
                  </a:cubicBezTo>
                  <a:cubicBezTo>
                    <a:pt x="149" y="128"/>
                    <a:pt x="168" y="102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68" y="102"/>
                    <a:pt x="149" y="128"/>
                    <a:pt x="149" y="128"/>
                  </a:cubicBezTo>
                  <a:cubicBezTo>
                    <a:pt x="144" y="126"/>
                    <a:pt x="138" y="126"/>
                    <a:pt x="132" y="126"/>
                  </a:cubicBezTo>
                  <a:cubicBezTo>
                    <a:pt x="124" y="126"/>
                    <a:pt x="118" y="127"/>
                    <a:pt x="118" y="127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1" y="46"/>
                    <a:pt x="96" y="16"/>
                    <a:pt x="76" y="5"/>
                  </a:cubicBezTo>
                  <a:cubicBezTo>
                    <a:pt x="77" y="3"/>
                    <a:pt x="78" y="1"/>
                    <a:pt x="7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ïṩlíḓe">
              <a:extLst>
                <a:ext uri="{FF2B5EF4-FFF2-40B4-BE49-F238E27FC236}">
                  <a16:creationId xmlns:a16="http://schemas.microsoft.com/office/drawing/2014/main" id="{7848D508-8A12-49A1-A2BD-5FBF2124D8DB}"/>
                </a:ext>
              </a:extLst>
            </p:cNvPr>
            <p:cNvSpPr/>
            <p:nvPr/>
          </p:nvSpPr>
          <p:spPr bwMode="auto">
            <a:xfrm>
              <a:off x="4806950" y="2514600"/>
              <a:ext cx="236537" cy="290513"/>
            </a:xfrm>
            <a:custGeom>
              <a:avLst/>
              <a:gdLst>
                <a:gd name="T0" fmla="*/ 3 w 104"/>
                <a:gd name="T1" fmla="*/ 0 h 128"/>
                <a:gd name="T2" fmla="*/ 3 w 104"/>
                <a:gd name="T3" fmla="*/ 0 h 128"/>
                <a:gd name="T4" fmla="*/ 0 w 104"/>
                <a:gd name="T5" fmla="*/ 5 h 128"/>
                <a:gd name="T6" fmla="*/ 76 w 104"/>
                <a:gd name="T7" fmla="*/ 89 h 128"/>
                <a:gd name="T8" fmla="*/ 42 w 104"/>
                <a:gd name="T9" fmla="*/ 127 h 128"/>
                <a:gd name="T10" fmla="*/ 56 w 104"/>
                <a:gd name="T11" fmla="*/ 126 h 128"/>
                <a:gd name="T12" fmla="*/ 73 w 104"/>
                <a:gd name="T13" fmla="*/ 128 h 128"/>
                <a:gd name="T14" fmla="*/ 104 w 104"/>
                <a:gd name="T15" fmla="*/ 88 h 128"/>
                <a:gd name="T16" fmla="*/ 104 w 104"/>
                <a:gd name="T17" fmla="*/ 88 h 128"/>
                <a:gd name="T18" fmla="*/ 104 w 104"/>
                <a:gd name="T19" fmla="*/ 88 h 128"/>
                <a:gd name="T20" fmla="*/ 104 w 104"/>
                <a:gd name="T21" fmla="*/ 88 h 128"/>
                <a:gd name="T22" fmla="*/ 104 w 104"/>
                <a:gd name="T23" fmla="*/ 87 h 128"/>
                <a:gd name="T24" fmla="*/ 104 w 104"/>
                <a:gd name="T25" fmla="*/ 87 h 128"/>
                <a:gd name="T26" fmla="*/ 104 w 104"/>
                <a:gd name="T27" fmla="*/ 87 h 128"/>
                <a:gd name="T28" fmla="*/ 104 w 104"/>
                <a:gd name="T29" fmla="*/ 87 h 128"/>
                <a:gd name="T30" fmla="*/ 104 w 104"/>
                <a:gd name="T31" fmla="*/ 87 h 128"/>
                <a:gd name="T32" fmla="*/ 104 w 104"/>
                <a:gd name="T33" fmla="*/ 87 h 128"/>
                <a:gd name="T34" fmla="*/ 104 w 104"/>
                <a:gd name="T35" fmla="*/ 87 h 128"/>
                <a:gd name="T36" fmla="*/ 104 w 104"/>
                <a:gd name="T37" fmla="*/ 87 h 128"/>
                <a:gd name="T38" fmla="*/ 104 w 104"/>
                <a:gd name="T39" fmla="*/ 87 h 128"/>
                <a:gd name="T40" fmla="*/ 104 w 104"/>
                <a:gd name="T41" fmla="*/ 87 h 128"/>
                <a:gd name="T42" fmla="*/ 104 w 104"/>
                <a:gd name="T43" fmla="*/ 87 h 128"/>
                <a:gd name="T44" fmla="*/ 104 w 104"/>
                <a:gd name="T45" fmla="*/ 86 h 128"/>
                <a:gd name="T46" fmla="*/ 104 w 104"/>
                <a:gd name="T47" fmla="*/ 86 h 128"/>
                <a:gd name="T48" fmla="*/ 104 w 104"/>
                <a:gd name="T49" fmla="*/ 86 h 128"/>
                <a:gd name="T50" fmla="*/ 104 w 104"/>
                <a:gd name="T51" fmla="*/ 86 h 128"/>
                <a:gd name="T52" fmla="*/ 104 w 104"/>
                <a:gd name="T53" fmla="*/ 86 h 128"/>
                <a:gd name="T54" fmla="*/ 104 w 104"/>
                <a:gd name="T55" fmla="*/ 86 h 128"/>
                <a:gd name="T56" fmla="*/ 104 w 104"/>
                <a:gd name="T57" fmla="*/ 86 h 128"/>
                <a:gd name="T58" fmla="*/ 104 w 104"/>
                <a:gd name="T59" fmla="*/ 86 h 128"/>
                <a:gd name="T60" fmla="*/ 104 w 104"/>
                <a:gd name="T61" fmla="*/ 86 h 128"/>
                <a:gd name="T62" fmla="*/ 104 w 104"/>
                <a:gd name="T63" fmla="*/ 86 h 128"/>
                <a:gd name="T64" fmla="*/ 104 w 104"/>
                <a:gd name="T65" fmla="*/ 86 h 128"/>
                <a:gd name="T66" fmla="*/ 89 w 104"/>
                <a:gd name="T67" fmla="*/ 49 h 128"/>
                <a:gd name="T68" fmla="*/ 89 w 104"/>
                <a:gd name="T69" fmla="*/ 49 h 128"/>
                <a:gd name="T70" fmla="*/ 52 w 104"/>
                <a:gd name="T71" fmla="*/ 13 h 128"/>
                <a:gd name="T72" fmla="*/ 52 w 104"/>
                <a:gd name="T73" fmla="*/ 13 h 128"/>
                <a:gd name="T74" fmla="*/ 18 w 104"/>
                <a:gd name="T75" fmla="*/ 2 h 128"/>
                <a:gd name="T76" fmla="*/ 3 w 104"/>
                <a:gd name="T7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28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3"/>
                    <a:pt x="0" y="5"/>
                  </a:cubicBezTo>
                  <a:cubicBezTo>
                    <a:pt x="20" y="16"/>
                    <a:pt x="65" y="46"/>
                    <a:pt x="76" y="89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7"/>
                    <a:pt x="48" y="126"/>
                    <a:pt x="56" y="126"/>
                  </a:cubicBezTo>
                  <a:cubicBezTo>
                    <a:pt x="62" y="126"/>
                    <a:pt x="68" y="126"/>
                    <a:pt x="73" y="128"/>
                  </a:cubicBezTo>
                  <a:cubicBezTo>
                    <a:pt x="73" y="128"/>
                    <a:pt x="92" y="102"/>
                    <a:pt x="104" y="88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104" y="88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4" y="87"/>
                    <a:pt x="104" y="87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2" y="73"/>
                    <a:pt x="97" y="60"/>
                    <a:pt x="89" y="49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79" y="34"/>
                    <a:pt x="65" y="22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2" y="7"/>
                    <a:pt x="30" y="3"/>
                    <a:pt x="18" y="2"/>
                  </a:cubicBezTo>
                  <a:cubicBezTo>
                    <a:pt x="13" y="1"/>
                    <a:pt x="8" y="0"/>
                    <a:pt x="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ïšḷïḋe">
              <a:extLst>
                <a:ext uri="{FF2B5EF4-FFF2-40B4-BE49-F238E27FC236}">
                  <a16:creationId xmlns:a16="http://schemas.microsoft.com/office/drawing/2014/main" id="{945BE5F8-E9E4-4423-9371-0D6D096D33AA}"/>
                </a:ext>
              </a:extLst>
            </p:cNvPr>
            <p:cNvSpPr/>
            <p:nvPr/>
          </p:nvSpPr>
          <p:spPr bwMode="auto">
            <a:xfrm>
              <a:off x="5499100" y="1692275"/>
              <a:ext cx="52387" cy="152400"/>
            </a:xfrm>
            <a:custGeom>
              <a:avLst/>
              <a:gdLst>
                <a:gd name="T0" fmla="*/ 12 w 23"/>
                <a:gd name="T1" fmla="*/ 0 h 67"/>
                <a:gd name="T2" fmla="*/ 8 w 23"/>
                <a:gd name="T3" fmla="*/ 21 h 67"/>
                <a:gd name="T4" fmla="*/ 10 w 23"/>
                <a:gd name="T5" fmla="*/ 26 h 67"/>
                <a:gd name="T6" fmla="*/ 11 w 23"/>
                <a:gd name="T7" fmla="*/ 31 h 67"/>
                <a:gd name="T8" fmla="*/ 15 w 23"/>
                <a:gd name="T9" fmla="*/ 41 h 67"/>
                <a:gd name="T10" fmla="*/ 18 w 23"/>
                <a:gd name="T11" fmla="*/ 51 h 67"/>
                <a:gd name="T12" fmla="*/ 19 w 23"/>
                <a:gd name="T13" fmla="*/ 55 h 67"/>
                <a:gd name="T14" fmla="*/ 19 w 23"/>
                <a:gd name="T15" fmla="*/ 57 h 67"/>
                <a:gd name="T16" fmla="*/ 19 w 23"/>
                <a:gd name="T17" fmla="*/ 58 h 67"/>
                <a:gd name="T18" fmla="*/ 18 w 23"/>
                <a:gd name="T19" fmla="*/ 59 h 67"/>
                <a:gd name="T20" fmla="*/ 10 w 23"/>
                <a:gd name="T21" fmla="*/ 64 h 67"/>
                <a:gd name="T22" fmla="*/ 0 w 23"/>
                <a:gd name="T23" fmla="*/ 66 h 67"/>
                <a:gd name="T24" fmla="*/ 3 w 23"/>
                <a:gd name="T25" fmla="*/ 67 h 67"/>
                <a:gd name="T26" fmla="*/ 11 w 23"/>
                <a:gd name="T27" fmla="*/ 66 h 67"/>
                <a:gd name="T28" fmla="*/ 20 w 23"/>
                <a:gd name="T29" fmla="*/ 61 h 67"/>
                <a:gd name="T30" fmla="*/ 21 w 23"/>
                <a:gd name="T31" fmla="*/ 60 h 67"/>
                <a:gd name="T32" fmla="*/ 22 w 23"/>
                <a:gd name="T33" fmla="*/ 58 h 67"/>
                <a:gd name="T34" fmla="*/ 23 w 23"/>
                <a:gd name="T35" fmla="*/ 55 h 67"/>
                <a:gd name="T36" fmla="*/ 21 w 23"/>
                <a:gd name="T37" fmla="*/ 50 h 67"/>
                <a:gd name="T38" fmla="*/ 18 w 23"/>
                <a:gd name="T39" fmla="*/ 40 h 67"/>
                <a:gd name="T40" fmla="*/ 15 w 23"/>
                <a:gd name="T41" fmla="*/ 30 h 67"/>
                <a:gd name="T42" fmla="*/ 13 w 23"/>
                <a:gd name="T43" fmla="*/ 25 h 67"/>
                <a:gd name="T44" fmla="*/ 11 w 23"/>
                <a:gd name="T45" fmla="*/ 20 h 67"/>
                <a:gd name="T46" fmla="*/ 11 w 23"/>
                <a:gd name="T47" fmla="*/ 11 h 67"/>
                <a:gd name="T48" fmla="*/ 12 w 23"/>
                <a:gd name="T4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67">
                  <a:moveTo>
                    <a:pt x="12" y="0"/>
                  </a:moveTo>
                  <a:cubicBezTo>
                    <a:pt x="10" y="7"/>
                    <a:pt x="8" y="13"/>
                    <a:pt x="8" y="21"/>
                  </a:cubicBezTo>
                  <a:cubicBezTo>
                    <a:pt x="9" y="23"/>
                    <a:pt x="9" y="25"/>
                    <a:pt x="10" y="26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44"/>
                    <a:pt x="17" y="47"/>
                    <a:pt x="18" y="51"/>
                  </a:cubicBezTo>
                  <a:cubicBezTo>
                    <a:pt x="18" y="52"/>
                    <a:pt x="19" y="54"/>
                    <a:pt x="19" y="55"/>
                  </a:cubicBezTo>
                  <a:cubicBezTo>
                    <a:pt x="19" y="56"/>
                    <a:pt x="19" y="57"/>
                    <a:pt x="19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6" y="61"/>
                    <a:pt x="13" y="63"/>
                    <a:pt x="10" y="64"/>
                  </a:cubicBezTo>
                  <a:cubicBezTo>
                    <a:pt x="7" y="65"/>
                    <a:pt x="4" y="66"/>
                    <a:pt x="0" y="66"/>
                  </a:cubicBezTo>
                  <a:cubicBezTo>
                    <a:pt x="1" y="66"/>
                    <a:pt x="2" y="67"/>
                    <a:pt x="3" y="67"/>
                  </a:cubicBezTo>
                  <a:cubicBezTo>
                    <a:pt x="6" y="67"/>
                    <a:pt x="8" y="66"/>
                    <a:pt x="11" y="66"/>
                  </a:cubicBezTo>
                  <a:cubicBezTo>
                    <a:pt x="14" y="65"/>
                    <a:pt x="18" y="64"/>
                    <a:pt x="20" y="61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9"/>
                    <a:pt x="22" y="59"/>
                    <a:pt x="22" y="58"/>
                  </a:cubicBezTo>
                  <a:cubicBezTo>
                    <a:pt x="23" y="57"/>
                    <a:pt x="23" y="56"/>
                    <a:pt x="23" y="55"/>
                  </a:cubicBezTo>
                  <a:cubicBezTo>
                    <a:pt x="22" y="53"/>
                    <a:pt x="22" y="51"/>
                    <a:pt x="21" y="50"/>
                  </a:cubicBezTo>
                  <a:cubicBezTo>
                    <a:pt x="21" y="46"/>
                    <a:pt x="19" y="43"/>
                    <a:pt x="18" y="4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3"/>
                    <a:pt x="12" y="22"/>
                    <a:pt x="11" y="20"/>
                  </a:cubicBezTo>
                  <a:cubicBezTo>
                    <a:pt x="11" y="17"/>
                    <a:pt x="11" y="14"/>
                    <a:pt x="11" y="11"/>
                  </a:cubicBezTo>
                  <a:cubicBezTo>
                    <a:pt x="11" y="7"/>
                    <a:pt x="12" y="4"/>
                    <a:pt x="1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iŝḻîḑe">
              <a:extLst>
                <a:ext uri="{FF2B5EF4-FFF2-40B4-BE49-F238E27FC236}">
                  <a16:creationId xmlns:a16="http://schemas.microsoft.com/office/drawing/2014/main" id="{1F815A87-0DE9-4079-915F-C5E7C8A933B5}"/>
                </a:ext>
              </a:extLst>
            </p:cNvPr>
            <p:cNvSpPr/>
            <p:nvPr/>
          </p:nvSpPr>
          <p:spPr bwMode="auto">
            <a:xfrm>
              <a:off x="5359400" y="1554163"/>
              <a:ext cx="115887" cy="47625"/>
            </a:xfrm>
            <a:custGeom>
              <a:avLst/>
              <a:gdLst>
                <a:gd name="T0" fmla="*/ 17 w 51"/>
                <a:gd name="T1" fmla="*/ 0 h 21"/>
                <a:gd name="T2" fmla="*/ 14 w 51"/>
                <a:gd name="T3" fmla="*/ 1 h 21"/>
                <a:gd name="T4" fmla="*/ 0 w 51"/>
                <a:gd name="T5" fmla="*/ 4 h 21"/>
                <a:gd name="T6" fmla="*/ 10 w 51"/>
                <a:gd name="T7" fmla="*/ 4 h 21"/>
                <a:gd name="T8" fmla="*/ 28 w 51"/>
                <a:gd name="T9" fmla="*/ 6 h 21"/>
                <a:gd name="T10" fmla="*/ 40 w 51"/>
                <a:gd name="T11" fmla="*/ 12 h 21"/>
                <a:gd name="T12" fmla="*/ 51 w 51"/>
                <a:gd name="T13" fmla="*/ 21 h 21"/>
                <a:gd name="T14" fmla="*/ 42 w 51"/>
                <a:gd name="T15" fmla="*/ 9 h 21"/>
                <a:gd name="T16" fmla="*/ 29 w 51"/>
                <a:gd name="T17" fmla="*/ 2 h 21"/>
                <a:gd name="T18" fmla="*/ 17 w 51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1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9" y="1"/>
                    <a:pt x="4" y="2"/>
                    <a:pt x="0" y="4"/>
                  </a:cubicBezTo>
                  <a:cubicBezTo>
                    <a:pt x="3" y="4"/>
                    <a:pt x="6" y="4"/>
                    <a:pt x="10" y="4"/>
                  </a:cubicBezTo>
                  <a:cubicBezTo>
                    <a:pt x="16" y="4"/>
                    <a:pt x="22" y="4"/>
                    <a:pt x="28" y="6"/>
                  </a:cubicBezTo>
                  <a:cubicBezTo>
                    <a:pt x="32" y="7"/>
                    <a:pt x="36" y="9"/>
                    <a:pt x="40" y="12"/>
                  </a:cubicBezTo>
                  <a:cubicBezTo>
                    <a:pt x="44" y="14"/>
                    <a:pt x="47" y="18"/>
                    <a:pt x="51" y="21"/>
                  </a:cubicBezTo>
                  <a:cubicBezTo>
                    <a:pt x="49" y="17"/>
                    <a:pt x="46" y="13"/>
                    <a:pt x="42" y="9"/>
                  </a:cubicBezTo>
                  <a:cubicBezTo>
                    <a:pt x="38" y="6"/>
                    <a:pt x="34" y="4"/>
                    <a:pt x="29" y="2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íśḻiďè">
              <a:extLst>
                <a:ext uri="{FF2B5EF4-FFF2-40B4-BE49-F238E27FC236}">
                  <a16:creationId xmlns:a16="http://schemas.microsoft.com/office/drawing/2014/main" id="{AB12E388-593D-413F-963B-E7687121C1E0}"/>
                </a:ext>
              </a:extLst>
            </p:cNvPr>
            <p:cNvSpPr/>
            <p:nvPr/>
          </p:nvSpPr>
          <p:spPr bwMode="auto">
            <a:xfrm>
              <a:off x="5561013" y="1612900"/>
              <a:ext cx="106362" cy="31750"/>
            </a:xfrm>
            <a:custGeom>
              <a:avLst/>
              <a:gdLst>
                <a:gd name="T0" fmla="*/ 21 w 47"/>
                <a:gd name="T1" fmla="*/ 0 h 14"/>
                <a:gd name="T2" fmla="*/ 14 w 47"/>
                <a:gd name="T3" fmla="*/ 1 h 14"/>
                <a:gd name="T4" fmla="*/ 12 w 47"/>
                <a:gd name="T5" fmla="*/ 1 h 14"/>
                <a:gd name="T6" fmla="*/ 0 w 47"/>
                <a:gd name="T7" fmla="*/ 8 h 14"/>
                <a:gd name="T8" fmla="*/ 12 w 47"/>
                <a:gd name="T9" fmla="*/ 4 h 14"/>
                <a:gd name="T10" fmla="*/ 18 w 47"/>
                <a:gd name="T11" fmla="*/ 4 h 14"/>
                <a:gd name="T12" fmla="*/ 19 w 47"/>
                <a:gd name="T13" fmla="*/ 4 h 14"/>
                <a:gd name="T14" fmla="*/ 25 w 47"/>
                <a:gd name="T15" fmla="*/ 4 h 14"/>
                <a:gd name="T16" fmla="*/ 30 w 47"/>
                <a:gd name="T17" fmla="*/ 6 h 14"/>
                <a:gd name="T18" fmla="*/ 33 w 47"/>
                <a:gd name="T19" fmla="*/ 7 h 14"/>
                <a:gd name="T20" fmla="*/ 36 w 47"/>
                <a:gd name="T21" fmla="*/ 8 h 14"/>
                <a:gd name="T22" fmla="*/ 42 w 47"/>
                <a:gd name="T23" fmla="*/ 11 h 14"/>
                <a:gd name="T24" fmla="*/ 47 w 47"/>
                <a:gd name="T25" fmla="*/ 14 h 14"/>
                <a:gd name="T26" fmla="*/ 43 w 47"/>
                <a:gd name="T27" fmla="*/ 9 h 14"/>
                <a:gd name="T28" fmla="*/ 38 w 47"/>
                <a:gd name="T29" fmla="*/ 5 h 14"/>
                <a:gd name="T30" fmla="*/ 25 w 47"/>
                <a:gd name="T31" fmla="*/ 0 h 14"/>
                <a:gd name="T32" fmla="*/ 21 w 47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14">
                  <a:moveTo>
                    <a:pt x="21" y="0"/>
                  </a:moveTo>
                  <a:cubicBezTo>
                    <a:pt x="18" y="0"/>
                    <a:pt x="16" y="0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7" y="3"/>
                    <a:pt x="3" y="5"/>
                    <a:pt x="0" y="8"/>
                  </a:cubicBezTo>
                  <a:cubicBezTo>
                    <a:pt x="4" y="6"/>
                    <a:pt x="8" y="5"/>
                    <a:pt x="12" y="4"/>
                  </a:cubicBezTo>
                  <a:cubicBezTo>
                    <a:pt x="14" y="4"/>
                    <a:pt x="16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1" y="4"/>
                    <a:pt x="23" y="4"/>
                    <a:pt x="25" y="4"/>
                  </a:cubicBezTo>
                  <a:cubicBezTo>
                    <a:pt x="26" y="5"/>
                    <a:pt x="29" y="5"/>
                    <a:pt x="30" y="6"/>
                  </a:cubicBezTo>
                  <a:cubicBezTo>
                    <a:pt x="31" y="6"/>
                    <a:pt x="32" y="6"/>
                    <a:pt x="33" y="7"/>
                  </a:cubicBezTo>
                  <a:cubicBezTo>
                    <a:pt x="34" y="7"/>
                    <a:pt x="35" y="8"/>
                    <a:pt x="36" y="8"/>
                  </a:cubicBezTo>
                  <a:cubicBezTo>
                    <a:pt x="38" y="9"/>
                    <a:pt x="40" y="10"/>
                    <a:pt x="42" y="11"/>
                  </a:cubicBezTo>
                  <a:cubicBezTo>
                    <a:pt x="44" y="12"/>
                    <a:pt x="45" y="13"/>
                    <a:pt x="47" y="14"/>
                  </a:cubicBezTo>
                  <a:cubicBezTo>
                    <a:pt x="46" y="12"/>
                    <a:pt x="44" y="11"/>
                    <a:pt x="43" y="9"/>
                  </a:cubicBezTo>
                  <a:cubicBezTo>
                    <a:pt x="41" y="8"/>
                    <a:pt x="40" y="6"/>
                    <a:pt x="38" y="5"/>
                  </a:cubicBezTo>
                  <a:cubicBezTo>
                    <a:pt x="34" y="3"/>
                    <a:pt x="30" y="1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ïṥľïḍê">
              <a:extLst>
                <a:ext uri="{FF2B5EF4-FFF2-40B4-BE49-F238E27FC236}">
                  <a16:creationId xmlns:a16="http://schemas.microsoft.com/office/drawing/2014/main" id="{6EBA9272-3302-46D7-8643-129F9791DD65}"/>
                </a:ext>
              </a:extLst>
            </p:cNvPr>
            <p:cNvSpPr/>
            <p:nvPr/>
          </p:nvSpPr>
          <p:spPr bwMode="auto">
            <a:xfrm>
              <a:off x="5456238" y="1809750"/>
              <a:ext cx="25400" cy="19050"/>
            </a:xfrm>
            <a:custGeom>
              <a:avLst/>
              <a:gdLst>
                <a:gd name="T0" fmla="*/ 2 w 11"/>
                <a:gd name="T1" fmla="*/ 0 h 8"/>
                <a:gd name="T2" fmla="*/ 0 w 11"/>
                <a:gd name="T3" fmla="*/ 0 h 8"/>
                <a:gd name="T4" fmla="*/ 6 w 11"/>
                <a:gd name="T5" fmla="*/ 3 h 8"/>
                <a:gd name="T6" fmla="*/ 9 w 11"/>
                <a:gd name="T7" fmla="*/ 5 h 8"/>
                <a:gd name="T8" fmla="*/ 11 w 11"/>
                <a:gd name="T9" fmla="*/ 8 h 8"/>
                <a:gd name="T10" fmla="*/ 10 w 11"/>
                <a:gd name="T11" fmla="*/ 4 h 8"/>
                <a:gd name="T12" fmla="*/ 7 w 11"/>
                <a:gd name="T13" fmla="*/ 1 h 8"/>
                <a:gd name="T14" fmla="*/ 2 w 1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8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1"/>
                    <a:pt x="4" y="2"/>
                    <a:pt x="6" y="3"/>
                  </a:cubicBezTo>
                  <a:cubicBezTo>
                    <a:pt x="7" y="4"/>
                    <a:pt x="8" y="4"/>
                    <a:pt x="9" y="5"/>
                  </a:cubicBezTo>
                  <a:cubicBezTo>
                    <a:pt x="9" y="6"/>
                    <a:pt x="10" y="7"/>
                    <a:pt x="11" y="8"/>
                  </a:cubicBezTo>
                  <a:cubicBezTo>
                    <a:pt x="11" y="7"/>
                    <a:pt x="11" y="6"/>
                    <a:pt x="10" y="4"/>
                  </a:cubicBezTo>
                  <a:cubicBezTo>
                    <a:pt x="9" y="3"/>
                    <a:pt x="8" y="2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iś1ïḓè">
              <a:extLst>
                <a:ext uri="{FF2B5EF4-FFF2-40B4-BE49-F238E27FC236}">
                  <a16:creationId xmlns:a16="http://schemas.microsoft.com/office/drawing/2014/main" id="{59FF0C6B-A357-4B16-AB0C-5F292D7C7D6B}"/>
                </a:ext>
              </a:extLst>
            </p:cNvPr>
            <p:cNvSpPr/>
            <p:nvPr/>
          </p:nvSpPr>
          <p:spPr bwMode="auto">
            <a:xfrm>
              <a:off x="4738688" y="2111375"/>
              <a:ext cx="501650" cy="604838"/>
            </a:xfrm>
            <a:custGeom>
              <a:avLst/>
              <a:gdLst>
                <a:gd name="T0" fmla="*/ 136 w 221"/>
                <a:gd name="T1" fmla="*/ 267 h 267"/>
                <a:gd name="T2" fmla="*/ 136 w 221"/>
                <a:gd name="T3" fmla="*/ 267 h 267"/>
                <a:gd name="T4" fmla="*/ 134 w 221"/>
                <a:gd name="T5" fmla="*/ 266 h 267"/>
                <a:gd name="T6" fmla="*/ 134 w 221"/>
                <a:gd name="T7" fmla="*/ 266 h 267"/>
                <a:gd name="T8" fmla="*/ 134 w 221"/>
                <a:gd name="T9" fmla="*/ 266 h 267"/>
                <a:gd name="T10" fmla="*/ 134 w 221"/>
                <a:gd name="T11" fmla="*/ 266 h 267"/>
                <a:gd name="T12" fmla="*/ 134 w 221"/>
                <a:gd name="T13" fmla="*/ 266 h 267"/>
                <a:gd name="T14" fmla="*/ 134 w 221"/>
                <a:gd name="T15" fmla="*/ 265 h 267"/>
                <a:gd name="T16" fmla="*/ 134 w 221"/>
                <a:gd name="T17" fmla="*/ 265 h 267"/>
                <a:gd name="T18" fmla="*/ 134 w 221"/>
                <a:gd name="T19" fmla="*/ 265 h 267"/>
                <a:gd name="T20" fmla="*/ 134 w 221"/>
                <a:gd name="T21" fmla="*/ 265 h 267"/>
                <a:gd name="T22" fmla="*/ 134 w 221"/>
                <a:gd name="T23" fmla="*/ 265 h 267"/>
                <a:gd name="T24" fmla="*/ 134 w 221"/>
                <a:gd name="T25" fmla="*/ 265 h 267"/>
                <a:gd name="T26" fmla="*/ 134 w 221"/>
                <a:gd name="T27" fmla="*/ 265 h 267"/>
                <a:gd name="T28" fmla="*/ 134 w 221"/>
                <a:gd name="T29" fmla="*/ 264 h 267"/>
                <a:gd name="T30" fmla="*/ 134 w 221"/>
                <a:gd name="T31" fmla="*/ 264 h 267"/>
                <a:gd name="T32" fmla="*/ 134 w 221"/>
                <a:gd name="T33" fmla="*/ 264 h 267"/>
                <a:gd name="T34" fmla="*/ 134 w 221"/>
                <a:gd name="T35" fmla="*/ 264 h 267"/>
                <a:gd name="T36" fmla="*/ 134 w 221"/>
                <a:gd name="T37" fmla="*/ 264 h 267"/>
                <a:gd name="T38" fmla="*/ 134 w 221"/>
                <a:gd name="T39" fmla="*/ 264 h 267"/>
                <a:gd name="T40" fmla="*/ 142 w 221"/>
                <a:gd name="T41" fmla="*/ 264 h 267"/>
                <a:gd name="T42" fmla="*/ 142 w 221"/>
                <a:gd name="T43" fmla="*/ 264 h 267"/>
                <a:gd name="T44" fmla="*/ 134 w 221"/>
                <a:gd name="T45" fmla="*/ 264 h 267"/>
                <a:gd name="T46" fmla="*/ 142 w 221"/>
                <a:gd name="T47" fmla="*/ 264 h 267"/>
                <a:gd name="T48" fmla="*/ 142 w 221"/>
                <a:gd name="T49" fmla="*/ 264 h 267"/>
                <a:gd name="T50" fmla="*/ 134 w 221"/>
                <a:gd name="T51" fmla="*/ 264 h 267"/>
                <a:gd name="T52" fmla="*/ 140 w 221"/>
                <a:gd name="T53" fmla="*/ 0 h 267"/>
                <a:gd name="T54" fmla="*/ 4 w 221"/>
                <a:gd name="T55" fmla="*/ 179 h 267"/>
                <a:gd name="T56" fmla="*/ 10 w 221"/>
                <a:gd name="T57" fmla="*/ 215 h 267"/>
                <a:gd name="T58" fmla="*/ 12 w 221"/>
                <a:gd name="T59" fmla="*/ 212 h 267"/>
                <a:gd name="T60" fmla="*/ 10 w 221"/>
                <a:gd name="T61" fmla="*/ 184 h 267"/>
                <a:gd name="T62" fmla="*/ 33 w 221"/>
                <a:gd name="T63" fmla="*/ 178 h 267"/>
                <a:gd name="T64" fmla="*/ 82 w 221"/>
                <a:gd name="T65" fmla="*/ 191 h 267"/>
                <a:gd name="T66" fmla="*/ 119 w 221"/>
                <a:gd name="T67" fmla="*/ 227 h 267"/>
                <a:gd name="T68" fmla="*/ 210 w 221"/>
                <a:gd name="T69" fmla="*/ 165 h 267"/>
                <a:gd name="T70" fmla="*/ 209 w 221"/>
                <a:gd name="T71" fmla="*/ 171 h 267"/>
                <a:gd name="T72" fmla="*/ 142 w 221"/>
                <a:gd name="T73" fmla="*/ 264 h 267"/>
                <a:gd name="T74" fmla="*/ 146 w 221"/>
                <a:gd name="T75" fmla="*/ 260 h 267"/>
                <a:gd name="T76" fmla="*/ 140 w 221"/>
                <a:gd name="T77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267">
                  <a:moveTo>
                    <a:pt x="136" y="267"/>
                  </a:moveTo>
                  <a:cubicBezTo>
                    <a:pt x="136" y="267"/>
                    <a:pt x="136" y="267"/>
                    <a:pt x="136" y="267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67"/>
                    <a:pt x="136" y="267"/>
                    <a:pt x="136" y="267"/>
                  </a:cubicBezTo>
                  <a:moveTo>
                    <a:pt x="134" y="266"/>
                  </a:moveTo>
                  <a:cubicBezTo>
                    <a:pt x="134" y="266"/>
                    <a:pt x="134" y="266"/>
                    <a:pt x="134" y="266"/>
                  </a:cubicBezTo>
                  <a:cubicBezTo>
                    <a:pt x="134" y="266"/>
                    <a:pt x="134" y="266"/>
                    <a:pt x="134" y="266"/>
                  </a:cubicBezTo>
                  <a:cubicBezTo>
                    <a:pt x="134" y="266"/>
                    <a:pt x="134" y="266"/>
                    <a:pt x="134" y="266"/>
                  </a:cubicBezTo>
                  <a:cubicBezTo>
                    <a:pt x="134" y="266"/>
                    <a:pt x="135" y="267"/>
                    <a:pt x="136" y="267"/>
                  </a:cubicBezTo>
                  <a:cubicBezTo>
                    <a:pt x="135" y="267"/>
                    <a:pt x="134" y="266"/>
                    <a:pt x="134" y="266"/>
                  </a:cubicBezTo>
                  <a:cubicBezTo>
                    <a:pt x="134" y="266"/>
                    <a:pt x="134" y="266"/>
                    <a:pt x="134" y="266"/>
                  </a:cubicBezTo>
                  <a:moveTo>
                    <a:pt x="134" y="266"/>
                  </a:moveTo>
                  <a:cubicBezTo>
                    <a:pt x="134" y="266"/>
                    <a:pt x="134" y="266"/>
                    <a:pt x="134" y="266"/>
                  </a:cubicBezTo>
                  <a:cubicBezTo>
                    <a:pt x="134" y="266"/>
                    <a:pt x="134" y="266"/>
                    <a:pt x="134" y="266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5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5"/>
                  </a:cubicBezTo>
                  <a:moveTo>
                    <a:pt x="134" y="264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5"/>
                    <a:pt x="134" y="265"/>
                    <a:pt x="134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42" y="264"/>
                  </a:moveTo>
                  <a:cubicBezTo>
                    <a:pt x="142" y="264"/>
                    <a:pt x="142" y="264"/>
                    <a:pt x="142" y="264"/>
                  </a:cubicBezTo>
                  <a:cubicBezTo>
                    <a:pt x="142" y="264"/>
                    <a:pt x="142" y="264"/>
                    <a:pt x="142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42" y="264"/>
                  </a:moveTo>
                  <a:cubicBezTo>
                    <a:pt x="142" y="264"/>
                    <a:pt x="142" y="264"/>
                    <a:pt x="142" y="264"/>
                  </a:cubicBezTo>
                  <a:cubicBezTo>
                    <a:pt x="142" y="264"/>
                    <a:pt x="142" y="264"/>
                    <a:pt x="142" y="264"/>
                  </a:cubicBezTo>
                  <a:moveTo>
                    <a:pt x="134" y="264"/>
                  </a:moveTo>
                  <a:cubicBezTo>
                    <a:pt x="134" y="264"/>
                    <a:pt x="134" y="264"/>
                    <a:pt x="134" y="264"/>
                  </a:cubicBezTo>
                  <a:cubicBezTo>
                    <a:pt x="134" y="264"/>
                    <a:pt x="134" y="264"/>
                    <a:pt x="134" y="264"/>
                  </a:cubicBezTo>
                  <a:moveTo>
                    <a:pt x="140" y="0"/>
                  </a:moveTo>
                  <a:cubicBezTo>
                    <a:pt x="140" y="0"/>
                    <a:pt x="114" y="3"/>
                    <a:pt x="79" y="70"/>
                  </a:cubicBezTo>
                  <a:cubicBezTo>
                    <a:pt x="54" y="117"/>
                    <a:pt x="25" y="153"/>
                    <a:pt x="4" y="179"/>
                  </a:cubicBezTo>
                  <a:cubicBezTo>
                    <a:pt x="4" y="179"/>
                    <a:pt x="0" y="184"/>
                    <a:pt x="1" y="197"/>
                  </a:cubicBezTo>
                  <a:cubicBezTo>
                    <a:pt x="1" y="204"/>
                    <a:pt x="6" y="210"/>
                    <a:pt x="10" y="215"/>
                  </a:cubicBezTo>
                  <a:cubicBezTo>
                    <a:pt x="11" y="214"/>
                    <a:pt x="11" y="213"/>
                    <a:pt x="12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8" y="204"/>
                    <a:pt x="4" y="193"/>
                    <a:pt x="10" y="184"/>
                  </a:cubicBezTo>
                  <a:cubicBezTo>
                    <a:pt x="12" y="180"/>
                    <a:pt x="17" y="178"/>
                    <a:pt x="21" y="178"/>
                  </a:cubicBezTo>
                  <a:cubicBezTo>
                    <a:pt x="25" y="178"/>
                    <a:pt x="29" y="178"/>
                    <a:pt x="33" y="178"/>
                  </a:cubicBezTo>
                  <a:cubicBezTo>
                    <a:pt x="38" y="178"/>
                    <a:pt x="43" y="179"/>
                    <a:pt x="48" y="180"/>
                  </a:cubicBezTo>
                  <a:cubicBezTo>
                    <a:pt x="60" y="181"/>
                    <a:pt x="72" y="185"/>
                    <a:pt x="82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95" y="200"/>
                    <a:pt x="109" y="212"/>
                    <a:pt x="119" y="227"/>
                  </a:cubicBezTo>
                  <a:cubicBezTo>
                    <a:pt x="144" y="216"/>
                    <a:pt x="180" y="196"/>
                    <a:pt x="210" y="165"/>
                  </a:cubicBezTo>
                  <a:cubicBezTo>
                    <a:pt x="210" y="165"/>
                    <a:pt x="210" y="165"/>
                    <a:pt x="210" y="165"/>
                  </a:cubicBezTo>
                  <a:cubicBezTo>
                    <a:pt x="210" y="165"/>
                    <a:pt x="210" y="165"/>
                    <a:pt x="210" y="165"/>
                  </a:cubicBezTo>
                  <a:cubicBezTo>
                    <a:pt x="210" y="167"/>
                    <a:pt x="209" y="169"/>
                    <a:pt x="209" y="171"/>
                  </a:cubicBezTo>
                  <a:cubicBezTo>
                    <a:pt x="199" y="202"/>
                    <a:pt x="160" y="247"/>
                    <a:pt x="142" y="263"/>
                  </a:cubicBezTo>
                  <a:cubicBezTo>
                    <a:pt x="142" y="264"/>
                    <a:pt x="142" y="264"/>
                    <a:pt x="142" y="264"/>
                  </a:cubicBezTo>
                  <a:cubicBezTo>
                    <a:pt x="142" y="264"/>
                    <a:pt x="142" y="264"/>
                    <a:pt x="142" y="263"/>
                  </a:cubicBezTo>
                  <a:cubicBezTo>
                    <a:pt x="143" y="263"/>
                    <a:pt x="145" y="262"/>
                    <a:pt x="146" y="260"/>
                  </a:cubicBezTo>
                  <a:cubicBezTo>
                    <a:pt x="165" y="242"/>
                    <a:pt x="200" y="201"/>
                    <a:pt x="209" y="171"/>
                  </a:cubicBezTo>
                  <a:cubicBezTo>
                    <a:pt x="221" y="130"/>
                    <a:pt x="197" y="25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îṣ1îḓê">
              <a:extLst>
                <a:ext uri="{FF2B5EF4-FFF2-40B4-BE49-F238E27FC236}">
                  <a16:creationId xmlns:a16="http://schemas.microsoft.com/office/drawing/2014/main" id="{BF0E6A1F-A5BD-482F-9362-5A1432CEBAA3}"/>
                </a:ext>
              </a:extLst>
            </p:cNvPr>
            <p:cNvSpPr/>
            <p:nvPr/>
          </p:nvSpPr>
          <p:spPr bwMode="auto">
            <a:xfrm>
              <a:off x="6715125" y="3059113"/>
              <a:ext cx="114300" cy="201613"/>
            </a:xfrm>
            <a:custGeom>
              <a:avLst/>
              <a:gdLst>
                <a:gd name="T0" fmla="*/ 9 w 50"/>
                <a:gd name="T1" fmla="*/ 0 h 89"/>
                <a:gd name="T2" fmla="*/ 2 w 50"/>
                <a:gd name="T3" fmla="*/ 6 h 89"/>
                <a:gd name="T4" fmla="*/ 1 w 50"/>
                <a:gd name="T5" fmla="*/ 7 h 89"/>
                <a:gd name="T6" fmla="*/ 0 w 50"/>
                <a:gd name="T7" fmla="*/ 12 h 89"/>
                <a:gd name="T8" fmla="*/ 0 w 50"/>
                <a:gd name="T9" fmla="*/ 12 h 89"/>
                <a:gd name="T10" fmla="*/ 1 w 50"/>
                <a:gd name="T11" fmla="*/ 8 h 89"/>
                <a:gd name="T12" fmla="*/ 4 w 50"/>
                <a:gd name="T13" fmla="*/ 14 h 89"/>
                <a:gd name="T14" fmla="*/ 37 w 50"/>
                <a:gd name="T15" fmla="*/ 55 h 89"/>
                <a:gd name="T16" fmla="*/ 27 w 50"/>
                <a:gd name="T17" fmla="*/ 89 h 89"/>
                <a:gd name="T18" fmla="*/ 27 w 50"/>
                <a:gd name="T19" fmla="*/ 89 h 89"/>
                <a:gd name="T20" fmla="*/ 27 w 50"/>
                <a:gd name="T21" fmla="*/ 89 h 89"/>
                <a:gd name="T22" fmla="*/ 45 w 50"/>
                <a:gd name="T23" fmla="*/ 80 h 89"/>
                <a:gd name="T24" fmla="*/ 45 w 50"/>
                <a:gd name="T25" fmla="*/ 80 h 89"/>
                <a:gd name="T26" fmla="*/ 45 w 50"/>
                <a:gd name="T27" fmla="*/ 79 h 89"/>
                <a:gd name="T28" fmla="*/ 50 w 50"/>
                <a:gd name="T29" fmla="*/ 43 h 89"/>
                <a:gd name="T30" fmla="*/ 49 w 50"/>
                <a:gd name="T31" fmla="*/ 40 h 89"/>
                <a:gd name="T32" fmla="*/ 48 w 50"/>
                <a:gd name="T33" fmla="*/ 39 h 89"/>
                <a:gd name="T34" fmla="*/ 48 w 50"/>
                <a:gd name="T35" fmla="*/ 39 h 89"/>
                <a:gd name="T36" fmla="*/ 45 w 50"/>
                <a:gd name="T37" fmla="*/ 35 h 89"/>
                <a:gd name="T38" fmla="*/ 41 w 50"/>
                <a:gd name="T39" fmla="*/ 31 h 89"/>
                <a:gd name="T40" fmla="*/ 40 w 50"/>
                <a:gd name="T41" fmla="*/ 30 h 89"/>
                <a:gd name="T42" fmla="*/ 35 w 50"/>
                <a:gd name="T43" fmla="*/ 25 h 89"/>
                <a:gd name="T44" fmla="*/ 34 w 50"/>
                <a:gd name="T45" fmla="*/ 24 h 89"/>
                <a:gd name="T46" fmla="*/ 33 w 50"/>
                <a:gd name="T47" fmla="*/ 23 h 89"/>
                <a:gd name="T48" fmla="*/ 28 w 50"/>
                <a:gd name="T49" fmla="*/ 17 h 89"/>
                <a:gd name="T50" fmla="*/ 27 w 50"/>
                <a:gd name="T51" fmla="*/ 16 h 89"/>
                <a:gd name="T52" fmla="*/ 27 w 50"/>
                <a:gd name="T53" fmla="*/ 15 h 89"/>
                <a:gd name="T54" fmla="*/ 22 w 50"/>
                <a:gd name="T55" fmla="*/ 10 h 89"/>
                <a:gd name="T56" fmla="*/ 21 w 50"/>
                <a:gd name="T57" fmla="*/ 9 h 89"/>
                <a:gd name="T58" fmla="*/ 16 w 50"/>
                <a:gd name="T59" fmla="*/ 4 h 89"/>
                <a:gd name="T60" fmla="*/ 15 w 50"/>
                <a:gd name="T61" fmla="*/ 3 h 89"/>
                <a:gd name="T62" fmla="*/ 15 w 50"/>
                <a:gd name="T63" fmla="*/ 3 h 89"/>
                <a:gd name="T64" fmla="*/ 9 w 50"/>
                <a:gd name="T6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" h="89">
                  <a:moveTo>
                    <a:pt x="9" y="0"/>
                  </a:moveTo>
                  <a:cubicBezTo>
                    <a:pt x="6" y="0"/>
                    <a:pt x="3" y="2"/>
                    <a:pt x="2" y="6"/>
                  </a:cubicBezTo>
                  <a:cubicBezTo>
                    <a:pt x="2" y="6"/>
                    <a:pt x="1" y="7"/>
                    <a:pt x="1" y="7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9"/>
                    <a:pt x="1" y="8"/>
                  </a:cubicBezTo>
                  <a:cubicBezTo>
                    <a:pt x="1" y="8"/>
                    <a:pt x="1" y="11"/>
                    <a:pt x="4" y="14"/>
                  </a:cubicBezTo>
                  <a:cubicBezTo>
                    <a:pt x="16" y="25"/>
                    <a:pt x="35" y="49"/>
                    <a:pt x="37" y="55"/>
                  </a:cubicBezTo>
                  <a:cubicBezTo>
                    <a:pt x="37" y="55"/>
                    <a:pt x="36" y="80"/>
                    <a:pt x="2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33" y="89"/>
                    <a:pt x="42" y="86"/>
                    <a:pt x="45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79"/>
                    <a:pt x="45" y="79"/>
                  </a:cubicBezTo>
                  <a:cubicBezTo>
                    <a:pt x="49" y="70"/>
                    <a:pt x="50" y="53"/>
                    <a:pt x="50" y="43"/>
                  </a:cubicBezTo>
                  <a:cubicBezTo>
                    <a:pt x="50" y="42"/>
                    <a:pt x="49" y="41"/>
                    <a:pt x="49" y="40"/>
                  </a:cubicBezTo>
                  <a:cubicBezTo>
                    <a:pt x="48" y="40"/>
                    <a:pt x="48" y="40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7" y="38"/>
                    <a:pt x="46" y="37"/>
                    <a:pt x="45" y="35"/>
                  </a:cubicBezTo>
                  <a:cubicBezTo>
                    <a:pt x="43" y="34"/>
                    <a:pt x="42" y="32"/>
                    <a:pt x="41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38" y="28"/>
                    <a:pt x="37" y="26"/>
                    <a:pt x="35" y="25"/>
                  </a:cubicBezTo>
                  <a:cubicBezTo>
                    <a:pt x="35" y="24"/>
                    <a:pt x="35" y="24"/>
                    <a:pt x="34" y="24"/>
                  </a:cubicBezTo>
                  <a:cubicBezTo>
                    <a:pt x="34" y="23"/>
                    <a:pt x="34" y="23"/>
                    <a:pt x="33" y="23"/>
                  </a:cubicBezTo>
                  <a:cubicBezTo>
                    <a:pt x="32" y="21"/>
                    <a:pt x="30" y="19"/>
                    <a:pt x="28" y="17"/>
                  </a:cubicBezTo>
                  <a:cubicBezTo>
                    <a:pt x="28" y="16"/>
                    <a:pt x="27" y="16"/>
                    <a:pt x="27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5" y="13"/>
                    <a:pt x="23" y="12"/>
                    <a:pt x="22" y="10"/>
                  </a:cubicBezTo>
                  <a:cubicBezTo>
                    <a:pt x="22" y="10"/>
                    <a:pt x="21" y="9"/>
                    <a:pt x="21" y="9"/>
                  </a:cubicBezTo>
                  <a:cubicBezTo>
                    <a:pt x="19" y="7"/>
                    <a:pt x="17" y="5"/>
                    <a:pt x="16" y="4"/>
                  </a:cubicBezTo>
                  <a:cubicBezTo>
                    <a:pt x="16" y="4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i$1íďe">
              <a:extLst>
                <a:ext uri="{FF2B5EF4-FFF2-40B4-BE49-F238E27FC236}">
                  <a16:creationId xmlns:a16="http://schemas.microsoft.com/office/drawing/2014/main" id="{18F50FFB-9FC5-4824-B706-C2FEAA6633D2}"/>
                </a:ext>
              </a:extLst>
            </p:cNvPr>
            <p:cNvSpPr/>
            <p:nvPr/>
          </p:nvSpPr>
          <p:spPr bwMode="auto">
            <a:xfrm>
              <a:off x="6715125" y="3076575"/>
              <a:ext cx="84137" cy="184150"/>
            </a:xfrm>
            <a:custGeom>
              <a:avLst/>
              <a:gdLst>
                <a:gd name="T0" fmla="*/ 1 w 37"/>
                <a:gd name="T1" fmla="*/ 0 h 81"/>
                <a:gd name="T2" fmla="*/ 0 w 37"/>
                <a:gd name="T3" fmla="*/ 4 h 81"/>
                <a:gd name="T4" fmla="*/ 4 w 37"/>
                <a:gd name="T5" fmla="*/ 7 h 81"/>
                <a:gd name="T6" fmla="*/ 34 w 37"/>
                <a:gd name="T7" fmla="*/ 46 h 81"/>
                <a:gd name="T8" fmla="*/ 27 w 37"/>
                <a:gd name="T9" fmla="*/ 81 h 81"/>
                <a:gd name="T10" fmla="*/ 27 w 37"/>
                <a:gd name="T11" fmla="*/ 81 h 81"/>
                <a:gd name="T12" fmla="*/ 37 w 37"/>
                <a:gd name="T13" fmla="*/ 47 h 81"/>
                <a:gd name="T14" fmla="*/ 4 w 37"/>
                <a:gd name="T15" fmla="*/ 6 h 81"/>
                <a:gd name="T16" fmla="*/ 1 w 37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81">
                  <a:moveTo>
                    <a:pt x="1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2" y="5"/>
                    <a:pt x="3" y="6"/>
                    <a:pt x="4" y="7"/>
                  </a:cubicBezTo>
                  <a:cubicBezTo>
                    <a:pt x="10" y="13"/>
                    <a:pt x="34" y="46"/>
                    <a:pt x="34" y="46"/>
                  </a:cubicBezTo>
                  <a:cubicBezTo>
                    <a:pt x="33" y="55"/>
                    <a:pt x="31" y="72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6" y="72"/>
                    <a:pt x="37" y="47"/>
                    <a:pt x="37" y="47"/>
                  </a:cubicBezTo>
                  <a:cubicBezTo>
                    <a:pt x="35" y="41"/>
                    <a:pt x="16" y="17"/>
                    <a:pt x="4" y="6"/>
                  </a:cubicBezTo>
                  <a:cubicBezTo>
                    <a:pt x="1" y="3"/>
                    <a:pt x="1" y="0"/>
                    <a:pt x="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îṥḻiďè">
              <a:extLst>
                <a:ext uri="{FF2B5EF4-FFF2-40B4-BE49-F238E27FC236}">
                  <a16:creationId xmlns:a16="http://schemas.microsoft.com/office/drawing/2014/main" id="{4AD7637E-B391-4925-925D-4C6CA7F50FB9}"/>
                </a:ext>
              </a:extLst>
            </p:cNvPr>
            <p:cNvSpPr/>
            <p:nvPr/>
          </p:nvSpPr>
          <p:spPr bwMode="auto">
            <a:xfrm>
              <a:off x="6691313" y="3086100"/>
              <a:ext cx="101600" cy="196850"/>
            </a:xfrm>
            <a:custGeom>
              <a:avLst/>
              <a:gdLst>
                <a:gd name="T0" fmla="*/ 1 w 45"/>
                <a:gd name="T1" fmla="*/ 17 h 87"/>
                <a:gd name="T2" fmla="*/ 1 w 45"/>
                <a:gd name="T3" fmla="*/ 17 h 87"/>
                <a:gd name="T4" fmla="*/ 1 w 45"/>
                <a:gd name="T5" fmla="*/ 17 h 87"/>
                <a:gd name="T6" fmla="*/ 9 w 45"/>
                <a:gd name="T7" fmla="*/ 0 h 87"/>
                <a:gd name="T8" fmla="*/ 4 w 45"/>
                <a:gd name="T9" fmla="*/ 2 h 87"/>
                <a:gd name="T10" fmla="*/ 3 w 45"/>
                <a:gd name="T11" fmla="*/ 4 h 87"/>
                <a:gd name="T12" fmla="*/ 2 w 45"/>
                <a:gd name="T13" fmla="*/ 5 h 87"/>
                <a:gd name="T14" fmla="*/ 1 w 45"/>
                <a:gd name="T15" fmla="*/ 8 h 87"/>
                <a:gd name="T16" fmla="*/ 0 w 45"/>
                <a:gd name="T17" fmla="*/ 13 h 87"/>
                <a:gd name="T18" fmla="*/ 0 w 45"/>
                <a:gd name="T19" fmla="*/ 14 h 87"/>
                <a:gd name="T20" fmla="*/ 0 w 45"/>
                <a:gd name="T21" fmla="*/ 17 h 87"/>
                <a:gd name="T22" fmla="*/ 0 w 45"/>
                <a:gd name="T23" fmla="*/ 13 h 87"/>
                <a:gd name="T24" fmla="*/ 23 w 45"/>
                <a:gd name="T25" fmla="*/ 49 h 87"/>
                <a:gd name="T26" fmla="*/ 15 w 45"/>
                <a:gd name="T27" fmla="*/ 87 h 87"/>
                <a:gd name="T28" fmla="*/ 15 w 45"/>
                <a:gd name="T29" fmla="*/ 87 h 87"/>
                <a:gd name="T30" fmla="*/ 15 w 45"/>
                <a:gd name="T31" fmla="*/ 87 h 87"/>
                <a:gd name="T32" fmla="*/ 16 w 45"/>
                <a:gd name="T33" fmla="*/ 87 h 87"/>
                <a:gd name="T34" fmla="*/ 38 w 45"/>
                <a:gd name="T35" fmla="*/ 78 h 87"/>
                <a:gd name="T36" fmla="*/ 38 w 45"/>
                <a:gd name="T37" fmla="*/ 77 h 87"/>
                <a:gd name="T38" fmla="*/ 38 w 45"/>
                <a:gd name="T39" fmla="*/ 77 h 87"/>
                <a:gd name="T40" fmla="*/ 45 w 45"/>
                <a:gd name="T41" fmla="*/ 42 h 87"/>
                <a:gd name="T42" fmla="*/ 15 w 45"/>
                <a:gd name="T43" fmla="*/ 3 h 87"/>
                <a:gd name="T44" fmla="*/ 11 w 45"/>
                <a:gd name="T45" fmla="*/ 0 h 87"/>
                <a:gd name="T46" fmla="*/ 11 w 45"/>
                <a:gd name="T47" fmla="*/ 0 h 87"/>
                <a:gd name="T48" fmla="*/ 9 w 45"/>
                <a:gd name="T4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87"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9" y="0"/>
                  </a:moveTo>
                  <a:cubicBezTo>
                    <a:pt x="7" y="0"/>
                    <a:pt x="6" y="1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2" y="6"/>
                    <a:pt x="2" y="7"/>
                    <a:pt x="1" y="8"/>
                  </a:cubicBezTo>
                  <a:cubicBezTo>
                    <a:pt x="1" y="9"/>
                    <a:pt x="1" y="11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5" y="21"/>
                    <a:pt x="15" y="37"/>
                    <a:pt x="23" y="49"/>
                  </a:cubicBezTo>
                  <a:cubicBezTo>
                    <a:pt x="23" y="49"/>
                    <a:pt x="28" y="71"/>
                    <a:pt x="15" y="87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7"/>
                    <a:pt x="15" y="87"/>
                    <a:pt x="16" y="87"/>
                  </a:cubicBezTo>
                  <a:cubicBezTo>
                    <a:pt x="18" y="87"/>
                    <a:pt x="34" y="86"/>
                    <a:pt x="38" y="78"/>
                  </a:cubicBezTo>
                  <a:cubicBezTo>
                    <a:pt x="38" y="78"/>
                    <a:pt x="38" y="78"/>
                    <a:pt x="38" y="77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42" y="68"/>
                    <a:pt x="44" y="51"/>
                    <a:pt x="45" y="42"/>
                  </a:cubicBezTo>
                  <a:cubicBezTo>
                    <a:pt x="45" y="42"/>
                    <a:pt x="21" y="9"/>
                    <a:pt x="15" y="3"/>
                  </a:cubicBezTo>
                  <a:cubicBezTo>
                    <a:pt x="14" y="2"/>
                    <a:pt x="13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ïṥļïḍe">
              <a:extLst>
                <a:ext uri="{FF2B5EF4-FFF2-40B4-BE49-F238E27FC236}">
                  <a16:creationId xmlns:a16="http://schemas.microsoft.com/office/drawing/2014/main" id="{D3FE106F-713D-4D87-8DDE-336CA01A09D7}"/>
                </a:ext>
              </a:extLst>
            </p:cNvPr>
            <p:cNvSpPr/>
            <p:nvPr/>
          </p:nvSpPr>
          <p:spPr bwMode="auto">
            <a:xfrm>
              <a:off x="6691313" y="3116263"/>
              <a:ext cx="63500" cy="166688"/>
            </a:xfrm>
            <a:custGeom>
              <a:avLst/>
              <a:gdLst>
                <a:gd name="T0" fmla="*/ 0 w 28"/>
                <a:gd name="T1" fmla="*/ 0 h 74"/>
                <a:gd name="T2" fmla="*/ 0 w 28"/>
                <a:gd name="T3" fmla="*/ 4 h 74"/>
                <a:gd name="T4" fmla="*/ 1 w 28"/>
                <a:gd name="T5" fmla="*/ 4 h 74"/>
                <a:gd name="T6" fmla="*/ 1 w 28"/>
                <a:gd name="T7" fmla="*/ 4 h 74"/>
                <a:gd name="T8" fmla="*/ 1 w 28"/>
                <a:gd name="T9" fmla="*/ 5 h 74"/>
                <a:gd name="T10" fmla="*/ 1 w 28"/>
                <a:gd name="T11" fmla="*/ 5 h 74"/>
                <a:gd name="T12" fmla="*/ 21 w 28"/>
                <a:gd name="T13" fmla="*/ 38 h 74"/>
                <a:gd name="T14" fmla="*/ 15 w 28"/>
                <a:gd name="T15" fmla="*/ 74 h 74"/>
                <a:gd name="T16" fmla="*/ 15 w 28"/>
                <a:gd name="T17" fmla="*/ 74 h 74"/>
                <a:gd name="T18" fmla="*/ 23 w 28"/>
                <a:gd name="T19" fmla="*/ 36 h 74"/>
                <a:gd name="T20" fmla="*/ 0 w 28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74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6" y="11"/>
                    <a:pt x="21" y="38"/>
                    <a:pt x="21" y="38"/>
                  </a:cubicBezTo>
                  <a:cubicBezTo>
                    <a:pt x="21" y="38"/>
                    <a:pt x="24" y="57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28" y="58"/>
                    <a:pt x="23" y="36"/>
                    <a:pt x="23" y="36"/>
                  </a:cubicBezTo>
                  <a:cubicBezTo>
                    <a:pt x="15" y="24"/>
                    <a:pt x="5" y="8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îşľïḓê">
              <a:extLst>
                <a:ext uri="{FF2B5EF4-FFF2-40B4-BE49-F238E27FC236}">
                  <a16:creationId xmlns:a16="http://schemas.microsoft.com/office/drawing/2014/main" id="{BC0C9012-82DE-48C5-B4BA-DD6E39A72310}"/>
                </a:ext>
              </a:extLst>
            </p:cNvPr>
            <p:cNvSpPr/>
            <p:nvPr/>
          </p:nvSpPr>
          <p:spPr bwMode="auto">
            <a:xfrm>
              <a:off x="6650038" y="3122613"/>
              <a:ext cx="95250" cy="184150"/>
            </a:xfrm>
            <a:custGeom>
              <a:avLst/>
              <a:gdLst>
                <a:gd name="T0" fmla="*/ 20 w 42"/>
                <a:gd name="T1" fmla="*/ 44 h 81"/>
                <a:gd name="T2" fmla="*/ 20 w 42"/>
                <a:gd name="T3" fmla="*/ 44 h 81"/>
                <a:gd name="T4" fmla="*/ 20 w 42"/>
                <a:gd name="T5" fmla="*/ 44 h 81"/>
                <a:gd name="T6" fmla="*/ 14 w 42"/>
                <a:gd name="T7" fmla="*/ 0 h 81"/>
                <a:gd name="T8" fmla="*/ 7 w 42"/>
                <a:gd name="T9" fmla="*/ 8 h 81"/>
                <a:gd name="T10" fmla="*/ 7 w 42"/>
                <a:gd name="T11" fmla="*/ 9 h 81"/>
                <a:gd name="T12" fmla="*/ 8 w 42"/>
                <a:gd name="T13" fmla="*/ 17 h 81"/>
                <a:gd name="T14" fmla="*/ 9 w 42"/>
                <a:gd name="T15" fmla="*/ 18 h 81"/>
                <a:gd name="T16" fmla="*/ 10 w 42"/>
                <a:gd name="T17" fmla="*/ 23 h 81"/>
                <a:gd name="T18" fmla="*/ 10 w 42"/>
                <a:gd name="T19" fmla="*/ 23 h 81"/>
                <a:gd name="T20" fmla="*/ 12 w 42"/>
                <a:gd name="T21" fmla="*/ 27 h 81"/>
                <a:gd name="T22" fmla="*/ 13 w 42"/>
                <a:gd name="T23" fmla="*/ 28 h 81"/>
                <a:gd name="T24" fmla="*/ 13 w 42"/>
                <a:gd name="T25" fmla="*/ 29 h 81"/>
                <a:gd name="T26" fmla="*/ 13 w 42"/>
                <a:gd name="T27" fmla="*/ 29 h 81"/>
                <a:gd name="T28" fmla="*/ 12 w 42"/>
                <a:gd name="T29" fmla="*/ 27 h 81"/>
                <a:gd name="T30" fmla="*/ 10 w 42"/>
                <a:gd name="T31" fmla="*/ 23 h 81"/>
                <a:gd name="T32" fmla="*/ 23 w 42"/>
                <a:gd name="T33" fmla="*/ 44 h 81"/>
                <a:gd name="T34" fmla="*/ 6 w 42"/>
                <a:gd name="T35" fmla="*/ 63 h 81"/>
                <a:gd name="T36" fmla="*/ 20 w 42"/>
                <a:gd name="T37" fmla="*/ 44 h 81"/>
                <a:gd name="T38" fmla="*/ 5 w 42"/>
                <a:gd name="T39" fmla="*/ 79 h 81"/>
                <a:gd name="T40" fmla="*/ 5 w 42"/>
                <a:gd name="T41" fmla="*/ 79 h 81"/>
                <a:gd name="T42" fmla="*/ 5 w 42"/>
                <a:gd name="T43" fmla="*/ 79 h 81"/>
                <a:gd name="T44" fmla="*/ 16 w 42"/>
                <a:gd name="T45" fmla="*/ 81 h 81"/>
                <a:gd name="T46" fmla="*/ 33 w 42"/>
                <a:gd name="T47" fmla="*/ 71 h 81"/>
                <a:gd name="T48" fmla="*/ 33 w 42"/>
                <a:gd name="T49" fmla="*/ 71 h 81"/>
                <a:gd name="T50" fmla="*/ 33 w 42"/>
                <a:gd name="T51" fmla="*/ 71 h 81"/>
                <a:gd name="T52" fmla="*/ 39 w 42"/>
                <a:gd name="T53" fmla="*/ 35 h 81"/>
                <a:gd name="T54" fmla="*/ 19 w 42"/>
                <a:gd name="T55" fmla="*/ 2 h 81"/>
                <a:gd name="T56" fmla="*/ 19 w 42"/>
                <a:gd name="T57" fmla="*/ 2 h 81"/>
                <a:gd name="T58" fmla="*/ 14 w 42"/>
                <a:gd name="T5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81">
                  <a:moveTo>
                    <a:pt x="20" y="44"/>
                  </a:move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4" y="0"/>
                  </a:moveTo>
                  <a:cubicBezTo>
                    <a:pt x="11" y="0"/>
                    <a:pt x="8" y="2"/>
                    <a:pt x="7" y="8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11"/>
                    <a:pt x="8" y="14"/>
                    <a:pt x="8" y="17"/>
                  </a:cubicBezTo>
                  <a:cubicBezTo>
                    <a:pt x="8" y="17"/>
                    <a:pt x="9" y="17"/>
                    <a:pt x="9" y="18"/>
                  </a:cubicBezTo>
                  <a:cubicBezTo>
                    <a:pt x="9" y="19"/>
                    <a:pt x="10" y="21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4"/>
                    <a:pt x="12" y="26"/>
                    <a:pt x="12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8"/>
                    <a:pt x="12" y="27"/>
                  </a:cubicBezTo>
                  <a:cubicBezTo>
                    <a:pt x="12" y="26"/>
                    <a:pt x="11" y="24"/>
                    <a:pt x="10" y="23"/>
                  </a:cubicBezTo>
                  <a:cubicBezTo>
                    <a:pt x="10" y="23"/>
                    <a:pt x="19" y="38"/>
                    <a:pt x="23" y="44"/>
                  </a:cubicBezTo>
                  <a:cubicBezTo>
                    <a:pt x="23" y="44"/>
                    <a:pt x="14" y="50"/>
                    <a:pt x="6" y="63"/>
                  </a:cubicBezTo>
                  <a:cubicBezTo>
                    <a:pt x="10" y="52"/>
                    <a:pt x="20" y="44"/>
                    <a:pt x="20" y="44"/>
                  </a:cubicBezTo>
                  <a:cubicBezTo>
                    <a:pt x="20" y="44"/>
                    <a:pt x="0" y="60"/>
                    <a:pt x="5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9"/>
                    <a:pt x="10" y="81"/>
                    <a:pt x="16" y="81"/>
                  </a:cubicBezTo>
                  <a:cubicBezTo>
                    <a:pt x="22" y="81"/>
                    <a:pt x="29" y="79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42" y="54"/>
                    <a:pt x="39" y="35"/>
                    <a:pt x="39" y="35"/>
                  </a:cubicBezTo>
                  <a:cubicBezTo>
                    <a:pt x="39" y="35"/>
                    <a:pt x="24" y="8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ï$1îde">
              <a:extLst>
                <a:ext uri="{FF2B5EF4-FFF2-40B4-BE49-F238E27FC236}">
                  <a16:creationId xmlns:a16="http://schemas.microsoft.com/office/drawing/2014/main" id="{57A73427-BE0E-4E29-9F6F-DD10F2B45FF5}"/>
                </a:ext>
              </a:extLst>
            </p:cNvPr>
            <p:cNvSpPr/>
            <p:nvPr/>
          </p:nvSpPr>
          <p:spPr bwMode="auto">
            <a:xfrm>
              <a:off x="4945063" y="6283325"/>
              <a:ext cx="311150" cy="63500"/>
            </a:xfrm>
            <a:custGeom>
              <a:avLst/>
              <a:gdLst>
                <a:gd name="T0" fmla="*/ 0 w 137"/>
                <a:gd name="T1" fmla="*/ 0 h 28"/>
                <a:gd name="T2" fmla="*/ 0 w 137"/>
                <a:gd name="T3" fmla="*/ 4 h 28"/>
                <a:gd name="T4" fmla="*/ 0 w 137"/>
                <a:gd name="T5" fmla="*/ 4 h 28"/>
                <a:gd name="T6" fmla="*/ 0 w 137"/>
                <a:gd name="T7" fmla="*/ 4 h 28"/>
                <a:gd name="T8" fmla="*/ 68 w 137"/>
                <a:gd name="T9" fmla="*/ 28 h 28"/>
                <a:gd name="T10" fmla="*/ 92 w 137"/>
                <a:gd name="T11" fmla="*/ 25 h 28"/>
                <a:gd name="T12" fmla="*/ 137 w 137"/>
                <a:gd name="T13" fmla="*/ 7 h 28"/>
                <a:gd name="T14" fmla="*/ 137 w 137"/>
                <a:gd name="T15" fmla="*/ 7 h 28"/>
                <a:gd name="T16" fmla="*/ 133 w 137"/>
                <a:gd name="T17" fmla="*/ 1 h 28"/>
                <a:gd name="T18" fmla="*/ 71 w 137"/>
                <a:gd name="T19" fmla="*/ 25 h 28"/>
                <a:gd name="T20" fmla="*/ 0 w 137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28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27" y="28"/>
                    <a:pt x="68" y="28"/>
                  </a:cubicBezTo>
                  <a:cubicBezTo>
                    <a:pt x="76" y="28"/>
                    <a:pt x="84" y="27"/>
                    <a:pt x="92" y="25"/>
                  </a:cubicBezTo>
                  <a:cubicBezTo>
                    <a:pt x="111" y="21"/>
                    <a:pt x="126" y="15"/>
                    <a:pt x="137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6" y="5"/>
                    <a:pt x="134" y="3"/>
                    <a:pt x="133" y="1"/>
                  </a:cubicBezTo>
                  <a:cubicBezTo>
                    <a:pt x="112" y="19"/>
                    <a:pt x="91" y="25"/>
                    <a:pt x="71" y="25"/>
                  </a:cubicBezTo>
                  <a:cubicBezTo>
                    <a:pt x="39" y="25"/>
                    <a:pt x="12" y="9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iŝľidé">
              <a:extLst>
                <a:ext uri="{FF2B5EF4-FFF2-40B4-BE49-F238E27FC236}">
                  <a16:creationId xmlns:a16="http://schemas.microsoft.com/office/drawing/2014/main" id="{2D81EAFD-44E8-4EFC-A5BF-ECBE387FD5D8}"/>
                </a:ext>
              </a:extLst>
            </p:cNvPr>
            <p:cNvSpPr/>
            <p:nvPr/>
          </p:nvSpPr>
          <p:spPr bwMode="auto">
            <a:xfrm>
              <a:off x="5056188" y="6113463"/>
              <a:ext cx="200025" cy="73025"/>
            </a:xfrm>
            <a:custGeom>
              <a:avLst/>
              <a:gdLst>
                <a:gd name="T0" fmla="*/ 81 w 88"/>
                <a:gd name="T1" fmla="*/ 31 h 32"/>
                <a:gd name="T2" fmla="*/ 81 w 88"/>
                <a:gd name="T3" fmla="*/ 31 h 32"/>
                <a:gd name="T4" fmla="*/ 81 w 88"/>
                <a:gd name="T5" fmla="*/ 31 h 32"/>
                <a:gd name="T6" fmla="*/ 87 w 88"/>
                <a:gd name="T7" fmla="*/ 25 h 32"/>
                <a:gd name="T8" fmla="*/ 87 w 88"/>
                <a:gd name="T9" fmla="*/ 31 h 32"/>
                <a:gd name="T10" fmla="*/ 84 w 88"/>
                <a:gd name="T11" fmla="*/ 32 h 32"/>
                <a:gd name="T12" fmla="*/ 81 w 88"/>
                <a:gd name="T13" fmla="*/ 31 h 32"/>
                <a:gd name="T14" fmla="*/ 81 w 88"/>
                <a:gd name="T15" fmla="*/ 31 h 32"/>
                <a:gd name="T16" fmla="*/ 81 w 88"/>
                <a:gd name="T17" fmla="*/ 31 h 32"/>
                <a:gd name="T18" fmla="*/ 84 w 88"/>
                <a:gd name="T19" fmla="*/ 32 h 32"/>
                <a:gd name="T20" fmla="*/ 87 w 88"/>
                <a:gd name="T21" fmla="*/ 31 h 32"/>
                <a:gd name="T22" fmla="*/ 87 w 88"/>
                <a:gd name="T23" fmla="*/ 31 h 32"/>
                <a:gd name="T24" fmla="*/ 87 w 88"/>
                <a:gd name="T25" fmla="*/ 31 h 32"/>
                <a:gd name="T26" fmla="*/ 88 w 88"/>
                <a:gd name="T27" fmla="*/ 29 h 32"/>
                <a:gd name="T28" fmla="*/ 87 w 88"/>
                <a:gd name="T29" fmla="*/ 25 h 32"/>
                <a:gd name="T30" fmla="*/ 25 w 88"/>
                <a:gd name="T31" fmla="*/ 0 h 32"/>
                <a:gd name="T32" fmla="*/ 18 w 88"/>
                <a:gd name="T33" fmla="*/ 0 h 32"/>
                <a:gd name="T34" fmla="*/ 18 w 88"/>
                <a:gd name="T35" fmla="*/ 0 h 32"/>
                <a:gd name="T36" fmla="*/ 9 w 88"/>
                <a:gd name="T37" fmla="*/ 1 h 32"/>
                <a:gd name="T38" fmla="*/ 4 w 88"/>
                <a:gd name="T39" fmla="*/ 3 h 32"/>
                <a:gd name="T40" fmla="*/ 1 w 88"/>
                <a:gd name="T41" fmla="*/ 8 h 32"/>
                <a:gd name="T42" fmla="*/ 3 w 88"/>
                <a:gd name="T43" fmla="*/ 10 h 32"/>
                <a:gd name="T44" fmla="*/ 5 w 88"/>
                <a:gd name="T45" fmla="*/ 11 h 32"/>
                <a:gd name="T46" fmla="*/ 6 w 88"/>
                <a:gd name="T47" fmla="*/ 10 h 32"/>
                <a:gd name="T48" fmla="*/ 7 w 88"/>
                <a:gd name="T49" fmla="*/ 10 h 32"/>
                <a:gd name="T50" fmla="*/ 25 w 88"/>
                <a:gd name="T51" fmla="*/ 8 h 32"/>
                <a:gd name="T52" fmla="*/ 40 w 88"/>
                <a:gd name="T53" fmla="*/ 9 h 32"/>
                <a:gd name="T54" fmla="*/ 40 w 88"/>
                <a:gd name="T55" fmla="*/ 9 h 32"/>
                <a:gd name="T56" fmla="*/ 64 w 88"/>
                <a:gd name="T57" fmla="*/ 18 h 32"/>
                <a:gd name="T58" fmla="*/ 64 w 88"/>
                <a:gd name="T59" fmla="*/ 18 h 32"/>
                <a:gd name="T60" fmla="*/ 71 w 88"/>
                <a:gd name="T61" fmla="*/ 22 h 32"/>
                <a:gd name="T62" fmla="*/ 58 w 88"/>
                <a:gd name="T63" fmla="*/ 6 h 32"/>
                <a:gd name="T64" fmla="*/ 87 w 88"/>
                <a:gd name="T65" fmla="*/ 25 h 32"/>
                <a:gd name="T66" fmla="*/ 87 w 88"/>
                <a:gd name="T67" fmla="*/ 25 h 32"/>
                <a:gd name="T68" fmla="*/ 87 w 88"/>
                <a:gd name="T69" fmla="*/ 25 h 32"/>
                <a:gd name="T70" fmla="*/ 25 w 88"/>
                <a:gd name="T7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32">
                  <a:moveTo>
                    <a:pt x="81" y="31"/>
                  </a:move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81" y="31"/>
                    <a:pt x="81" y="31"/>
                  </a:cubicBezTo>
                  <a:moveTo>
                    <a:pt x="87" y="25"/>
                  </a:moveTo>
                  <a:cubicBezTo>
                    <a:pt x="88" y="27"/>
                    <a:pt x="88" y="29"/>
                    <a:pt x="87" y="31"/>
                  </a:cubicBezTo>
                  <a:cubicBezTo>
                    <a:pt x="86" y="31"/>
                    <a:pt x="85" y="32"/>
                    <a:pt x="84" y="32"/>
                  </a:cubicBezTo>
                  <a:cubicBezTo>
                    <a:pt x="83" y="32"/>
                    <a:pt x="82" y="31"/>
                    <a:pt x="81" y="31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2" y="31"/>
                    <a:pt x="83" y="32"/>
                    <a:pt x="84" y="32"/>
                  </a:cubicBezTo>
                  <a:cubicBezTo>
                    <a:pt x="85" y="32"/>
                    <a:pt x="86" y="31"/>
                    <a:pt x="87" y="31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0"/>
                    <a:pt x="88" y="29"/>
                    <a:pt x="88" y="29"/>
                  </a:cubicBezTo>
                  <a:cubicBezTo>
                    <a:pt x="88" y="28"/>
                    <a:pt x="88" y="26"/>
                    <a:pt x="87" y="25"/>
                  </a:cubicBezTo>
                  <a:moveTo>
                    <a:pt x="25" y="0"/>
                  </a:moveTo>
                  <a:cubicBezTo>
                    <a:pt x="23" y="0"/>
                    <a:pt x="20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0"/>
                    <a:pt x="12" y="1"/>
                    <a:pt x="9" y="1"/>
                  </a:cubicBezTo>
                  <a:cubicBezTo>
                    <a:pt x="6" y="2"/>
                    <a:pt x="4" y="3"/>
                    <a:pt x="4" y="3"/>
                  </a:cubicBezTo>
                  <a:cubicBezTo>
                    <a:pt x="2" y="3"/>
                    <a:pt x="0" y="6"/>
                    <a:pt x="1" y="8"/>
                  </a:cubicBezTo>
                  <a:cubicBezTo>
                    <a:pt x="1" y="9"/>
                    <a:pt x="2" y="9"/>
                    <a:pt x="3" y="10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1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10" y="9"/>
                    <a:pt x="16" y="8"/>
                    <a:pt x="25" y="8"/>
                  </a:cubicBezTo>
                  <a:cubicBezTo>
                    <a:pt x="30" y="8"/>
                    <a:pt x="35" y="8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7" y="11"/>
                    <a:pt x="55" y="13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6" y="19"/>
                    <a:pt x="68" y="21"/>
                    <a:pt x="71" y="22"/>
                  </a:cubicBezTo>
                  <a:cubicBezTo>
                    <a:pt x="67" y="16"/>
                    <a:pt x="63" y="11"/>
                    <a:pt x="58" y="6"/>
                  </a:cubicBezTo>
                  <a:cubicBezTo>
                    <a:pt x="67" y="10"/>
                    <a:pt x="77" y="16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65" y="4"/>
                    <a:pt x="42" y="0"/>
                    <a:pt x="2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íṣḷíḋê">
              <a:extLst>
                <a:ext uri="{FF2B5EF4-FFF2-40B4-BE49-F238E27FC236}">
                  <a16:creationId xmlns:a16="http://schemas.microsoft.com/office/drawing/2014/main" id="{BC5DEFCE-5DDB-4DF8-8E6B-5BA8158F3F1E}"/>
                </a:ext>
              </a:extLst>
            </p:cNvPr>
            <p:cNvSpPr/>
            <p:nvPr/>
          </p:nvSpPr>
          <p:spPr bwMode="auto">
            <a:xfrm>
              <a:off x="6040438" y="6186488"/>
              <a:ext cx="704850" cy="58738"/>
            </a:xfrm>
            <a:custGeom>
              <a:avLst/>
              <a:gdLst>
                <a:gd name="T0" fmla="*/ 308 w 310"/>
                <a:gd name="T1" fmla="*/ 26 h 26"/>
                <a:gd name="T2" fmla="*/ 308 w 310"/>
                <a:gd name="T3" fmla="*/ 26 h 26"/>
                <a:gd name="T4" fmla="*/ 308 w 310"/>
                <a:gd name="T5" fmla="*/ 26 h 26"/>
                <a:gd name="T6" fmla="*/ 308 w 310"/>
                <a:gd name="T7" fmla="*/ 26 h 26"/>
                <a:gd name="T8" fmla="*/ 308 w 310"/>
                <a:gd name="T9" fmla="*/ 26 h 26"/>
                <a:gd name="T10" fmla="*/ 4 w 310"/>
                <a:gd name="T11" fmla="*/ 26 h 26"/>
                <a:gd name="T12" fmla="*/ 4 w 310"/>
                <a:gd name="T13" fmla="*/ 26 h 26"/>
                <a:gd name="T14" fmla="*/ 4 w 310"/>
                <a:gd name="T15" fmla="*/ 26 h 26"/>
                <a:gd name="T16" fmla="*/ 4 w 310"/>
                <a:gd name="T17" fmla="*/ 26 h 26"/>
                <a:gd name="T18" fmla="*/ 4 w 310"/>
                <a:gd name="T19" fmla="*/ 26 h 26"/>
                <a:gd name="T20" fmla="*/ 4 w 310"/>
                <a:gd name="T21" fmla="*/ 26 h 26"/>
                <a:gd name="T22" fmla="*/ 310 w 310"/>
                <a:gd name="T23" fmla="*/ 0 h 26"/>
                <a:gd name="T24" fmla="*/ 0 w 310"/>
                <a:gd name="T25" fmla="*/ 0 h 26"/>
                <a:gd name="T26" fmla="*/ 4 w 310"/>
                <a:gd name="T27" fmla="*/ 26 h 26"/>
                <a:gd name="T28" fmla="*/ 1 w 310"/>
                <a:gd name="T29" fmla="*/ 6 h 26"/>
                <a:gd name="T30" fmla="*/ 87 w 310"/>
                <a:gd name="T31" fmla="*/ 21 h 26"/>
                <a:gd name="T32" fmla="*/ 137 w 310"/>
                <a:gd name="T33" fmla="*/ 22 h 26"/>
                <a:gd name="T34" fmla="*/ 309 w 310"/>
                <a:gd name="T35" fmla="*/ 15 h 26"/>
                <a:gd name="T36" fmla="*/ 309 w 310"/>
                <a:gd name="T37" fmla="*/ 15 h 26"/>
                <a:gd name="T38" fmla="*/ 309 w 310"/>
                <a:gd name="T39" fmla="*/ 15 h 26"/>
                <a:gd name="T40" fmla="*/ 308 w 310"/>
                <a:gd name="T41" fmla="*/ 26 h 26"/>
                <a:gd name="T42" fmla="*/ 310 w 310"/>
                <a:gd name="T4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0" h="26">
                  <a:moveTo>
                    <a:pt x="308" y="26"/>
                  </a:moveTo>
                  <a:cubicBezTo>
                    <a:pt x="308" y="26"/>
                    <a:pt x="308" y="26"/>
                    <a:pt x="308" y="26"/>
                  </a:cubicBezTo>
                  <a:cubicBezTo>
                    <a:pt x="308" y="26"/>
                    <a:pt x="308" y="26"/>
                    <a:pt x="308" y="26"/>
                  </a:cubicBezTo>
                  <a:cubicBezTo>
                    <a:pt x="308" y="26"/>
                    <a:pt x="308" y="26"/>
                    <a:pt x="308" y="26"/>
                  </a:cubicBezTo>
                  <a:cubicBezTo>
                    <a:pt x="308" y="26"/>
                    <a:pt x="308" y="26"/>
                    <a:pt x="308" y="26"/>
                  </a:cubicBezTo>
                  <a:moveTo>
                    <a:pt x="4" y="26"/>
                  </a:move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4" y="26"/>
                  </a:move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2"/>
                    <a:pt x="2" y="22"/>
                    <a:pt x="4" y="26"/>
                  </a:cubicBezTo>
                  <a:cubicBezTo>
                    <a:pt x="3" y="23"/>
                    <a:pt x="1" y="16"/>
                    <a:pt x="1" y="6"/>
                  </a:cubicBezTo>
                  <a:cubicBezTo>
                    <a:pt x="15" y="12"/>
                    <a:pt x="41" y="18"/>
                    <a:pt x="87" y="21"/>
                  </a:cubicBezTo>
                  <a:cubicBezTo>
                    <a:pt x="102" y="22"/>
                    <a:pt x="119" y="22"/>
                    <a:pt x="137" y="22"/>
                  </a:cubicBezTo>
                  <a:cubicBezTo>
                    <a:pt x="201" y="22"/>
                    <a:pt x="274" y="17"/>
                    <a:pt x="309" y="15"/>
                  </a:cubicBezTo>
                  <a:cubicBezTo>
                    <a:pt x="309" y="15"/>
                    <a:pt x="309" y="15"/>
                    <a:pt x="309" y="15"/>
                  </a:cubicBezTo>
                  <a:cubicBezTo>
                    <a:pt x="309" y="15"/>
                    <a:pt x="309" y="15"/>
                    <a:pt x="309" y="15"/>
                  </a:cubicBezTo>
                  <a:cubicBezTo>
                    <a:pt x="309" y="22"/>
                    <a:pt x="308" y="26"/>
                    <a:pt x="308" y="26"/>
                  </a:cubicBezTo>
                  <a:cubicBezTo>
                    <a:pt x="308" y="26"/>
                    <a:pt x="310" y="14"/>
                    <a:pt x="31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isľîďe">
              <a:extLst>
                <a:ext uri="{FF2B5EF4-FFF2-40B4-BE49-F238E27FC236}">
                  <a16:creationId xmlns:a16="http://schemas.microsoft.com/office/drawing/2014/main" id="{E0189367-F580-40E0-BFA6-4B8C3C0B6256}"/>
                </a:ext>
              </a:extLst>
            </p:cNvPr>
            <p:cNvSpPr/>
            <p:nvPr/>
          </p:nvSpPr>
          <p:spPr bwMode="auto">
            <a:xfrm>
              <a:off x="6551613" y="6038850"/>
              <a:ext cx="193675" cy="147638"/>
            </a:xfrm>
            <a:custGeom>
              <a:avLst/>
              <a:gdLst>
                <a:gd name="T0" fmla="*/ 45 w 85"/>
                <a:gd name="T1" fmla="*/ 0 h 65"/>
                <a:gd name="T2" fmla="*/ 85 w 85"/>
                <a:gd name="T3" fmla="*/ 65 h 65"/>
                <a:gd name="T4" fmla="*/ 85 w 85"/>
                <a:gd name="T5" fmla="*/ 65 h 65"/>
                <a:gd name="T6" fmla="*/ 2 w 85"/>
                <a:gd name="T7" fmla="*/ 57 h 65"/>
                <a:gd name="T8" fmla="*/ 85 w 85"/>
                <a:gd name="T9" fmla="*/ 54 h 65"/>
                <a:gd name="T10" fmla="*/ 77 w 85"/>
                <a:gd name="T11" fmla="*/ 21 h 65"/>
                <a:gd name="T12" fmla="*/ 77 w 85"/>
                <a:gd name="T13" fmla="*/ 21 h 65"/>
                <a:gd name="T14" fmla="*/ 77 w 85"/>
                <a:gd name="T15" fmla="*/ 20 h 65"/>
                <a:gd name="T16" fmla="*/ 77 w 85"/>
                <a:gd name="T17" fmla="*/ 20 h 65"/>
                <a:gd name="T18" fmla="*/ 77 w 85"/>
                <a:gd name="T19" fmla="*/ 20 h 65"/>
                <a:gd name="T20" fmla="*/ 68 w 85"/>
                <a:gd name="T21" fmla="*/ 11 h 65"/>
                <a:gd name="T22" fmla="*/ 68 w 85"/>
                <a:gd name="T23" fmla="*/ 11 h 65"/>
                <a:gd name="T24" fmla="*/ 68 w 85"/>
                <a:gd name="T25" fmla="*/ 11 h 65"/>
                <a:gd name="T26" fmla="*/ 68 w 85"/>
                <a:gd name="T27" fmla="*/ 11 h 65"/>
                <a:gd name="T28" fmla="*/ 68 w 85"/>
                <a:gd name="T29" fmla="*/ 11 h 65"/>
                <a:gd name="T30" fmla="*/ 68 w 85"/>
                <a:gd name="T31" fmla="*/ 11 h 65"/>
                <a:gd name="T32" fmla="*/ 68 w 85"/>
                <a:gd name="T33" fmla="*/ 11 h 65"/>
                <a:gd name="T34" fmla="*/ 56 w 85"/>
                <a:gd name="T35" fmla="*/ 5 h 65"/>
                <a:gd name="T36" fmla="*/ 55 w 85"/>
                <a:gd name="T37" fmla="*/ 4 h 65"/>
                <a:gd name="T38" fmla="*/ 55 w 85"/>
                <a:gd name="T39" fmla="*/ 4 h 65"/>
                <a:gd name="T40" fmla="*/ 55 w 85"/>
                <a:gd name="T41" fmla="*/ 4 h 65"/>
                <a:gd name="T42" fmla="*/ 55 w 85"/>
                <a:gd name="T43" fmla="*/ 4 h 65"/>
                <a:gd name="T44" fmla="*/ 55 w 85"/>
                <a:gd name="T45" fmla="*/ 4 h 65"/>
                <a:gd name="T46" fmla="*/ 54 w 85"/>
                <a:gd name="T47" fmla="*/ 4 h 65"/>
                <a:gd name="T48" fmla="*/ 54 w 85"/>
                <a:gd name="T49" fmla="*/ 4 h 65"/>
                <a:gd name="T50" fmla="*/ 54 w 85"/>
                <a:gd name="T51" fmla="*/ 4 h 65"/>
                <a:gd name="T52" fmla="*/ 54 w 85"/>
                <a:gd name="T53" fmla="*/ 4 h 65"/>
                <a:gd name="T54" fmla="*/ 54 w 85"/>
                <a:gd name="T55" fmla="*/ 4 h 65"/>
                <a:gd name="T56" fmla="*/ 54 w 85"/>
                <a:gd name="T57" fmla="*/ 4 h 65"/>
                <a:gd name="T58" fmla="*/ 54 w 85"/>
                <a:gd name="T59" fmla="*/ 4 h 65"/>
                <a:gd name="T60" fmla="*/ 53 w 85"/>
                <a:gd name="T61" fmla="*/ 4 h 65"/>
                <a:gd name="T62" fmla="*/ 53 w 85"/>
                <a:gd name="T63" fmla="*/ 4 h 65"/>
                <a:gd name="T64" fmla="*/ 53 w 85"/>
                <a:gd name="T65" fmla="*/ 3 h 65"/>
                <a:gd name="T66" fmla="*/ 45 w 85"/>
                <a:gd name="T6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65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11" y="6"/>
                    <a:pt x="0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" y="62"/>
                    <a:pt x="1" y="60"/>
                    <a:pt x="2" y="57"/>
                  </a:cubicBezTo>
                  <a:cubicBezTo>
                    <a:pt x="9" y="59"/>
                    <a:pt x="23" y="61"/>
                    <a:pt x="39" y="61"/>
                  </a:cubicBezTo>
                  <a:cubicBezTo>
                    <a:pt x="53" y="61"/>
                    <a:pt x="70" y="59"/>
                    <a:pt x="85" y="54"/>
                  </a:cubicBezTo>
                  <a:cubicBezTo>
                    <a:pt x="85" y="57"/>
                    <a:pt x="85" y="61"/>
                    <a:pt x="85" y="64"/>
                  </a:cubicBezTo>
                  <a:cubicBezTo>
                    <a:pt x="85" y="49"/>
                    <a:pt x="84" y="32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4" y="16"/>
                    <a:pt x="72" y="13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5" y="9"/>
                    <a:pt x="60" y="7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1" y="2"/>
                    <a:pt x="48" y="1"/>
                    <a:pt x="4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ïşlïḓê">
              <a:extLst>
                <a:ext uri="{FF2B5EF4-FFF2-40B4-BE49-F238E27FC236}">
                  <a16:creationId xmlns:a16="http://schemas.microsoft.com/office/drawing/2014/main" id="{5B958345-DA7A-4D8A-B2B6-A12964882199}"/>
                </a:ext>
              </a:extLst>
            </p:cNvPr>
            <p:cNvSpPr/>
            <p:nvPr/>
          </p:nvSpPr>
          <p:spPr bwMode="auto">
            <a:xfrm>
              <a:off x="6483350" y="5991225"/>
              <a:ext cx="92075" cy="74613"/>
            </a:xfrm>
            <a:custGeom>
              <a:avLst/>
              <a:gdLst>
                <a:gd name="T0" fmla="*/ 37 w 40"/>
                <a:gd name="T1" fmla="*/ 11 h 33"/>
                <a:gd name="T2" fmla="*/ 37 w 40"/>
                <a:gd name="T3" fmla="*/ 11 h 33"/>
                <a:gd name="T4" fmla="*/ 37 w 40"/>
                <a:gd name="T5" fmla="*/ 11 h 33"/>
                <a:gd name="T6" fmla="*/ 37 w 40"/>
                <a:gd name="T7" fmla="*/ 11 h 33"/>
                <a:gd name="T8" fmla="*/ 35 w 40"/>
                <a:gd name="T9" fmla="*/ 10 h 33"/>
                <a:gd name="T10" fmla="*/ 35 w 40"/>
                <a:gd name="T11" fmla="*/ 10 h 33"/>
                <a:gd name="T12" fmla="*/ 36 w 40"/>
                <a:gd name="T13" fmla="*/ 11 h 33"/>
                <a:gd name="T14" fmla="*/ 37 w 40"/>
                <a:gd name="T15" fmla="*/ 11 h 33"/>
                <a:gd name="T16" fmla="*/ 35 w 40"/>
                <a:gd name="T17" fmla="*/ 10 h 33"/>
                <a:gd name="T18" fmla="*/ 35 w 40"/>
                <a:gd name="T19" fmla="*/ 10 h 33"/>
                <a:gd name="T20" fmla="*/ 40 w 40"/>
                <a:gd name="T21" fmla="*/ 9 h 33"/>
                <a:gd name="T22" fmla="*/ 40 w 40"/>
                <a:gd name="T23" fmla="*/ 9 h 33"/>
                <a:gd name="T24" fmla="*/ 40 w 40"/>
                <a:gd name="T25" fmla="*/ 9 h 33"/>
                <a:gd name="T26" fmla="*/ 40 w 40"/>
                <a:gd name="T27" fmla="*/ 9 h 33"/>
                <a:gd name="T28" fmla="*/ 40 w 40"/>
                <a:gd name="T29" fmla="*/ 9 h 33"/>
                <a:gd name="T30" fmla="*/ 40 w 40"/>
                <a:gd name="T31" fmla="*/ 9 h 33"/>
                <a:gd name="T32" fmla="*/ 40 w 40"/>
                <a:gd name="T33" fmla="*/ 9 h 33"/>
                <a:gd name="T34" fmla="*/ 26 w 40"/>
                <a:gd name="T35" fmla="*/ 8 h 33"/>
                <a:gd name="T36" fmla="*/ 26 w 40"/>
                <a:gd name="T37" fmla="*/ 8 h 33"/>
                <a:gd name="T38" fmla="*/ 25 w 40"/>
                <a:gd name="T39" fmla="*/ 8 h 33"/>
                <a:gd name="T40" fmla="*/ 26 w 40"/>
                <a:gd name="T41" fmla="*/ 8 h 33"/>
                <a:gd name="T42" fmla="*/ 26 w 40"/>
                <a:gd name="T43" fmla="*/ 8 h 33"/>
                <a:gd name="T44" fmla="*/ 28 w 40"/>
                <a:gd name="T45" fmla="*/ 8 h 33"/>
                <a:gd name="T46" fmla="*/ 35 w 40"/>
                <a:gd name="T47" fmla="*/ 10 h 33"/>
                <a:gd name="T48" fmla="*/ 28 w 40"/>
                <a:gd name="T49" fmla="*/ 8 h 33"/>
                <a:gd name="T50" fmla="*/ 28 w 40"/>
                <a:gd name="T51" fmla="*/ 8 h 33"/>
                <a:gd name="T52" fmla="*/ 28 w 40"/>
                <a:gd name="T53" fmla="*/ 8 h 33"/>
                <a:gd name="T54" fmla="*/ 28 w 40"/>
                <a:gd name="T55" fmla="*/ 8 h 33"/>
                <a:gd name="T56" fmla="*/ 28 w 40"/>
                <a:gd name="T57" fmla="*/ 8 h 33"/>
                <a:gd name="T58" fmla="*/ 23 w 40"/>
                <a:gd name="T59" fmla="*/ 0 h 33"/>
                <a:gd name="T60" fmla="*/ 19 w 40"/>
                <a:gd name="T61" fmla="*/ 2 h 33"/>
                <a:gd name="T62" fmla="*/ 19 w 40"/>
                <a:gd name="T63" fmla="*/ 2 h 33"/>
                <a:gd name="T64" fmla="*/ 19 w 40"/>
                <a:gd name="T65" fmla="*/ 2 h 33"/>
                <a:gd name="T66" fmla="*/ 19 w 40"/>
                <a:gd name="T67" fmla="*/ 2 h 33"/>
                <a:gd name="T68" fmla="*/ 11 w 40"/>
                <a:gd name="T69" fmla="*/ 9 h 33"/>
                <a:gd name="T70" fmla="*/ 1 w 40"/>
                <a:gd name="T71" fmla="*/ 28 h 33"/>
                <a:gd name="T72" fmla="*/ 2 w 40"/>
                <a:gd name="T73" fmla="*/ 32 h 33"/>
                <a:gd name="T74" fmla="*/ 3 w 40"/>
                <a:gd name="T75" fmla="*/ 33 h 33"/>
                <a:gd name="T76" fmla="*/ 5 w 40"/>
                <a:gd name="T77" fmla="*/ 33 h 33"/>
                <a:gd name="T78" fmla="*/ 5 w 40"/>
                <a:gd name="T79" fmla="*/ 33 h 33"/>
                <a:gd name="T80" fmla="*/ 5 w 40"/>
                <a:gd name="T81" fmla="*/ 33 h 33"/>
                <a:gd name="T82" fmla="*/ 8 w 40"/>
                <a:gd name="T83" fmla="*/ 30 h 33"/>
                <a:gd name="T84" fmla="*/ 10 w 40"/>
                <a:gd name="T85" fmla="*/ 27 h 33"/>
                <a:gd name="T86" fmla="*/ 20 w 40"/>
                <a:gd name="T87" fmla="*/ 11 h 33"/>
                <a:gd name="T88" fmla="*/ 13 w 40"/>
                <a:gd name="T89" fmla="*/ 11 h 33"/>
                <a:gd name="T90" fmla="*/ 10 w 40"/>
                <a:gd name="T91" fmla="*/ 11 h 33"/>
                <a:gd name="T92" fmla="*/ 23 w 40"/>
                <a:gd name="T93" fmla="*/ 0 h 33"/>
                <a:gd name="T94" fmla="*/ 23 w 40"/>
                <a:gd name="T95" fmla="*/ 0 h 33"/>
                <a:gd name="T96" fmla="*/ 23 w 40"/>
                <a:gd name="T97" fmla="*/ 0 h 33"/>
                <a:gd name="T98" fmla="*/ 23 w 40"/>
                <a:gd name="T99" fmla="*/ 0 h 33"/>
                <a:gd name="T100" fmla="*/ 24 w 40"/>
                <a:gd name="T101" fmla="*/ 0 h 33"/>
                <a:gd name="T102" fmla="*/ 24 w 40"/>
                <a:gd name="T103" fmla="*/ 0 h 33"/>
                <a:gd name="T104" fmla="*/ 24 w 40"/>
                <a:gd name="T105" fmla="*/ 0 h 33"/>
                <a:gd name="T106" fmla="*/ 24 w 40"/>
                <a:gd name="T107" fmla="*/ 0 h 33"/>
                <a:gd name="T108" fmla="*/ 24 w 40"/>
                <a:gd name="T109" fmla="*/ 0 h 33"/>
                <a:gd name="T110" fmla="*/ 24 w 40"/>
                <a:gd name="T111" fmla="*/ 0 h 33"/>
                <a:gd name="T112" fmla="*/ 28 w 40"/>
                <a:gd name="T113" fmla="*/ 0 h 33"/>
                <a:gd name="T114" fmla="*/ 40 w 40"/>
                <a:gd name="T115" fmla="*/ 4 h 33"/>
                <a:gd name="T116" fmla="*/ 28 w 40"/>
                <a:gd name="T117" fmla="*/ 0 h 33"/>
                <a:gd name="T118" fmla="*/ 28 w 40"/>
                <a:gd name="T119" fmla="*/ 0 h 33"/>
                <a:gd name="T120" fmla="*/ 28 w 40"/>
                <a:gd name="T121" fmla="*/ 0 h 33"/>
                <a:gd name="T122" fmla="*/ 28 w 40"/>
                <a:gd name="T123" fmla="*/ 0 h 33"/>
                <a:gd name="T124" fmla="*/ 28 w 40"/>
                <a:gd name="T12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" h="33">
                  <a:moveTo>
                    <a:pt x="37" y="11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moveTo>
                    <a:pt x="35" y="10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11"/>
                  </a:cubicBezTo>
                  <a:cubicBezTo>
                    <a:pt x="36" y="11"/>
                    <a:pt x="37" y="11"/>
                    <a:pt x="37" y="11"/>
                  </a:cubicBezTo>
                  <a:cubicBezTo>
                    <a:pt x="36" y="11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moveTo>
                    <a:pt x="40" y="9"/>
                  </a:move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moveTo>
                    <a:pt x="40" y="9"/>
                  </a:move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moveTo>
                    <a:pt x="28" y="8"/>
                  </a:moveTo>
                  <a:cubicBezTo>
                    <a:pt x="32" y="8"/>
                    <a:pt x="34" y="10"/>
                    <a:pt x="35" y="10"/>
                  </a:cubicBezTo>
                  <a:cubicBezTo>
                    <a:pt x="34" y="10"/>
                    <a:pt x="32" y="8"/>
                    <a:pt x="28" y="8"/>
                  </a:cubicBezTo>
                  <a:moveTo>
                    <a:pt x="2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moveTo>
                    <a:pt x="23" y="0"/>
                  </a:moveTo>
                  <a:cubicBezTo>
                    <a:pt x="22" y="1"/>
                    <a:pt x="20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6" y="4"/>
                    <a:pt x="14" y="6"/>
                    <a:pt x="11" y="9"/>
                  </a:cubicBezTo>
                  <a:cubicBezTo>
                    <a:pt x="7" y="13"/>
                    <a:pt x="4" y="20"/>
                    <a:pt x="1" y="28"/>
                  </a:cubicBezTo>
                  <a:cubicBezTo>
                    <a:pt x="0" y="29"/>
                    <a:pt x="1" y="31"/>
                    <a:pt x="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3"/>
                    <a:pt x="4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3"/>
                    <a:pt x="8" y="32"/>
                    <a:pt x="8" y="30"/>
                  </a:cubicBezTo>
                  <a:cubicBezTo>
                    <a:pt x="9" y="29"/>
                    <a:pt x="9" y="28"/>
                    <a:pt x="10" y="27"/>
                  </a:cubicBezTo>
                  <a:cubicBezTo>
                    <a:pt x="13" y="19"/>
                    <a:pt x="17" y="14"/>
                    <a:pt x="20" y="11"/>
                  </a:cubicBezTo>
                  <a:cubicBezTo>
                    <a:pt x="18" y="11"/>
                    <a:pt x="15" y="11"/>
                    <a:pt x="13" y="11"/>
                  </a:cubicBezTo>
                  <a:cubicBezTo>
                    <a:pt x="12" y="11"/>
                    <a:pt x="11" y="11"/>
                    <a:pt x="10" y="11"/>
                  </a:cubicBezTo>
                  <a:cubicBezTo>
                    <a:pt x="14" y="5"/>
                    <a:pt x="18" y="2"/>
                    <a:pt x="23" y="0"/>
                  </a:cubicBezTo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moveTo>
                    <a:pt x="28" y="0"/>
                  </a:moveTo>
                  <a:cubicBezTo>
                    <a:pt x="35" y="0"/>
                    <a:pt x="40" y="3"/>
                    <a:pt x="40" y="4"/>
                  </a:cubicBezTo>
                  <a:cubicBezTo>
                    <a:pt x="40" y="3"/>
                    <a:pt x="35" y="0"/>
                    <a:pt x="28" y="0"/>
                  </a:cubicBezTo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íśľiḍé">
              <a:extLst>
                <a:ext uri="{FF2B5EF4-FFF2-40B4-BE49-F238E27FC236}">
                  <a16:creationId xmlns:a16="http://schemas.microsoft.com/office/drawing/2014/main" id="{1C7B3CE6-7E59-46A3-B905-0306521DE68E}"/>
                </a:ext>
              </a:extLst>
            </p:cNvPr>
            <p:cNvSpPr/>
            <p:nvPr/>
          </p:nvSpPr>
          <p:spPr bwMode="auto">
            <a:xfrm>
              <a:off x="4938713" y="6165850"/>
              <a:ext cx="542925" cy="252413"/>
            </a:xfrm>
            <a:custGeom>
              <a:avLst/>
              <a:gdLst>
                <a:gd name="T0" fmla="*/ 221 w 239"/>
                <a:gd name="T1" fmla="*/ 10 h 111"/>
                <a:gd name="T2" fmla="*/ 218 w 239"/>
                <a:gd name="T3" fmla="*/ 11 h 111"/>
                <a:gd name="T4" fmla="*/ 187 w 239"/>
                <a:gd name="T5" fmla="*/ 24 h 111"/>
                <a:gd name="T6" fmla="*/ 140 w 239"/>
                <a:gd name="T7" fmla="*/ 59 h 111"/>
                <a:gd name="T8" fmla="*/ 140 w 239"/>
                <a:gd name="T9" fmla="*/ 59 h 111"/>
                <a:gd name="T10" fmla="*/ 95 w 239"/>
                <a:gd name="T11" fmla="*/ 77 h 111"/>
                <a:gd name="T12" fmla="*/ 71 w 239"/>
                <a:gd name="T13" fmla="*/ 80 h 111"/>
                <a:gd name="T14" fmla="*/ 3 w 239"/>
                <a:gd name="T15" fmla="*/ 56 h 111"/>
                <a:gd name="T16" fmla="*/ 3 w 239"/>
                <a:gd name="T17" fmla="*/ 56 h 111"/>
                <a:gd name="T18" fmla="*/ 3 w 239"/>
                <a:gd name="T19" fmla="*/ 56 h 111"/>
                <a:gd name="T20" fmla="*/ 3 w 239"/>
                <a:gd name="T21" fmla="*/ 56 h 111"/>
                <a:gd name="T22" fmla="*/ 3 w 239"/>
                <a:gd name="T23" fmla="*/ 87 h 111"/>
                <a:gd name="T24" fmla="*/ 3 w 239"/>
                <a:gd name="T25" fmla="*/ 87 h 111"/>
                <a:gd name="T26" fmla="*/ 3 w 239"/>
                <a:gd name="T27" fmla="*/ 87 h 111"/>
                <a:gd name="T28" fmla="*/ 3 w 239"/>
                <a:gd name="T29" fmla="*/ 87 h 111"/>
                <a:gd name="T30" fmla="*/ 3 w 239"/>
                <a:gd name="T31" fmla="*/ 87 h 111"/>
                <a:gd name="T32" fmla="*/ 3 w 239"/>
                <a:gd name="T33" fmla="*/ 87 h 111"/>
                <a:gd name="T34" fmla="*/ 3 w 239"/>
                <a:gd name="T35" fmla="*/ 87 h 111"/>
                <a:gd name="T36" fmla="*/ 3 w 239"/>
                <a:gd name="T37" fmla="*/ 87 h 111"/>
                <a:gd name="T38" fmla="*/ 3 w 239"/>
                <a:gd name="T39" fmla="*/ 87 h 111"/>
                <a:gd name="T40" fmla="*/ 3 w 239"/>
                <a:gd name="T41" fmla="*/ 87 h 111"/>
                <a:gd name="T42" fmla="*/ 3 w 239"/>
                <a:gd name="T43" fmla="*/ 87 h 111"/>
                <a:gd name="T44" fmla="*/ 3 w 239"/>
                <a:gd name="T45" fmla="*/ 87 h 111"/>
                <a:gd name="T46" fmla="*/ 3 w 239"/>
                <a:gd name="T47" fmla="*/ 87 h 111"/>
                <a:gd name="T48" fmla="*/ 3 w 239"/>
                <a:gd name="T49" fmla="*/ 87 h 111"/>
                <a:gd name="T50" fmla="*/ 3 w 239"/>
                <a:gd name="T51" fmla="*/ 87 h 111"/>
                <a:gd name="T52" fmla="*/ 3 w 239"/>
                <a:gd name="T53" fmla="*/ 87 h 111"/>
                <a:gd name="T54" fmla="*/ 3 w 239"/>
                <a:gd name="T55" fmla="*/ 87 h 111"/>
                <a:gd name="T56" fmla="*/ 3 w 239"/>
                <a:gd name="T57" fmla="*/ 87 h 111"/>
                <a:gd name="T58" fmla="*/ 3 w 239"/>
                <a:gd name="T59" fmla="*/ 88 h 111"/>
                <a:gd name="T60" fmla="*/ 3 w 239"/>
                <a:gd name="T61" fmla="*/ 88 h 111"/>
                <a:gd name="T62" fmla="*/ 3 w 239"/>
                <a:gd name="T63" fmla="*/ 88 h 111"/>
                <a:gd name="T64" fmla="*/ 69 w 239"/>
                <a:gd name="T65" fmla="*/ 111 h 111"/>
                <a:gd name="T66" fmla="*/ 110 w 239"/>
                <a:gd name="T67" fmla="*/ 107 h 111"/>
                <a:gd name="T68" fmla="*/ 118 w 239"/>
                <a:gd name="T69" fmla="*/ 105 h 111"/>
                <a:gd name="T70" fmla="*/ 185 w 239"/>
                <a:gd name="T71" fmla="*/ 54 h 111"/>
                <a:gd name="T72" fmla="*/ 185 w 239"/>
                <a:gd name="T73" fmla="*/ 54 h 111"/>
                <a:gd name="T74" fmla="*/ 185 w 239"/>
                <a:gd name="T75" fmla="*/ 54 h 111"/>
                <a:gd name="T76" fmla="*/ 118 w 239"/>
                <a:gd name="T77" fmla="*/ 105 h 111"/>
                <a:gd name="T78" fmla="*/ 110 w 239"/>
                <a:gd name="T79" fmla="*/ 107 h 111"/>
                <a:gd name="T80" fmla="*/ 78 w 239"/>
                <a:gd name="T81" fmla="*/ 111 h 111"/>
                <a:gd name="T82" fmla="*/ 218 w 239"/>
                <a:gd name="T83" fmla="*/ 24 h 111"/>
                <a:gd name="T84" fmla="*/ 221 w 239"/>
                <a:gd name="T85" fmla="*/ 10 h 111"/>
                <a:gd name="T86" fmla="*/ 235 w 239"/>
                <a:gd name="T87" fmla="*/ 2 h 111"/>
                <a:gd name="T88" fmla="*/ 235 w 239"/>
                <a:gd name="T89" fmla="*/ 2 h 111"/>
                <a:gd name="T90" fmla="*/ 235 w 239"/>
                <a:gd name="T91" fmla="*/ 2 h 111"/>
                <a:gd name="T92" fmla="*/ 236 w 239"/>
                <a:gd name="T93" fmla="*/ 2 h 111"/>
                <a:gd name="T94" fmla="*/ 236 w 239"/>
                <a:gd name="T95" fmla="*/ 2 h 111"/>
                <a:gd name="T96" fmla="*/ 236 w 239"/>
                <a:gd name="T97" fmla="*/ 2 h 111"/>
                <a:gd name="T98" fmla="*/ 239 w 239"/>
                <a:gd name="T99" fmla="*/ 1 h 111"/>
                <a:gd name="T100" fmla="*/ 239 w 239"/>
                <a:gd name="T101" fmla="*/ 18 h 111"/>
                <a:gd name="T102" fmla="*/ 232 w 239"/>
                <a:gd name="T103" fmla="*/ 27 h 111"/>
                <a:gd name="T104" fmla="*/ 239 w 239"/>
                <a:gd name="T105" fmla="*/ 18 h 111"/>
                <a:gd name="T106" fmla="*/ 239 w 239"/>
                <a:gd name="T107" fmla="*/ 1 h 111"/>
                <a:gd name="T108" fmla="*/ 239 w 239"/>
                <a:gd name="T109" fmla="*/ 0 h 111"/>
                <a:gd name="T110" fmla="*/ 236 w 239"/>
                <a:gd name="T111" fmla="*/ 2 h 111"/>
                <a:gd name="T112" fmla="*/ 239 w 239"/>
                <a:gd name="T113" fmla="*/ 0 h 111"/>
                <a:gd name="T114" fmla="*/ 239 w 239"/>
                <a:gd name="T115" fmla="*/ 0 h 111"/>
                <a:gd name="T116" fmla="*/ 239 w 239"/>
                <a:gd name="T117" fmla="*/ 0 h 111"/>
                <a:gd name="T118" fmla="*/ 239 w 239"/>
                <a:gd name="T119" fmla="*/ 0 h 111"/>
                <a:gd name="T120" fmla="*/ 239 w 239"/>
                <a:gd name="T1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9" h="111">
                  <a:moveTo>
                    <a:pt x="221" y="10"/>
                  </a:moveTo>
                  <a:cubicBezTo>
                    <a:pt x="220" y="10"/>
                    <a:pt x="219" y="11"/>
                    <a:pt x="218" y="11"/>
                  </a:cubicBezTo>
                  <a:cubicBezTo>
                    <a:pt x="208" y="15"/>
                    <a:pt x="197" y="19"/>
                    <a:pt x="187" y="24"/>
                  </a:cubicBezTo>
                  <a:cubicBezTo>
                    <a:pt x="172" y="30"/>
                    <a:pt x="161" y="46"/>
                    <a:pt x="140" y="59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29" y="67"/>
                    <a:pt x="114" y="73"/>
                    <a:pt x="95" y="77"/>
                  </a:cubicBezTo>
                  <a:cubicBezTo>
                    <a:pt x="87" y="79"/>
                    <a:pt x="79" y="80"/>
                    <a:pt x="71" y="80"/>
                  </a:cubicBezTo>
                  <a:cubicBezTo>
                    <a:pt x="30" y="80"/>
                    <a:pt x="3" y="57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0" y="7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8"/>
                    <a:pt x="17" y="111"/>
                    <a:pt x="69" y="111"/>
                  </a:cubicBezTo>
                  <a:cubicBezTo>
                    <a:pt x="80" y="111"/>
                    <a:pt x="94" y="110"/>
                    <a:pt x="110" y="107"/>
                  </a:cubicBezTo>
                  <a:cubicBezTo>
                    <a:pt x="112" y="107"/>
                    <a:pt x="118" y="105"/>
                    <a:pt x="118" y="105"/>
                  </a:cubicBezTo>
                  <a:cubicBezTo>
                    <a:pt x="152" y="97"/>
                    <a:pt x="170" y="70"/>
                    <a:pt x="185" y="54"/>
                  </a:cubicBezTo>
                  <a:cubicBezTo>
                    <a:pt x="185" y="54"/>
                    <a:pt x="185" y="54"/>
                    <a:pt x="185" y="54"/>
                  </a:cubicBezTo>
                  <a:cubicBezTo>
                    <a:pt x="185" y="54"/>
                    <a:pt x="185" y="54"/>
                    <a:pt x="185" y="54"/>
                  </a:cubicBezTo>
                  <a:cubicBezTo>
                    <a:pt x="170" y="70"/>
                    <a:pt x="152" y="97"/>
                    <a:pt x="118" y="105"/>
                  </a:cubicBezTo>
                  <a:cubicBezTo>
                    <a:pt x="118" y="105"/>
                    <a:pt x="112" y="107"/>
                    <a:pt x="110" y="107"/>
                  </a:cubicBezTo>
                  <a:cubicBezTo>
                    <a:pt x="98" y="109"/>
                    <a:pt x="87" y="111"/>
                    <a:pt x="78" y="111"/>
                  </a:cubicBezTo>
                  <a:cubicBezTo>
                    <a:pt x="146" y="88"/>
                    <a:pt x="204" y="33"/>
                    <a:pt x="218" y="24"/>
                  </a:cubicBezTo>
                  <a:cubicBezTo>
                    <a:pt x="224" y="20"/>
                    <a:pt x="224" y="15"/>
                    <a:pt x="221" y="1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6" y="2"/>
                  </a:moveTo>
                  <a:cubicBezTo>
                    <a:pt x="236" y="2"/>
                    <a:pt x="236" y="2"/>
                    <a:pt x="236" y="2"/>
                  </a:cubicBezTo>
                  <a:cubicBezTo>
                    <a:pt x="236" y="2"/>
                    <a:pt x="236" y="2"/>
                    <a:pt x="236" y="2"/>
                  </a:cubicBezTo>
                  <a:moveTo>
                    <a:pt x="239" y="1"/>
                  </a:moveTo>
                  <a:cubicBezTo>
                    <a:pt x="239" y="9"/>
                    <a:pt x="239" y="15"/>
                    <a:pt x="239" y="18"/>
                  </a:cubicBezTo>
                  <a:cubicBezTo>
                    <a:pt x="239" y="22"/>
                    <a:pt x="236" y="25"/>
                    <a:pt x="232" y="27"/>
                  </a:cubicBezTo>
                  <a:cubicBezTo>
                    <a:pt x="236" y="25"/>
                    <a:pt x="239" y="22"/>
                    <a:pt x="239" y="18"/>
                  </a:cubicBezTo>
                  <a:cubicBezTo>
                    <a:pt x="239" y="15"/>
                    <a:pt x="239" y="9"/>
                    <a:pt x="239" y="1"/>
                  </a:cubicBezTo>
                  <a:moveTo>
                    <a:pt x="239" y="0"/>
                  </a:moveTo>
                  <a:cubicBezTo>
                    <a:pt x="238" y="1"/>
                    <a:pt x="237" y="2"/>
                    <a:pt x="236" y="2"/>
                  </a:cubicBezTo>
                  <a:cubicBezTo>
                    <a:pt x="237" y="2"/>
                    <a:pt x="238" y="1"/>
                    <a:pt x="239" y="0"/>
                  </a:cubicBezTo>
                  <a:moveTo>
                    <a:pt x="239" y="0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iSľïďe">
              <a:extLst>
                <a:ext uri="{FF2B5EF4-FFF2-40B4-BE49-F238E27FC236}">
                  <a16:creationId xmlns:a16="http://schemas.microsoft.com/office/drawing/2014/main" id="{C7CA3DBE-2C62-413D-835D-94B9826C5E67}"/>
                </a:ext>
              </a:extLst>
            </p:cNvPr>
            <p:cNvSpPr/>
            <p:nvPr/>
          </p:nvSpPr>
          <p:spPr bwMode="auto">
            <a:xfrm>
              <a:off x="5259388" y="2028825"/>
              <a:ext cx="217487" cy="192088"/>
            </a:xfrm>
            <a:custGeom>
              <a:avLst/>
              <a:gdLst>
                <a:gd name="T0" fmla="*/ 8 w 96"/>
                <a:gd name="T1" fmla="*/ 0 h 85"/>
                <a:gd name="T2" fmla="*/ 8 w 96"/>
                <a:gd name="T3" fmla="*/ 0 h 85"/>
                <a:gd name="T4" fmla="*/ 0 w 96"/>
                <a:gd name="T5" fmla="*/ 6 h 85"/>
                <a:gd name="T6" fmla="*/ 47 w 96"/>
                <a:gd name="T7" fmla="*/ 69 h 85"/>
                <a:gd name="T8" fmla="*/ 96 w 96"/>
                <a:gd name="T9" fmla="*/ 85 h 85"/>
                <a:gd name="T10" fmla="*/ 63 w 96"/>
                <a:gd name="T11" fmla="*/ 65 h 85"/>
                <a:gd name="T12" fmla="*/ 63 w 96"/>
                <a:gd name="T13" fmla="*/ 65 h 85"/>
                <a:gd name="T14" fmla="*/ 8 w 96"/>
                <a:gd name="T1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8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1"/>
                    <a:pt x="2" y="3"/>
                    <a:pt x="0" y="6"/>
                  </a:cubicBezTo>
                  <a:cubicBezTo>
                    <a:pt x="7" y="28"/>
                    <a:pt x="21" y="51"/>
                    <a:pt x="47" y="69"/>
                  </a:cubicBezTo>
                  <a:cubicBezTo>
                    <a:pt x="62" y="79"/>
                    <a:pt x="79" y="84"/>
                    <a:pt x="96" y="85"/>
                  </a:cubicBezTo>
                  <a:cubicBezTo>
                    <a:pt x="90" y="80"/>
                    <a:pt x="81" y="74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29" y="46"/>
                    <a:pt x="8" y="0"/>
                    <a:pt x="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ïšľïḍé">
              <a:extLst>
                <a:ext uri="{FF2B5EF4-FFF2-40B4-BE49-F238E27FC236}">
                  <a16:creationId xmlns:a16="http://schemas.microsoft.com/office/drawing/2014/main" id="{E2758E82-CF9C-4960-8661-315DF2C64848}"/>
                </a:ext>
              </a:extLst>
            </p:cNvPr>
            <p:cNvSpPr/>
            <p:nvPr/>
          </p:nvSpPr>
          <p:spPr bwMode="auto">
            <a:xfrm>
              <a:off x="5514975" y="2044700"/>
              <a:ext cx="128587" cy="173038"/>
            </a:xfrm>
            <a:custGeom>
              <a:avLst/>
              <a:gdLst>
                <a:gd name="T0" fmla="*/ 27 w 56"/>
                <a:gd name="T1" fmla="*/ 0 h 77"/>
                <a:gd name="T2" fmla="*/ 27 w 56"/>
                <a:gd name="T3" fmla="*/ 0 h 77"/>
                <a:gd name="T4" fmla="*/ 27 w 56"/>
                <a:gd name="T5" fmla="*/ 0 h 77"/>
                <a:gd name="T6" fmla="*/ 26 w 56"/>
                <a:gd name="T7" fmla="*/ 0 h 77"/>
                <a:gd name="T8" fmla="*/ 26 w 56"/>
                <a:gd name="T9" fmla="*/ 0 h 77"/>
                <a:gd name="T10" fmla="*/ 5 w 56"/>
                <a:gd name="T11" fmla="*/ 66 h 77"/>
                <a:gd name="T12" fmla="*/ 5 w 56"/>
                <a:gd name="T13" fmla="*/ 66 h 77"/>
                <a:gd name="T14" fmla="*/ 5 w 56"/>
                <a:gd name="T15" fmla="*/ 66 h 77"/>
                <a:gd name="T16" fmla="*/ 5 w 56"/>
                <a:gd name="T17" fmla="*/ 66 h 77"/>
                <a:gd name="T18" fmla="*/ 5 w 56"/>
                <a:gd name="T19" fmla="*/ 66 h 77"/>
                <a:gd name="T20" fmla="*/ 5 w 56"/>
                <a:gd name="T21" fmla="*/ 66 h 77"/>
                <a:gd name="T22" fmla="*/ 5 w 56"/>
                <a:gd name="T23" fmla="*/ 66 h 77"/>
                <a:gd name="T24" fmla="*/ 5 w 56"/>
                <a:gd name="T25" fmla="*/ 66 h 77"/>
                <a:gd name="T26" fmla="*/ 5 w 56"/>
                <a:gd name="T27" fmla="*/ 66 h 77"/>
                <a:gd name="T28" fmla="*/ 5 w 56"/>
                <a:gd name="T29" fmla="*/ 66 h 77"/>
                <a:gd name="T30" fmla="*/ 5 w 56"/>
                <a:gd name="T31" fmla="*/ 66 h 77"/>
                <a:gd name="T32" fmla="*/ 5 w 56"/>
                <a:gd name="T33" fmla="*/ 66 h 77"/>
                <a:gd name="T34" fmla="*/ 5 w 56"/>
                <a:gd name="T35" fmla="*/ 66 h 77"/>
                <a:gd name="T36" fmla="*/ 5 w 56"/>
                <a:gd name="T37" fmla="*/ 66 h 77"/>
                <a:gd name="T38" fmla="*/ 5 w 56"/>
                <a:gd name="T39" fmla="*/ 66 h 77"/>
                <a:gd name="T40" fmla="*/ 5 w 56"/>
                <a:gd name="T41" fmla="*/ 66 h 77"/>
                <a:gd name="T42" fmla="*/ 5 w 56"/>
                <a:gd name="T43" fmla="*/ 66 h 77"/>
                <a:gd name="T44" fmla="*/ 0 w 56"/>
                <a:gd name="T45" fmla="*/ 77 h 77"/>
                <a:gd name="T46" fmla="*/ 56 w 56"/>
                <a:gd name="T47" fmla="*/ 49 h 77"/>
                <a:gd name="T48" fmla="*/ 41 w 56"/>
                <a:gd name="T49" fmla="*/ 9 h 77"/>
                <a:gd name="T50" fmla="*/ 41 w 56"/>
                <a:gd name="T51" fmla="*/ 9 h 77"/>
                <a:gd name="T52" fmla="*/ 41 w 56"/>
                <a:gd name="T53" fmla="*/ 9 h 77"/>
                <a:gd name="T54" fmla="*/ 41 w 56"/>
                <a:gd name="T55" fmla="*/ 9 h 77"/>
                <a:gd name="T56" fmla="*/ 41 w 56"/>
                <a:gd name="T57" fmla="*/ 9 h 77"/>
                <a:gd name="T58" fmla="*/ 41 w 56"/>
                <a:gd name="T59" fmla="*/ 9 h 77"/>
                <a:gd name="T60" fmla="*/ 41 w 56"/>
                <a:gd name="T61" fmla="*/ 9 h 77"/>
                <a:gd name="T62" fmla="*/ 40 w 56"/>
                <a:gd name="T63" fmla="*/ 9 h 77"/>
                <a:gd name="T64" fmla="*/ 40 w 56"/>
                <a:gd name="T65" fmla="*/ 9 h 77"/>
                <a:gd name="T66" fmla="*/ 40 w 56"/>
                <a:gd name="T67" fmla="*/ 8 h 77"/>
                <a:gd name="T68" fmla="*/ 40 w 56"/>
                <a:gd name="T69" fmla="*/ 8 h 77"/>
                <a:gd name="T70" fmla="*/ 28 w 56"/>
                <a:gd name="T71" fmla="*/ 0 h 77"/>
                <a:gd name="T72" fmla="*/ 27 w 56"/>
                <a:gd name="T7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77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28"/>
                    <a:pt x="11" y="57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3" y="69"/>
                    <a:pt x="1" y="73"/>
                    <a:pt x="0" y="77"/>
                  </a:cubicBezTo>
                  <a:cubicBezTo>
                    <a:pt x="21" y="74"/>
                    <a:pt x="41" y="65"/>
                    <a:pt x="56" y="49"/>
                  </a:cubicBezTo>
                  <a:cubicBezTo>
                    <a:pt x="51" y="19"/>
                    <a:pt x="47" y="17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4" y="1"/>
                    <a:pt x="30" y="0"/>
                    <a:pt x="28" y="0"/>
                  </a:cubicBezTo>
                  <a:cubicBezTo>
                    <a:pt x="28" y="0"/>
                    <a:pt x="27" y="0"/>
                    <a:pt x="2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îṩļîḓé">
              <a:extLst>
                <a:ext uri="{FF2B5EF4-FFF2-40B4-BE49-F238E27FC236}">
                  <a16:creationId xmlns:a16="http://schemas.microsoft.com/office/drawing/2014/main" id="{52F2CA47-283A-4341-A067-C1880042510B}"/>
                </a:ext>
              </a:extLst>
            </p:cNvPr>
            <p:cNvSpPr/>
            <p:nvPr/>
          </p:nvSpPr>
          <p:spPr bwMode="auto">
            <a:xfrm>
              <a:off x="5008563" y="2486025"/>
              <a:ext cx="206375" cy="230188"/>
            </a:xfrm>
            <a:custGeom>
              <a:avLst/>
              <a:gdLst>
                <a:gd name="T0" fmla="*/ 91 w 91"/>
                <a:gd name="T1" fmla="*/ 0 h 102"/>
                <a:gd name="T2" fmla="*/ 0 w 91"/>
                <a:gd name="T3" fmla="*/ 62 h 102"/>
                <a:gd name="T4" fmla="*/ 0 w 91"/>
                <a:gd name="T5" fmla="*/ 62 h 102"/>
                <a:gd name="T6" fmla="*/ 15 w 91"/>
                <a:gd name="T7" fmla="*/ 99 h 102"/>
                <a:gd name="T8" fmla="*/ 15 w 91"/>
                <a:gd name="T9" fmla="*/ 99 h 102"/>
                <a:gd name="T10" fmla="*/ 15 w 91"/>
                <a:gd name="T11" fmla="*/ 99 h 102"/>
                <a:gd name="T12" fmla="*/ 15 w 91"/>
                <a:gd name="T13" fmla="*/ 99 h 102"/>
                <a:gd name="T14" fmla="*/ 15 w 91"/>
                <a:gd name="T15" fmla="*/ 99 h 102"/>
                <a:gd name="T16" fmla="*/ 15 w 91"/>
                <a:gd name="T17" fmla="*/ 99 h 102"/>
                <a:gd name="T18" fmla="*/ 15 w 91"/>
                <a:gd name="T19" fmla="*/ 99 h 102"/>
                <a:gd name="T20" fmla="*/ 15 w 91"/>
                <a:gd name="T21" fmla="*/ 99 h 102"/>
                <a:gd name="T22" fmla="*/ 15 w 91"/>
                <a:gd name="T23" fmla="*/ 99 h 102"/>
                <a:gd name="T24" fmla="*/ 15 w 91"/>
                <a:gd name="T25" fmla="*/ 99 h 102"/>
                <a:gd name="T26" fmla="*/ 15 w 91"/>
                <a:gd name="T27" fmla="*/ 99 h 102"/>
                <a:gd name="T28" fmla="*/ 15 w 91"/>
                <a:gd name="T29" fmla="*/ 100 h 102"/>
                <a:gd name="T30" fmla="*/ 15 w 91"/>
                <a:gd name="T31" fmla="*/ 100 h 102"/>
                <a:gd name="T32" fmla="*/ 15 w 91"/>
                <a:gd name="T33" fmla="*/ 100 h 102"/>
                <a:gd name="T34" fmla="*/ 15 w 91"/>
                <a:gd name="T35" fmla="*/ 100 h 102"/>
                <a:gd name="T36" fmla="*/ 15 w 91"/>
                <a:gd name="T37" fmla="*/ 100 h 102"/>
                <a:gd name="T38" fmla="*/ 15 w 91"/>
                <a:gd name="T39" fmla="*/ 100 h 102"/>
                <a:gd name="T40" fmla="*/ 15 w 91"/>
                <a:gd name="T41" fmla="*/ 100 h 102"/>
                <a:gd name="T42" fmla="*/ 15 w 91"/>
                <a:gd name="T43" fmla="*/ 100 h 102"/>
                <a:gd name="T44" fmla="*/ 15 w 91"/>
                <a:gd name="T45" fmla="*/ 100 h 102"/>
                <a:gd name="T46" fmla="*/ 15 w 91"/>
                <a:gd name="T47" fmla="*/ 100 h 102"/>
                <a:gd name="T48" fmla="*/ 15 w 91"/>
                <a:gd name="T49" fmla="*/ 100 h 102"/>
                <a:gd name="T50" fmla="*/ 15 w 91"/>
                <a:gd name="T51" fmla="*/ 101 h 102"/>
                <a:gd name="T52" fmla="*/ 15 w 91"/>
                <a:gd name="T53" fmla="*/ 101 h 102"/>
                <a:gd name="T54" fmla="*/ 15 w 91"/>
                <a:gd name="T55" fmla="*/ 101 h 102"/>
                <a:gd name="T56" fmla="*/ 15 w 91"/>
                <a:gd name="T57" fmla="*/ 101 h 102"/>
                <a:gd name="T58" fmla="*/ 17 w 91"/>
                <a:gd name="T59" fmla="*/ 102 h 102"/>
                <a:gd name="T60" fmla="*/ 17 w 91"/>
                <a:gd name="T61" fmla="*/ 102 h 102"/>
                <a:gd name="T62" fmla="*/ 17 w 91"/>
                <a:gd name="T63" fmla="*/ 102 h 102"/>
                <a:gd name="T64" fmla="*/ 17 w 91"/>
                <a:gd name="T65" fmla="*/ 102 h 102"/>
                <a:gd name="T66" fmla="*/ 23 w 91"/>
                <a:gd name="T67" fmla="*/ 99 h 102"/>
                <a:gd name="T68" fmla="*/ 23 w 91"/>
                <a:gd name="T69" fmla="*/ 99 h 102"/>
                <a:gd name="T70" fmla="*/ 23 w 91"/>
                <a:gd name="T71" fmla="*/ 99 h 102"/>
                <a:gd name="T72" fmla="*/ 23 w 91"/>
                <a:gd name="T73" fmla="*/ 99 h 102"/>
                <a:gd name="T74" fmla="*/ 23 w 91"/>
                <a:gd name="T75" fmla="*/ 99 h 102"/>
                <a:gd name="T76" fmla="*/ 23 w 91"/>
                <a:gd name="T77" fmla="*/ 98 h 102"/>
                <a:gd name="T78" fmla="*/ 90 w 91"/>
                <a:gd name="T79" fmla="*/ 6 h 102"/>
                <a:gd name="T80" fmla="*/ 91 w 91"/>
                <a:gd name="T8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1" h="102">
                  <a:moveTo>
                    <a:pt x="91" y="0"/>
                  </a:moveTo>
                  <a:cubicBezTo>
                    <a:pt x="61" y="31"/>
                    <a:pt x="25" y="51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8" y="73"/>
                    <a:pt x="13" y="86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5" y="100"/>
                    <a:pt x="15" y="101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5" y="101"/>
                    <a:pt x="16" y="102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9" y="102"/>
                    <a:pt x="21" y="101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41" y="82"/>
                    <a:pt x="80" y="37"/>
                    <a:pt x="90" y="6"/>
                  </a:cubicBezTo>
                  <a:cubicBezTo>
                    <a:pt x="90" y="4"/>
                    <a:pt x="91" y="2"/>
                    <a:pt x="9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î$lïďe">
              <a:extLst>
                <a:ext uri="{FF2B5EF4-FFF2-40B4-BE49-F238E27FC236}">
                  <a16:creationId xmlns:a16="http://schemas.microsoft.com/office/drawing/2014/main" id="{25B577F0-A4B0-417F-92D3-7A772899D53F}"/>
                </a:ext>
              </a:extLst>
            </p:cNvPr>
            <p:cNvSpPr/>
            <p:nvPr/>
          </p:nvSpPr>
          <p:spPr bwMode="auto">
            <a:xfrm>
              <a:off x="5745163" y="2143125"/>
              <a:ext cx="25400" cy="0"/>
            </a:xfrm>
            <a:custGeom>
              <a:avLst/>
              <a:gdLst>
                <a:gd name="T0" fmla="*/ 0 w 11"/>
                <a:gd name="T1" fmla="*/ 11 w 11"/>
                <a:gd name="T2" fmla="*/ 0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cubicBezTo>
                    <a:pt x="3" y="0"/>
                    <a:pt x="7" y="0"/>
                    <a:pt x="11" y="0"/>
                  </a:cubicBezTo>
                  <a:cubicBezTo>
                    <a:pt x="7" y="0"/>
                    <a:pt x="4" y="0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ï$ḻîḓê">
              <a:extLst>
                <a:ext uri="{FF2B5EF4-FFF2-40B4-BE49-F238E27FC236}">
                  <a16:creationId xmlns:a16="http://schemas.microsoft.com/office/drawing/2014/main" id="{665DE664-FD11-4A67-98A1-112DBE0D2690}"/>
                </a:ext>
              </a:extLst>
            </p:cNvPr>
            <p:cNvSpPr/>
            <p:nvPr/>
          </p:nvSpPr>
          <p:spPr bwMode="auto">
            <a:xfrm>
              <a:off x="6662738" y="3175000"/>
              <a:ext cx="39687" cy="90488"/>
            </a:xfrm>
            <a:custGeom>
              <a:avLst/>
              <a:gdLst>
                <a:gd name="T0" fmla="*/ 4 w 17"/>
                <a:gd name="T1" fmla="*/ 0 h 40"/>
                <a:gd name="T2" fmla="*/ 6 w 17"/>
                <a:gd name="T3" fmla="*/ 4 h 40"/>
                <a:gd name="T4" fmla="*/ 7 w 17"/>
                <a:gd name="T5" fmla="*/ 6 h 40"/>
                <a:gd name="T6" fmla="*/ 14 w 17"/>
                <a:gd name="T7" fmla="*/ 21 h 40"/>
                <a:gd name="T8" fmla="*/ 14 w 17"/>
                <a:gd name="T9" fmla="*/ 21 h 40"/>
                <a:gd name="T10" fmla="*/ 14 w 17"/>
                <a:gd name="T11" fmla="*/ 21 h 40"/>
                <a:gd name="T12" fmla="*/ 14 w 17"/>
                <a:gd name="T13" fmla="*/ 21 h 40"/>
                <a:gd name="T14" fmla="*/ 14 w 17"/>
                <a:gd name="T15" fmla="*/ 21 h 40"/>
                <a:gd name="T16" fmla="*/ 0 w 17"/>
                <a:gd name="T17" fmla="*/ 40 h 40"/>
                <a:gd name="T18" fmla="*/ 17 w 17"/>
                <a:gd name="T19" fmla="*/ 21 h 40"/>
                <a:gd name="T20" fmla="*/ 4 w 17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0">
                  <a:moveTo>
                    <a:pt x="4" y="0"/>
                  </a:moveTo>
                  <a:cubicBezTo>
                    <a:pt x="5" y="1"/>
                    <a:pt x="6" y="3"/>
                    <a:pt x="6" y="4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4" y="29"/>
                    <a:pt x="0" y="40"/>
                  </a:cubicBezTo>
                  <a:cubicBezTo>
                    <a:pt x="8" y="27"/>
                    <a:pt x="17" y="21"/>
                    <a:pt x="17" y="21"/>
                  </a:cubicBezTo>
                  <a:cubicBezTo>
                    <a:pt x="13" y="15"/>
                    <a:pt x="4" y="0"/>
                    <a:pt x="4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is1iḋè">
              <a:extLst>
                <a:ext uri="{FF2B5EF4-FFF2-40B4-BE49-F238E27FC236}">
                  <a16:creationId xmlns:a16="http://schemas.microsoft.com/office/drawing/2014/main" id="{5F86A596-BA6B-41E5-BCA1-F9A5A8848227}"/>
                </a:ext>
              </a:extLst>
            </p:cNvPr>
            <p:cNvSpPr/>
            <p:nvPr/>
          </p:nvSpPr>
          <p:spPr bwMode="auto">
            <a:xfrm>
              <a:off x="5065713" y="2890838"/>
              <a:ext cx="569912" cy="419100"/>
            </a:xfrm>
            <a:custGeom>
              <a:avLst/>
              <a:gdLst>
                <a:gd name="T0" fmla="*/ 141 w 251"/>
                <a:gd name="T1" fmla="*/ 114 h 185"/>
                <a:gd name="T2" fmla="*/ 141 w 251"/>
                <a:gd name="T3" fmla="*/ 114 h 185"/>
                <a:gd name="T4" fmla="*/ 141 w 251"/>
                <a:gd name="T5" fmla="*/ 114 h 185"/>
                <a:gd name="T6" fmla="*/ 141 w 251"/>
                <a:gd name="T7" fmla="*/ 114 h 185"/>
                <a:gd name="T8" fmla="*/ 141 w 251"/>
                <a:gd name="T9" fmla="*/ 114 h 185"/>
                <a:gd name="T10" fmla="*/ 141 w 251"/>
                <a:gd name="T11" fmla="*/ 114 h 185"/>
                <a:gd name="T12" fmla="*/ 141 w 251"/>
                <a:gd name="T13" fmla="*/ 114 h 185"/>
                <a:gd name="T14" fmla="*/ 141 w 251"/>
                <a:gd name="T15" fmla="*/ 114 h 185"/>
                <a:gd name="T16" fmla="*/ 130 w 251"/>
                <a:gd name="T17" fmla="*/ 115 h 185"/>
                <a:gd name="T18" fmla="*/ 172 w 251"/>
                <a:gd name="T19" fmla="*/ 134 h 185"/>
                <a:gd name="T20" fmla="*/ 217 w 251"/>
                <a:gd name="T21" fmla="*/ 181 h 185"/>
                <a:gd name="T22" fmla="*/ 237 w 251"/>
                <a:gd name="T23" fmla="*/ 185 h 185"/>
                <a:gd name="T24" fmla="*/ 237 w 251"/>
                <a:gd name="T25" fmla="*/ 185 h 185"/>
                <a:gd name="T26" fmla="*/ 237 w 251"/>
                <a:gd name="T27" fmla="*/ 185 h 185"/>
                <a:gd name="T28" fmla="*/ 237 w 251"/>
                <a:gd name="T29" fmla="*/ 185 h 185"/>
                <a:gd name="T30" fmla="*/ 239 w 251"/>
                <a:gd name="T31" fmla="*/ 185 h 185"/>
                <a:gd name="T32" fmla="*/ 239 w 251"/>
                <a:gd name="T33" fmla="*/ 185 h 185"/>
                <a:gd name="T34" fmla="*/ 251 w 251"/>
                <a:gd name="T35" fmla="*/ 170 h 185"/>
                <a:gd name="T36" fmla="*/ 251 w 251"/>
                <a:gd name="T37" fmla="*/ 169 h 185"/>
                <a:gd name="T38" fmla="*/ 242 w 251"/>
                <a:gd name="T39" fmla="*/ 164 h 185"/>
                <a:gd name="T40" fmla="*/ 223 w 251"/>
                <a:gd name="T41" fmla="*/ 156 h 185"/>
                <a:gd name="T42" fmla="*/ 219 w 251"/>
                <a:gd name="T43" fmla="*/ 154 h 185"/>
                <a:gd name="T44" fmla="*/ 216 w 251"/>
                <a:gd name="T45" fmla="*/ 152 h 185"/>
                <a:gd name="T46" fmla="*/ 209 w 251"/>
                <a:gd name="T47" fmla="*/ 149 h 185"/>
                <a:gd name="T48" fmla="*/ 204 w 251"/>
                <a:gd name="T49" fmla="*/ 146 h 185"/>
                <a:gd name="T50" fmla="*/ 203 w 251"/>
                <a:gd name="T51" fmla="*/ 145 h 185"/>
                <a:gd name="T52" fmla="*/ 143 w 251"/>
                <a:gd name="T53" fmla="*/ 114 h 185"/>
                <a:gd name="T54" fmla="*/ 143 w 251"/>
                <a:gd name="T55" fmla="*/ 114 h 185"/>
                <a:gd name="T56" fmla="*/ 143 w 251"/>
                <a:gd name="T57" fmla="*/ 114 h 185"/>
                <a:gd name="T58" fmla="*/ 143 w 251"/>
                <a:gd name="T59" fmla="*/ 114 h 185"/>
                <a:gd name="T60" fmla="*/ 143 w 251"/>
                <a:gd name="T61" fmla="*/ 114 h 185"/>
                <a:gd name="T62" fmla="*/ 143 w 251"/>
                <a:gd name="T63" fmla="*/ 114 h 185"/>
                <a:gd name="T64" fmla="*/ 143 w 251"/>
                <a:gd name="T65" fmla="*/ 114 h 185"/>
                <a:gd name="T66" fmla="*/ 143 w 251"/>
                <a:gd name="T67" fmla="*/ 114 h 185"/>
                <a:gd name="T68" fmla="*/ 143 w 251"/>
                <a:gd name="T69" fmla="*/ 114 h 185"/>
                <a:gd name="T70" fmla="*/ 142 w 251"/>
                <a:gd name="T71" fmla="*/ 114 h 185"/>
                <a:gd name="T72" fmla="*/ 142 w 251"/>
                <a:gd name="T73" fmla="*/ 114 h 185"/>
                <a:gd name="T74" fmla="*/ 142 w 251"/>
                <a:gd name="T75" fmla="*/ 114 h 185"/>
                <a:gd name="T76" fmla="*/ 142 w 251"/>
                <a:gd name="T77" fmla="*/ 114 h 185"/>
                <a:gd name="T78" fmla="*/ 142 w 251"/>
                <a:gd name="T79" fmla="*/ 114 h 185"/>
                <a:gd name="T80" fmla="*/ 142 w 251"/>
                <a:gd name="T81" fmla="*/ 114 h 185"/>
                <a:gd name="T82" fmla="*/ 142 w 251"/>
                <a:gd name="T83" fmla="*/ 114 h 185"/>
                <a:gd name="T84" fmla="*/ 142 w 251"/>
                <a:gd name="T85" fmla="*/ 114 h 185"/>
                <a:gd name="T86" fmla="*/ 141 w 251"/>
                <a:gd name="T87" fmla="*/ 114 h 185"/>
                <a:gd name="T88" fmla="*/ 141 w 251"/>
                <a:gd name="T89" fmla="*/ 114 h 185"/>
                <a:gd name="T90" fmla="*/ 0 w 251"/>
                <a:gd name="T91" fmla="*/ 0 h 185"/>
                <a:gd name="T92" fmla="*/ 63 w 251"/>
                <a:gd name="T93" fmla="*/ 76 h 185"/>
                <a:gd name="T94" fmla="*/ 69 w 251"/>
                <a:gd name="T95" fmla="*/ 82 h 185"/>
                <a:gd name="T96" fmla="*/ 83 w 251"/>
                <a:gd name="T97" fmla="*/ 78 h 185"/>
                <a:gd name="T98" fmla="*/ 44 w 251"/>
                <a:gd name="T99" fmla="*/ 45 h 185"/>
                <a:gd name="T100" fmla="*/ 44 w 251"/>
                <a:gd name="T101" fmla="*/ 45 h 185"/>
                <a:gd name="T102" fmla="*/ 44 w 251"/>
                <a:gd name="T103" fmla="*/ 45 h 185"/>
                <a:gd name="T104" fmla="*/ 44 w 251"/>
                <a:gd name="T105" fmla="*/ 45 h 185"/>
                <a:gd name="T106" fmla="*/ 44 w 251"/>
                <a:gd name="T107" fmla="*/ 45 h 185"/>
                <a:gd name="T108" fmla="*/ 44 w 251"/>
                <a:gd name="T109" fmla="*/ 45 h 185"/>
                <a:gd name="T110" fmla="*/ 44 w 251"/>
                <a:gd name="T111" fmla="*/ 45 h 185"/>
                <a:gd name="T112" fmla="*/ 44 w 251"/>
                <a:gd name="T113" fmla="*/ 45 h 185"/>
                <a:gd name="T114" fmla="*/ 44 w 251"/>
                <a:gd name="T115" fmla="*/ 45 h 185"/>
                <a:gd name="T116" fmla="*/ 39 w 251"/>
                <a:gd name="T117" fmla="*/ 40 h 185"/>
                <a:gd name="T118" fmla="*/ 35 w 251"/>
                <a:gd name="T119" fmla="*/ 35 h 185"/>
                <a:gd name="T120" fmla="*/ 35 w 251"/>
                <a:gd name="T121" fmla="*/ 35 h 185"/>
                <a:gd name="T122" fmla="*/ 35 w 251"/>
                <a:gd name="T123" fmla="*/ 35 h 185"/>
                <a:gd name="T124" fmla="*/ 0 w 251"/>
                <a:gd name="T12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1" h="185">
                  <a:moveTo>
                    <a:pt x="141" y="114"/>
                  </a:move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37" y="114"/>
                    <a:pt x="133" y="114"/>
                    <a:pt x="130" y="115"/>
                  </a:cubicBezTo>
                  <a:cubicBezTo>
                    <a:pt x="149" y="125"/>
                    <a:pt x="167" y="132"/>
                    <a:pt x="172" y="134"/>
                  </a:cubicBezTo>
                  <a:cubicBezTo>
                    <a:pt x="184" y="137"/>
                    <a:pt x="203" y="160"/>
                    <a:pt x="217" y="181"/>
                  </a:cubicBezTo>
                  <a:cubicBezTo>
                    <a:pt x="217" y="181"/>
                    <a:pt x="227" y="185"/>
                    <a:pt x="237" y="185"/>
                  </a:cubicBezTo>
                  <a:cubicBezTo>
                    <a:pt x="237" y="185"/>
                    <a:pt x="237" y="185"/>
                    <a:pt x="237" y="185"/>
                  </a:cubicBezTo>
                  <a:cubicBezTo>
                    <a:pt x="237" y="185"/>
                    <a:pt x="237" y="185"/>
                    <a:pt x="237" y="185"/>
                  </a:cubicBezTo>
                  <a:cubicBezTo>
                    <a:pt x="237" y="185"/>
                    <a:pt x="237" y="185"/>
                    <a:pt x="237" y="185"/>
                  </a:cubicBezTo>
                  <a:cubicBezTo>
                    <a:pt x="237" y="185"/>
                    <a:pt x="238" y="185"/>
                    <a:pt x="239" y="185"/>
                  </a:cubicBezTo>
                  <a:cubicBezTo>
                    <a:pt x="239" y="185"/>
                    <a:pt x="239" y="185"/>
                    <a:pt x="239" y="185"/>
                  </a:cubicBezTo>
                  <a:cubicBezTo>
                    <a:pt x="248" y="184"/>
                    <a:pt x="251" y="174"/>
                    <a:pt x="251" y="170"/>
                  </a:cubicBezTo>
                  <a:cubicBezTo>
                    <a:pt x="251" y="170"/>
                    <a:pt x="251" y="170"/>
                    <a:pt x="251" y="169"/>
                  </a:cubicBezTo>
                  <a:cubicBezTo>
                    <a:pt x="251" y="169"/>
                    <a:pt x="251" y="167"/>
                    <a:pt x="242" y="164"/>
                  </a:cubicBezTo>
                  <a:cubicBezTo>
                    <a:pt x="238" y="162"/>
                    <a:pt x="230" y="159"/>
                    <a:pt x="223" y="156"/>
                  </a:cubicBezTo>
                  <a:cubicBezTo>
                    <a:pt x="221" y="155"/>
                    <a:pt x="220" y="154"/>
                    <a:pt x="219" y="154"/>
                  </a:cubicBezTo>
                  <a:cubicBezTo>
                    <a:pt x="218" y="153"/>
                    <a:pt x="217" y="153"/>
                    <a:pt x="216" y="152"/>
                  </a:cubicBezTo>
                  <a:cubicBezTo>
                    <a:pt x="213" y="151"/>
                    <a:pt x="211" y="150"/>
                    <a:pt x="209" y="149"/>
                  </a:cubicBezTo>
                  <a:cubicBezTo>
                    <a:pt x="207" y="148"/>
                    <a:pt x="205" y="147"/>
                    <a:pt x="204" y="146"/>
                  </a:cubicBezTo>
                  <a:cubicBezTo>
                    <a:pt x="203" y="146"/>
                    <a:pt x="203" y="146"/>
                    <a:pt x="203" y="145"/>
                  </a:cubicBezTo>
                  <a:cubicBezTo>
                    <a:pt x="197" y="142"/>
                    <a:pt x="166" y="125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2" y="114"/>
                    <a:pt x="142" y="114"/>
                    <a:pt x="141" y="114"/>
                  </a:cubicBezTo>
                  <a:cubicBezTo>
                    <a:pt x="141" y="114"/>
                    <a:pt x="141" y="114"/>
                    <a:pt x="141" y="114"/>
                  </a:cubicBezTo>
                  <a:moveTo>
                    <a:pt x="0" y="0"/>
                  </a:moveTo>
                  <a:cubicBezTo>
                    <a:pt x="0" y="0"/>
                    <a:pt x="52" y="64"/>
                    <a:pt x="63" y="76"/>
                  </a:cubicBezTo>
                  <a:cubicBezTo>
                    <a:pt x="64" y="78"/>
                    <a:pt x="67" y="80"/>
                    <a:pt x="69" y="82"/>
                  </a:cubicBezTo>
                  <a:cubicBezTo>
                    <a:pt x="74" y="80"/>
                    <a:pt x="79" y="79"/>
                    <a:pt x="83" y="78"/>
                  </a:cubicBezTo>
                  <a:cubicBezTo>
                    <a:pt x="65" y="64"/>
                    <a:pt x="48" y="51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1" y="42"/>
                    <a:pt x="39" y="40"/>
                  </a:cubicBezTo>
                  <a:cubicBezTo>
                    <a:pt x="38" y="39"/>
                    <a:pt x="36" y="37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26" y="26"/>
                    <a:pt x="13" y="13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ísliḓe">
              <a:extLst>
                <a:ext uri="{FF2B5EF4-FFF2-40B4-BE49-F238E27FC236}">
                  <a16:creationId xmlns:a16="http://schemas.microsoft.com/office/drawing/2014/main" id="{8648A1E2-1A39-4A91-B691-301992C84BCD}"/>
                </a:ext>
              </a:extLst>
            </p:cNvPr>
            <p:cNvSpPr/>
            <p:nvPr/>
          </p:nvSpPr>
          <p:spPr bwMode="auto">
            <a:xfrm>
              <a:off x="5534025" y="3413125"/>
              <a:ext cx="36512" cy="176213"/>
            </a:xfrm>
            <a:custGeom>
              <a:avLst/>
              <a:gdLst>
                <a:gd name="T0" fmla="*/ 1 w 16"/>
                <a:gd name="T1" fmla="*/ 0 h 78"/>
                <a:gd name="T2" fmla="*/ 5 w 16"/>
                <a:gd name="T3" fmla="*/ 23 h 78"/>
                <a:gd name="T4" fmla="*/ 9 w 16"/>
                <a:gd name="T5" fmla="*/ 69 h 78"/>
                <a:gd name="T6" fmla="*/ 7 w 16"/>
                <a:gd name="T7" fmla="*/ 78 h 78"/>
                <a:gd name="T8" fmla="*/ 7 w 16"/>
                <a:gd name="T9" fmla="*/ 78 h 78"/>
                <a:gd name="T10" fmla="*/ 16 w 16"/>
                <a:gd name="T11" fmla="*/ 68 h 78"/>
                <a:gd name="T12" fmla="*/ 16 w 16"/>
                <a:gd name="T13" fmla="*/ 67 h 78"/>
                <a:gd name="T14" fmla="*/ 15 w 16"/>
                <a:gd name="T15" fmla="*/ 52 h 78"/>
                <a:gd name="T16" fmla="*/ 15 w 16"/>
                <a:gd name="T17" fmla="*/ 52 h 78"/>
                <a:gd name="T18" fmla="*/ 1 w 16"/>
                <a:gd name="T1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8">
                  <a:moveTo>
                    <a:pt x="1" y="0"/>
                  </a:moveTo>
                  <a:cubicBezTo>
                    <a:pt x="1" y="0"/>
                    <a:pt x="0" y="12"/>
                    <a:pt x="5" y="23"/>
                  </a:cubicBezTo>
                  <a:cubicBezTo>
                    <a:pt x="9" y="35"/>
                    <a:pt x="9" y="59"/>
                    <a:pt x="9" y="69"/>
                  </a:cubicBezTo>
                  <a:cubicBezTo>
                    <a:pt x="8" y="73"/>
                    <a:pt x="10" y="76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2" y="78"/>
                    <a:pt x="16" y="74"/>
                    <a:pt x="16" y="68"/>
                  </a:cubicBezTo>
                  <a:cubicBezTo>
                    <a:pt x="16" y="68"/>
                    <a:pt x="16" y="67"/>
                    <a:pt x="16" y="67"/>
                  </a:cubicBezTo>
                  <a:cubicBezTo>
                    <a:pt x="16" y="59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2" y="38"/>
                    <a:pt x="1" y="0"/>
                    <a:pt x="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îšļîḍè">
              <a:extLst>
                <a:ext uri="{FF2B5EF4-FFF2-40B4-BE49-F238E27FC236}">
                  <a16:creationId xmlns:a16="http://schemas.microsoft.com/office/drawing/2014/main" id="{A0D81692-1874-48EF-B042-96EADCAD9958}"/>
                </a:ext>
              </a:extLst>
            </p:cNvPr>
            <p:cNvSpPr/>
            <p:nvPr/>
          </p:nvSpPr>
          <p:spPr bwMode="auto">
            <a:xfrm>
              <a:off x="5567363" y="3367088"/>
              <a:ext cx="34925" cy="163513"/>
            </a:xfrm>
            <a:custGeom>
              <a:avLst/>
              <a:gdLst>
                <a:gd name="T0" fmla="*/ 7 w 15"/>
                <a:gd name="T1" fmla="*/ 0 h 72"/>
                <a:gd name="T2" fmla="*/ 7 w 15"/>
                <a:gd name="T3" fmla="*/ 0 h 72"/>
                <a:gd name="T4" fmla="*/ 9 w 15"/>
                <a:gd name="T5" fmla="*/ 41 h 72"/>
                <a:gd name="T6" fmla="*/ 0 w 15"/>
                <a:gd name="T7" fmla="*/ 72 h 72"/>
                <a:gd name="T8" fmla="*/ 2 w 15"/>
                <a:gd name="T9" fmla="*/ 72 h 72"/>
                <a:gd name="T10" fmla="*/ 2 w 15"/>
                <a:gd name="T11" fmla="*/ 72 h 72"/>
                <a:gd name="T12" fmla="*/ 2 w 15"/>
                <a:gd name="T13" fmla="*/ 72 h 72"/>
                <a:gd name="T14" fmla="*/ 2 w 15"/>
                <a:gd name="T15" fmla="*/ 72 h 72"/>
                <a:gd name="T16" fmla="*/ 9 w 15"/>
                <a:gd name="T17" fmla="*/ 70 h 72"/>
                <a:gd name="T18" fmla="*/ 12 w 15"/>
                <a:gd name="T19" fmla="*/ 65 h 72"/>
                <a:gd name="T20" fmla="*/ 14 w 15"/>
                <a:gd name="T21" fmla="*/ 58 h 72"/>
                <a:gd name="T22" fmla="*/ 14 w 15"/>
                <a:gd name="T23" fmla="*/ 55 h 72"/>
                <a:gd name="T24" fmla="*/ 14 w 15"/>
                <a:gd name="T25" fmla="*/ 55 h 72"/>
                <a:gd name="T26" fmla="*/ 14 w 15"/>
                <a:gd name="T27" fmla="*/ 55 h 72"/>
                <a:gd name="T28" fmla="*/ 15 w 15"/>
                <a:gd name="T29" fmla="*/ 41 h 72"/>
                <a:gd name="T30" fmla="*/ 14 w 15"/>
                <a:gd name="T31" fmla="*/ 27 h 72"/>
                <a:gd name="T32" fmla="*/ 14 w 15"/>
                <a:gd name="T33" fmla="*/ 25 h 72"/>
                <a:gd name="T34" fmla="*/ 13 w 15"/>
                <a:gd name="T35" fmla="*/ 16 h 72"/>
                <a:gd name="T36" fmla="*/ 12 w 15"/>
                <a:gd name="T37" fmla="*/ 14 h 72"/>
                <a:gd name="T38" fmla="*/ 12 w 15"/>
                <a:gd name="T39" fmla="*/ 14 h 72"/>
                <a:gd name="T40" fmla="*/ 12 w 15"/>
                <a:gd name="T41" fmla="*/ 14 h 72"/>
                <a:gd name="T42" fmla="*/ 12 w 15"/>
                <a:gd name="T43" fmla="*/ 14 h 72"/>
                <a:gd name="T44" fmla="*/ 12 w 15"/>
                <a:gd name="T45" fmla="*/ 14 h 72"/>
                <a:gd name="T46" fmla="*/ 8 w 15"/>
                <a:gd name="T47" fmla="*/ 1 h 72"/>
                <a:gd name="T48" fmla="*/ 7 w 15"/>
                <a:gd name="T4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72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11" y="27"/>
                    <a:pt x="9" y="41"/>
                  </a:cubicBezTo>
                  <a:cubicBezTo>
                    <a:pt x="8" y="55"/>
                    <a:pt x="9" y="65"/>
                    <a:pt x="0" y="72"/>
                  </a:cubicBezTo>
                  <a:cubicBezTo>
                    <a:pt x="0" y="72"/>
                    <a:pt x="1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4" y="72"/>
                    <a:pt x="7" y="72"/>
                    <a:pt x="9" y="70"/>
                  </a:cubicBezTo>
                  <a:cubicBezTo>
                    <a:pt x="10" y="68"/>
                    <a:pt x="12" y="67"/>
                    <a:pt x="12" y="65"/>
                  </a:cubicBezTo>
                  <a:cubicBezTo>
                    <a:pt x="13" y="63"/>
                    <a:pt x="14" y="61"/>
                    <a:pt x="14" y="58"/>
                  </a:cubicBezTo>
                  <a:cubicBezTo>
                    <a:pt x="14" y="57"/>
                    <a:pt x="14" y="56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5" y="50"/>
                    <a:pt x="15" y="46"/>
                    <a:pt x="15" y="41"/>
                  </a:cubicBezTo>
                  <a:cubicBezTo>
                    <a:pt x="15" y="36"/>
                    <a:pt x="14" y="31"/>
                    <a:pt x="14" y="27"/>
                  </a:cubicBezTo>
                  <a:cubicBezTo>
                    <a:pt x="14" y="26"/>
                    <a:pt x="14" y="26"/>
                    <a:pt x="14" y="25"/>
                  </a:cubicBezTo>
                  <a:cubicBezTo>
                    <a:pt x="14" y="22"/>
                    <a:pt x="13" y="18"/>
                    <a:pt x="13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1"/>
                    <a:pt x="10" y="6"/>
                    <a:pt x="8" y="1"/>
                  </a:cubicBezTo>
                  <a:cubicBezTo>
                    <a:pt x="8" y="1"/>
                    <a:pt x="8" y="1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iŝļïḓè">
              <a:extLst>
                <a:ext uri="{FF2B5EF4-FFF2-40B4-BE49-F238E27FC236}">
                  <a16:creationId xmlns:a16="http://schemas.microsoft.com/office/drawing/2014/main" id="{DEC20632-92B3-495B-BAF3-3AD98752CECD}"/>
                </a:ext>
              </a:extLst>
            </p:cNvPr>
            <p:cNvSpPr/>
            <p:nvPr/>
          </p:nvSpPr>
          <p:spPr bwMode="auto">
            <a:xfrm>
              <a:off x="5381625" y="3433763"/>
              <a:ext cx="49212" cy="82550"/>
            </a:xfrm>
            <a:custGeom>
              <a:avLst/>
              <a:gdLst>
                <a:gd name="T0" fmla="*/ 17 w 22"/>
                <a:gd name="T1" fmla="*/ 0 h 37"/>
                <a:gd name="T2" fmla="*/ 11 w 22"/>
                <a:gd name="T3" fmla="*/ 30 h 37"/>
                <a:gd name="T4" fmla="*/ 8 w 22"/>
                <a:gd name="T5" fmla="*/ 30 h 37"/>
                <a:gd name="T6" fmla="*/ 0 w 22"/>
                <a:gd name="T7" fmla="*/ 26 h 37"/>
                <a:gd name="T8" fmla="*/ 0 w 22"/>
                <a:gd name="T9" fmla="*/ 26 h 37"/>
                <a:gd name="T10" fmla="*/ 6 w 22"/>
                <a:gd name="T11" fmla="*/ 35 h 37"/>
                <a:gd name="T12" fmla="*/ 6 w 22"/>
                <a:gd name="T13" fmla="*/ 35 h 37"/>
                <a:gd name="T14" fmla="*/ 12 w 22"/>
                <a:gd name="T15" fmla="*/ 37 h 37"/>
                <a:gd name="T16" fmla="*/ 12 w 22"/>
                <a:gd name="T17" fmla="*/ 37 h 37"/>
                <a:gd name="T18" fmla="*/ 12 w 22"/>
                <a:gd name="T19" fmla="*/ 37 h 37"/>
                <a:gd name="T20" fmla="*/ 12 w 22"/>
                <a:gd name="T21" fmla="*/ 37 h 37"/>
                <a:gd name="T22" fmla="*/ 22 w 22"/>
                <a:gd name="T23" fmla="*/ 27 h 37"/>
                <a:gd name="T24" fmla="*/ 22 w 22"/>
                <a:gd name="T25" fmla="*/ 27 h 37"/>
                <a:gd name="T26" fmla="*/ 22 w 22"/>
                <a:gd name="T27" fmla="*/ 27 h 37"/>
                <a:gd name="T28" fmla="*/ 22 w 22"/>
                <a:gd name="T29" fmla="*/ 27 h 37"/>
                <a:gd name="T30" fmla="*/ 22 w 22"/>
                <a:gd name="T31" fmla="*/ 27 h 37"/>
                <a:gd name="T32" fmla="*/ 22 w 22"/>
                <a:gd name="T33" fmla="*/ 27 h 37"/>
                <a:gd name="T34" fmla="*/ 17 w 22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37">
                  <a:moveTo>
                    <a:pt x="17" y="0"/>
                  </a:moveTo>
                  <a:cubicBezTo>
                    <a:pt x="18" y="7"/>
                    <a:pt x="20" y="28"/>
                    <a:pt x="11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6" y="30"/>
                    <a:pt x="3" y="29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30"/>
                    <a:pt x="4" y="33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8" y="36"/>
                    <a:pt x="10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7" y="37"/>
                    <a:pt x="22" y="32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11"/>
                    <a:pt x="17" y="0"/>
                    <a:pt x="1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íslídé">
              <a:extLst>
                <a:ext uri="{FF2B5EF4-FFF2-40B4-BE49-F238E27FC236}">
                  <a16:creationId xmlns:a16="http://schemas.microsoft.com/office/drawing/2014/main" id="{70B3AD3A-3F8C-4045-BA5B-FE1193430DA5}"/>
                </a:ext>
              </a:extLst>
            </p:cNvPr>
            <p:cNvSpPr/>
            <p:nvPr/>
          </p:nvSpPr>
          <p:spPr bwMode="auto">
            <a:xfrm>
              <a:off x="5451475" y="3419475"/>
              <a:ext cx="31750" cy="93663"/>
            </a:xfrm>
            <a:custGeom>
              <a:avLst/>
              <a:gdLst>
                <a:gd name="T0" fmla="*/ 7 w 14"/>
                <a:gd name="T1" fmla="*/ 0 h 41"/>
                <a:gd name="T2" fmla="*/ 7 w 14"/>
                <a:gd name="T3" fmla="*/ 30 h 41"/>
                <a:gd name="T4" fmla="*/ 0 w 14"/>
                <a:gd name="T5" fmla="*/ 40 h 41"/>
                <a:gd name="T6" fmla="*/ 0 w 14"/>
                <a:gd name="T7" fmla="*/ 40 h 41"/>
                <a:gd name="T8" fmla="*/ 4 w 14"/>
                <a:gd name="T9" fmla="*/ 41 h 41"/>
                <a:gd name="T10" fmla="*/ 6 w 14"/>
                <a:gd name="T11" fmla="*/ 40 h 41"/>
                <a:gd name="T12" fmla="*/ 6 w 14"/>
                <a:gd name="T13" fmla="*/ 40 h 41"/>
                <a:gd name="T14" fmla="*/ 6 w 14"/>
                <a:gd name="T15" fmla="*/ 40 h 41"/>
                <a:gd name="T16" fmla="*/ 6 w 14"/>
                <a:gd name="T17" fmla="*/ 40 h 41"/>
                <a:gd name="T18" fmla="*/ 6 w 14"/>
                <a:gd name="T19" fmla="*/ 40 h 41"/>
                <a:gd name="T20" fmla="*/ 6 w 14"/>
                <a:gd name="T21" fmla="*/ 40 h 41"/>
                <a:gd name="T22" fmla="*/ 6 w 14"/>
                <a:gd name="T23" fmla="*/ 40 h 41"/>
                <a:gd name="T24" fmla="*/ 6 w 14"/>
                <a:gd name="T25" fmla="*/ 40 h 41"/>
                <a:gd name="T26" fmla="*/ 11 w 14"/>
                <a:gd name="T27" fmla="*/ 37 h 41"/>
                <a:gd name="T28" fmla="*/ 12 w 14"/>
                <a:gd name="T29" fmla="*/ 35 h 41"/>
                <a:gd name="T30" fmla="*/ 13 w 14"/>
                <a:gd name="T31" fmla="*/ 30 h 41"/>
                <a:gd name="T32" fmla="*/ 14 w 14"/>
                <a:gd name="T33" fmla="*/ 28 h 41"/>
                <a:gd name="T34" fmla="*/ 7 w 14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41">
                  <a:moveTo>
                    <a:pt x="7" y="0"/>
                  </a:moveTo>
                  <a:cubicBezTo>
                    <a:pt x="7" y="0"/>
                    <a:pt x="9" y="23"/>
                    <a:pt x="7" y="30"/>
                  </a:cubicBezTo>
                  <a:cubicBezTo>
                    <a:pt x="6" y="37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1"/>
                    <a:pt x="4" y="41"/>
                  </a:cubicBezTo>
                  <a:cubicBezTo>
                    <a:pt x="4" y="41"/>
                    <a:pt x="5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39"/>
                    <a:pt x="10" y="38"/>
                    <a:pt x="11" y="37"/>
                  </a:cubicBezTo>
                  <a:cubicBezTo>
                    <a:pt x="12" y="36"/>
                    <a:pt x="12" y="36"/>
                    <a:pt x="12" y="35"/>
                  </a:cubicBezTo>
                  <a:cubicBezTo>
                    <a:pt x="13" y="33"/>
                    <a:pt x="13" y="31"/>
                    <a:pt x="13" y="30"/>
                  </a:cubicBezTo>
                  <a:cubicBezTo>
                    <a:pt x="14" y="30"/>
                    <a:pt x="14" y="29"/>
                    <a:pt x="14" y="28"/>
                  </a:cubicBezTo>
                  <a:cubicBezTo>
                    <a:pt x="14" y="19"/>
                    <a:pt x="7" y="0"/>
                    <a:pt x="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íś1îḑè">
              <a:extLst>
                <a:ext uri="{FF2B5EF4-FFF2-40B4-BE49-F238E27FC236}">
                  <a16:creationId xmlns:a16="http://schemas.microsoft.com/office/drawing/2014/main" id="{706CA297-667D-44FF-B69B-D430F3B20E69}"/>
                </a:ext>
              </a:extLst>
            </p:cNvPr>
            <p:cNvSpPr/>
            <p:nvPr/>
          </p:nvSpPr>
          <p:spPr bwMode="auto">
            <a:xfrm>
              <a:off x="5075238" y="4335463"/>
              <a:ext cx="617537" cy="1804988"/>
            </a:xfrm>
            <a:custGeom>
              <a:avLst/>
              <a:gdLst>
                <a:gd name="T0" fmla="*/ 272 w 272"/>
                <a:gd name="T1" fmla="*/ 0 h 797"/>
                <a:gd name="T2" fmla="*/ 186 w 272"/>
                <a:gd name="T3" fmla="*/ 295 h 797"/>
                <a:gd name="T4" fmla="*/ 186 w 272"/>
                <a:gd name="T5" fmla="*/ 391 h 797"/>
                <a:gd name="T6" fmla="*/ 106 w 272"/>
                <a:gd name="T7" fmla="*/ 712 h 797"/>
                <a:gd name="T8" fmla="*/ 45 w 272"/>
                <a:gd name="T9" fmla="*/ 724 h 797"/>
                <a:gd name="T10" fmla="*/ 8 w 272"/>
                <a:gd name="T11" fmla="*/ 717 h 797"/>
                <a:gd name="T12" fmla="*/ 7 w 272"/>
                <a:gd name="T13" fmla="*/ 736 h 797"/>
                <a:gd name="T14" fmla="*/ 7 w 272"/>
                <a:gd name="T15" fmla="*/ 736 h 797"/>
                <a:gd name="T16" fmla="*/ 7 w 272"/>
                <a:gd name="T17" fmla="*/ 736 h 797"/>
                <a:gd name="T18" fmla="*/ 0 w 272"/>
                <a:gd name="T19" fmla="*/ 762 h 797"/>
                <a:gd name="T20" fmla="*/ 0 w 272"/>
                <a:gd name="T21" fmla="*/ 768 h 797"/>
                <a:gd name="T22" fmla="*/ 6 w 272"/>
                <a:gd name="T23" fmla="*/ 774 h 797"/>
                <a:gd name="T24" fmla="*/ 7 w 272"/>
                <a:gd name="T25" fmla="*/ 774 h 797"/>
                <a:gd name="T26" fmla="*/ 32 w 272"/>
                <a:gd name="T27" fmla="*/ 777 h 797"/>
                <a:gd name="T28" fmla="*/ 63 w 272"/>
                <a:gd name="T29" fmla="*/ 783 h 797"/>
                <a:gd name="T30" fmla="*/ 88 w 272"/>
                <a:gd name="T31" fmla="*/ 789 h 797"/>
                <a:gd name="T32" fmla="*/ 95 w 272"/>
                <a:gd name="T33" fmla="*/ 791 h 797"/>
                <a:gd name="T34" fmla="*/ 146 w 272"/>
                <a:gd name="T35" fmla="*/ 797 h 797"/>
                <a:gd name="T36" fmla="*/ 146 w 272"/>
                <a:gd name="T37" fmla="*/ 797 h 797"/>
                <a:gd name="T38" fmla="*/ 178 w 272"/>
                <a:gd name="T39" fmla="*/ 791 h 797"/>
                <a:gd name="T40" fmla="*/ 178 w 272"/>
                <a:gd name="T41" fmla="*/ 791 h 797"/>
                <a:gd name="T42" fmla="*/ 178 w 272"/>
                <a:gd name="T43" fmla="*/ 791 h 797"/>
                <a:gd name="T44" fmla="*/ 187 w 272"/>
                <a:gd name="T45" fmla="*/ 737 h 797"/>
                <a:gd name="T46" fmla="*/ 230 w 272"/>
                <a:gd name="T47" fmla="*/ 336 h 797"/>
                <a:gd name="T48" fmla="*/ 233 w 272"/>
                <a:gd name="T49" fmla="*/ 318 h 797"/>
                <a:gd name="T50" fmla="*/ 230 w 272"/>
                <a:gd name="T51" fmla="*/ 302 h 797"/>
                <a:gd name="T52" fmla="*/ 230 w 272"/>
                <a:gd name="T53" fmla="*/ 302 h 797"/>
                <a:gd name="T54" fmla="*/ 230 w 272"/>
                <a:gd name="T55" fmla="*/ 302 h 797"/>
                <a:gd name="T56" fmla="*/ 272 w 272"/>
                <a:gd name="T57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" h="797">
                  <a:moveTo>
                    <a:pt x="272" y="0"/>
                  </a:moveTo>
                  <a:cubicBezTo>
                    <a:pt x="272" y="0"/>
                    <a:pt x="215" y="254"/>
                    <a:pt x="186" y="295"/>
                  </a:cubicBezTo>
                  <a:cubicBezTo>
                    <a:pt x="186" y="295"/>
                    <a:pt x="199" y="336"/>
                    <a:pt x="186" y="391"/>
                  </a:cubicBezTo>
                  <a:cubicBezTo>
                    <a:pt x="173" y="446"/>
                    <a:pt x="136" y="701"/>
                    <a:pt x="106" y="712"/>
                  </a:cubicBezTo>
                  <a:cubicBezTo>
                    <a:pt x="89" y="718"/>
                    <a:pt x="68" y="724"/>
                    <a:pt x="45" y="724"/>
                  </a:cubicBezTo>
                  <a:cubicBezTo>
                    <a:pt x="33" y="724"/>
                    <a:pt x="20" y="722"/>
                    <a:pt x="8" y="717"/>
                  </a:cubicBezTo>
                  <a:cubicBezTo>
                    <a:pt x="7" y="727"/>
                    <a:pt x="7" y="736"/>
                    <a:pt x="7" y="736"/>
                  </a:cubicBezTo>
                  <a:cubicBezTo>
                    <a:pt x="7" y="736"/>
                    <a:pt x="7" y="736"/>
                    <a:pt x="7" y="736"/>
                  </a:cubicBezTo>
                  <a:cubicBezTo>
                    <a:pt x="7" y="736"/>
                    <a:pt x="7" y="736"/>
                    <a:pt x="7" y="736"/>
                  </a:cubicBezTo>
                  <a:cubicBezTo>
                    <a:pt x="1" y="743"/>
                    <a:pt x="0" y="754"/>
                    <a:pt x="0" y="762"/>
                  </a:cubicBezTo>
                  <a:cubicBezTo>
                    <a:pt x="0" y="764"/>
                    <a:pt x="0" y="766"/>
                    <a:pt x="0" y="768"/>
                  </a:cubicBezTo>
                  <a:cubicBezTo>
                    <a:pt x="0" y="771"/>
                    <a:pt x="3" y="774"/>
                    <a:pt x="6" y="774"/>
                  </a:cubicBezTo>
                  <a:cubicBezTo>
                    <a:pt x="7" y="774"/>
                    <a:pt x="7" y="774"/>
                    <a:pt x="7" y="774"/>
                  </a:cubicBezTo>
                  <a:cubicBezTo>
                    <a:pt x="15" y="774"/>
                    <a:pt x="23" y="775"/>
                    <a:pt x="32" y="777"/>
                  </a:cubicBezTo>
                  <a:cubicBezTo>
                    <a:pt x="42" y="779"/>
                    <a:pt x="52" y="781"/>
                    <a:pt x="63" y="783"/>
                  </a:cubicBezTo>
                  <a:cubicBezTo>
                    <a:pt x="71" y="785"/>
                    <a:pt x="79" y="787"/>
                    <a:pt x="88" y="789"/>
                  </a:cubicBezTo>
                  <a:cubicBezTo>
                    <a:pt x="90" y="790"/>
                    <a:pt x="93" y="790"/>
                    <a:pt x="95" y="791"/>
                  </a:cubicBezTo>
                  <a:cubicBezTo>
                    <a:pt x="113" y="794"/>
                    <a:pt x="131" y="797"/>
                    <a:pt x="146" y="797"/>
                  </a:cubicBezTo>
                  <a:cubicBezTo>
                    <a:pt x="146" y="797"/>
                    <a:pt x="146" y="797"/>
                    <a:pt x="146" y="797"/>
                  </a:cubicBezTo>
                  <a:cubicBezTo>
                    <a:pt x="158" y="797"/>
                    <a:pt x="169" y="796"/>
                    <a:pt x="178" y="791"/>
                  </a:cubicBezTo>
                  <a:cubicBezTo>
                    <a:pt x="178" y="791"/>
                    <a:pt x="178" y="791"/>
                    <a:pt x="178" y="791"/>
                  </a:cubicBezTo>
                  <a:cubicBezTo>
                    <a:pt x="178" y="791"/>
                    <a:pt x="178" y="791"/>
                    <a:pt x="178" y="791"/>
                  </a:cubicBezTo>
                  <a:cubicBezTo>
                    <a:pt x="219" y="769"/>
                    <a:pt x="187" y="737"/>
                    <a:pt x="187" y="737"/>
                  </a:cubicBezTo>
                  <a:cubicBezTo>
                    <a:pt x="189" y="723"/>
                    <a:pt x="224" y="356"/>
                    <a:pt x="230" y="336"/>
                  </a:cubicBezTo>
                  <a:cubicBezTo>
                    <a:pt x="233" y="329"/>
                    <a:pt x="233" y="323"/>
                    <a:pt x="233" y="318"/>
                  </a:cubicBezTo>
                  <a:cubicBezTo>
                    <a:pt x="233" y="308"/>
                    <a:pt x="230" y="302"/>
                    <a:pt x="230" y="302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238" y="282"/>
                    <a:pt x="272" y="0"/>
                    <a:pt x="27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îṩ1íḋé">
              <a:extLst>
                <a:ext uri="{FF2B5EF4-FFF2-40B4-BE49-F238E27FC236}">
                  <a16:creationId xmlns:a16="http://schemas.microsoft.com/office/drawing/2014/main" id="{2F30938D-4C95-4022-B8D7-6CB13410229A}"/>
                </a:ext>
              </a:extLst>
            </p:cNvPr>
            <p:cNvSpPr/>
            <p:nvPr/>
          </p:nvSpPr>
          <p:spPr bwMode="auto">
            <a:xfrm>
              <a:off x="5114925" y="6165850"/>
              <a:ext cx="366712" cy="252413"/>
            </a:xfrm>
            <a:custGeom>
              <a:avLst/>
              <a:gdLst>
                <a:gd name="T0" fmla="*/ 161 w 161"/>
                <a:gd name="T1" fmla="*/ 0 h 111"/>
                <a:gd name="T2" fmla="*/ 161 w 161"/>
                <a:gd name="T3" fmla="*/ 0 h 111"/>
                <a:gd name="T4" fmla="*/ 161 w 161"/>
                <a:gd name="T5" fmla="*/ 0 h 111"/>
                <a:gd name="T6" fmla="*/ 161 w 161"/>
                <a:gd name="T7" fmla="*/ 0 h 111"/>
                <a:gd name="T8" fmla="*/ 158 w 161"/>
                <a:gd name="T9" fmla="*/ 2 h 111"/>
                <a:gd name="T10" fmla="*/ 158 w 161"/>
                <a:gd name="T11" fmla="*/ 2 h 111"/>
                <a:gd name="T12" fmla="*/ 158 w 161"/>
                <a:gd name="T13" fmla="*/ 2 h 111"/>
                <a:gd name="T14" fmla="*/ 157 w 161"/>
                <a:gd name="T15" fmla="*/ 2 h 111"/>
                <a:gd name="T16" fmla="*/ 157 w 161"/>
                <a:gd name="T17" fmla="*/ 2 h 111"/>
                <a:gd name="T18" fmla="*/ 143 w 161"/>
                <a:gd name="T19" fmla="*/ 10 h 111"/>
                <a:gd name="T20" fmla="*/ 143 w 161"/>
                <a:gd name="T21" fmla="*/ 10 h 111"/>
                <a:gd name="T22" fmla="*/ 140 w 161"/>
                <a:gd name="T23" fmla="*/ 24 h 111"/>
                <a:gd name="T24" fmla="*/ 0 w 161"/>
                <a:gd name="T25" fmla="*/ 111 h 111"/>
                <a:gd name="T26" fmla="*/ 32 w 161"/>
                <a:gd name="T27" fmla="*/ 107 h 111"/>
                <a:gd name="T28" fmla="*/ 40 w 161"/>
                <a:gd name="T29" fmla="*/ 105 h 111"/>
                <a:gd name="T30" fmla="*/ 107 w 161"/>
                <a:gd name="T31" fmla="*/ 54 h 111"/>
                <a:gd name="T32" fmla="*/ 107 w 161"/>
                <a:gd name="T33" fmla="*/ 54 h 111"/>
                <a:gd name="T34" fmla="*/ 154 w 161"/>
                <a:gd name="T35" fmla="*/ 27 h 111"/>
                <a:gd name="T36" fmla="*/ 154 w 161"/>
                <a:gd name="T37" fmla="*/ 27 h 111"/>
                <a:gd name="T38" fmla="*/ 161 w 161"/>
                <a:gd name="T39" fmla="*/ 18 h 111"/>
                <a:gd name="T40" fmla="*/ 161 w 161"/>
                <a:gd name="T41" fmla="*/ 1 h 111"/>
                <a:gd name="T42" fmla="*/ 161 w 161"/>
                <a:gd name="T4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1" h="111">
                  <a:moveTo>
                    <a:pt x="161" y="0"/>
                  </a:move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0" y="1"/>
                    <a:pt x="159" y="2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2"/>
                    <a:pt x="158" y="2"/>
                    <a:pt x="157" y="2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3" y="5"/>
                    <a:pt x="148" y="7"/>
                    <a:pt x="143" y="10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6" y="15"/>
                    <a:pt x="146" y="20"/>
                    <a:pt x="140" y="24"/>
                  </a:cubicBezTo>
                  <a:cubicBezTo>
                    <a:pt x="126" y="33"/>
                    <a:pt x="68" y="88"/>
                    <a:pt x="0" y="111"/>
                  </a:cubicBezTo>
                  <a:cubicBezTo>
                    <a:pt x="9" y="111"/>
                    <a:pt x="20" y="109"/>
                    <a:pt x="32" y="107"/>
                  </a:cubicBezTo>
                  <a:cubicBezTo>
                    <a:pt x="34" y="107"/>
                    <a:pt x="40" y="105"/>
                    <a:pt x="40" y="105"/>
                  </a:cubicBezTo>
                  <a:cubicBezTo>
                    <a:pt x="74" y="97"/>
                    <a:pt x="92" y="70"/>
                    <a:pt x="107" y="54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20" y="41"/>
                    <a:pt x="143" y="35"/>
                    <a:pt x="154" y="27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8" y="25"/>
                    <a:pt x="161" y="22"/>
                    <a:pt x="161" y="18"/>
                  </a:cubicBezTo>
                  <a:cubicBezTo>
                    <a:pt x="161" y="15"/>
                    <a:pt x="161" y="9"/>
                    <a:pt x="161" y="1"/>
                  </a:cubicBezTo>
                  <a:cubicBezTo>
                    <a:pt x="161" y="1"/>
                    <a:pt x="161" y="1"/>
                    <a:pt x="16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íṩľiḋê">
              <a:extLst>
                <a:ext uri="{FF2B5EF4-FFF2-40B4-BE49-F238E27FC236}">
                  <a16:creationId xmlns:a16="http://schemas.microsoft.com/office/drawing/2014/main" id="{6B1C93B4-9291-44C6-8466-3B43D59517A8}"/>
                </a:ext>
              </a:extLst>
            </p:cNvPr>
            <p:cNvSpPr/>
            <p:nvPr/>
          </p:nvSpPr>
          <p:spPr bwMode="auto">
            <a:xfrm>
              <a:off x="5187950" y="6127750"/>
              <a:ext cx="68262" cy="58738"/>
            </a:xfrm>
            <a:custGeom>
              <a:avLst/>
              <a:gdLst>
                <a:gd name="T0" fmla="*/ 0 w 30"/>
                <a:gd name="T1" fmla="*/ 0 h 26"/>
                <a:gd name="T2" fmla="*/ 13 w 30"/>
                <a:gd name="T3" fmla="*/ 16 h 26"/>
                <a:gd name="T4" fmla="*/ 13 w 30"/>
                <a:gd name="T5" fmla="*/ 16 h 26"/>
                <a:gd name="T6" fmla="*/ 18 w 30"/>
                <a:gd name="T7" fmla="*/ 20 h 26"/>
                <a:gd name="T8" fmla="*/ 23 w 30"/>
                <a:gd name="T9" fmla="*/ 25 h 26"/>
                <a:gd name="T10" fmla="*/ 23 w 30"/>
                <a:gd name="T11" fmla="*/ 25 h 26"/>
                <a:gd name="T12" fmla="*/ 23 w 30"/>
                <a:gd name="T13" fmla="*/ 25 h 26"/>
                <a:gd name="T14" fmla="*/ 23 w 30"/>
                <a:gd name="T15" fmla="*/ 25 h 26"/>
                <a:gd name="T16" fmla="*/ 26 w 30"/>
                <a:gd name="T17" fmla="*/ 26 h 26"/>
                <a:gd name="T18" fmla="*/ 29 w 30"/>
                <a:gd name="T19" fmla="*/ 25 h 26"/>
                <a:gd name="T20" fmla="*/ 29 w 30"/>
                <a:gd name="T21" fmla="*/ 19 h 26"/>
                <a:gd name="T22" fmla="*/ 29 w 30"/>
                <a:gd name="T23" fmla="*/ 19 h 26"/>
                <a:gd name="T24" fmla="*/ 29 w 30"/>
                <a:gd name="T25" fmla="*/ 19 h 26"/>
                <a:gd name="T26" fmla="*/ 0 w 30"/>
                <a:gd name="T2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6">
                  <a:moveTo>
                    <a:pt x="0" y="0"/>
                  </a:moveTo>
                  <a:cubicBezTo>
                    <a:pt x="5" y="5"/>
                    <a:pt x="9" y="10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5" y="18"/>
                    <a:pt x="16" y="19"/>
                    <a:pt x="18" y="20"/>
                  </a:cubicBezTo>
                  <a:cubicBezTo>
                    <a:pt x="20" y="21"/>
                    <a:pt x="21" y="23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5"/>
                    <a:pt x="25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30" y="23"/>
                    <a:pt x="30" y="21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19" y="10"/>
                    <a:pt x="9" y="4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îśḻíḍe">
              <a:extLst>
                <a:ext uri="{FF2B5EF4-FFF2-40B4-BE49-F238E27FC236}">
                  <a16:creationId xmlns:a16="http://schemas.microsoft.com/office/drawing/2014/main" id="{118CE253-5202-40AE-9523-3B05FFDBA636}"/>
                </a:ext>
              </a:extLst>
            </p:cNvPr>
            <p:cNvSpPr/>
            <p:nvPr/>
          </p:nvSpPr>
          <p:spPr bwMode="auto">
            <a:xfrm>
              <a:off x="6507163" y="5991225"/>
              <a:ext cx="71437" cy="25400"/>
            </a:xfrm>
            <a:custGeom>
              <a:avLst/>
              <a:gdLst>
                <a:gd name="T0" fmla="*/ 18 w 32"/>
                <a:gd name="T1" fmla="*/ 0 h 11"/>
                <a:gd name="T2" fmla="*/ 18 w 32"/>
                <a:gd name="T3" fmla="*/ 0 h 11"/>
                <a:gd name="T4" fmla="*/ 18 w 32"/>
                <a:gd name="T5" fmla="*/ 0 h 11"/>
                <a:gd name="T6" fmla="*/ 14 w 32"/>
                <a:gd name="T7" fmla="*/ 0 h 11"/>
                <a:gd name="T8" fmla="*/ 14 w 32"/>
                <a:gd name="T9" fmla="*/ 0 h 11"/>
                <a:gd name="T10" fmla="*/ 14 w 32"/>
                <a:gd name="T11" fmla="*/ 0 h 11"/>
                <a:gd name="T12" fmla="*/ 14 w 32"/>
                <a:gd name="T13" fmla="*/ 0 h 11"/>
                <a:gd name="T14" fmla="*/ 14 w 32"/>
                <a:gd name="T15" fmla="*/ 0 h 11"/>
                <a:gd name="T16" fmla="*/ 13 w 32"/>
                <a:gd name="T17" fmla="*/ 0 h 11"/>
                <a:gd name="T18" fmla="*/ 13 w 32"/>
                <a:gd name="T19" fmla="*/ 0 h 11"/>
                <a:gd name="T20" fmla="*/ 13 w 32"/>
                <a:gd name="T21" fmla="*/ 0 h 11"/>
                <a:gd name="T22" fmla="*/ 0 w 32"/>
                <a:gd name="T23" fmla="*/ 11 h 11"/>
                <a:gd name="T24" fmla="*/ 3 w 32"/>
                <a:gd name="T25" fmla="*/ 11 h 11"/>
                <a:gd name="T26" fmla="*/ 10 w 32"/>
                <a:gd name="T27" fmla="*/ 11 h 11"/>
                <a:gd name="T28" fmla="*/ 11 w 32"/>
                <a:gd name="T29" fmla="*/ 11 h 11"/>
                <a:gd name="T30" fmla="*/ 15 w 32"/>
                <a:gd name="T31" fmla="*/ 8 h 11"/>
                <a:gd name="T32" fmla="*/ 16 w 32"/>
                <a:gd name="T33" fmla="*/ 8 h 11"/>
                <a:gd name="T34" fmla="*/ 16 w 32"/>
                <a:gd name="T35" fmla="*/ 8 h 11"/>
                <a:gd name="T36" fmla="*/ 18 w 32"/>
                <a:gd name="T37" fmla="*/ 8 h 11"/>
                <a:gd name="T38" fmla="*/ 18 w 32"/>
                <a:gd name="T39" fmla="*/ 8 h 11"/>
                <a:gd name="T40" fmla="*/ 18 w 32"/>
                <a:gd name="T41" fmla="*/ 8 h 11"/>
                <a:gd name="T42" fmla="*/ 18 w 32"/>
                <a:gd name="T43" fmla="*/ 8 h 11"/>
                <a:gd name="T44" fmla="*/ 25 w 32"/>
                <a:gd name="T45" fmla="*/ 10 h 11"/>
                <a:gd name="T46" fmla="*/ 25 w 32"/>
                <a:gd name="T47" fmla="*/ 10 h 11"/>
                <a:gd name="T48" fmla="*/ 25 w 32"/>
                <a:gd name="T49" fmla="*/ 10 h 11"/>
                <a:gd name="T50" fmla="*/ 27 w 32"/>
                <a:gd name="T51" fmla="*/ 11 h 11"/>
                <a:gd name="T52" fmla="*/ 27 w 32"/>
                <a:gd name="T53" fmla="*/ 11 h 11"/>
                <a:gd name="T54" fmla="*/ 27 w 32"/>
                <a:gd name="T55" fmla="*/ 11 h 11"/>
                <a:gd name="T56" fmla="*/ 27 w 32"/>
                <a:gd name="T57" fmla="*/ 11 h 11"/>
                <a:gd name="T58" fmla="*/ 30 w 32"/>
                <a:gd name="T59" fmla="*/ 9 h 11"/>
                <a:gd name="T60" fmla="*/ 30 w 32"/>
                <a:gd name="T61" fmla="*/ 9 h 11"/>
                <a:gd name="T62" fmla="*/ 30 w 32"/>
                <a:gd name="T63" fmla="*/ 9 h 11"/>
                <a:gd name="T64" fmla="*/ 30 w 32"/>
                <a:gd name="T65" fmla="*/ 9 h 11"/>
                <a:gd name="T66" fmla="*/ 30 w 32"/>
                <a:gd name="T67" fmla="*/ 9 h 11"/>
                <a:gd name="T68" fmla="*/ 30 w 32"/>
                <a:gd name="T69" fmla="*/ 4 h 11"/>
                <a:gd name="T70" fmla="*/ 30 w 32"/>
                <a:gd name="T71" fmla="*/ 4 h 11"/>
                <a:gd name="T72" fmla="*/ 18 w 32"/>
                <a:gd name="T73" fmla="*/ 0 h 11"/>
                <a:gd name="T74" fmla="*/ 18 w 32"/>
                <a:gd name="T7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11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8" y="2"/>
                    <a:pt x="4" y="5"/>
                    <a:pt x="0" y="11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5" y="11"/>
                    <a:pt x="8" y="11"/>
                    <a:pt x="10" y="11"/>
                  </a:cubicBezTo>
                  <a:cubicBezTo>
                    <a:pt x="10" y="11"/>
                    <a:pt x="10" y="11"/>
                    <a:pt x="11" y="11"/>
                  </a:cubicBezTo>
                  <a:cubicBezTo>
                    <a:pt x="12" y="9"/>
                    <a:pt x="14" y="9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2" y="8"/>
                    <a:pt x="24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6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1"/>
                    <a:pt x="30" y="10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8"/>
                    <a:pt x="32" y="5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25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iṡľïḑe">
              <a:extLst>
                <a:ext uri="{FF2B5EF4-FFF2-40B4-BE49-F238E27FC236}">
                  <a16:creationId xmlns:a16="http://schemas.microsoft.com/office/drawing/2014/main" id="{89D523D8-3994-4F56-B6F0-E8480CB488E0}"/>
                </a:ext>
              </a:extLst>
            </p:cNvPr>
            <p:cNvSpPr/>
            <p:nvPr/>
          </p:nvSpPr>
          <p:spPr bwMode="auto">
            <a:xfrm>
              <a:off x="6551613" y="6161088"/>
              <a:ext cx="193675" cy="25400"/>
            </a:xfrm>
            <a:custGeom>
              <a:avLst/>
              <a:gdLst>
                <a:gd name="T0" fmla="*/ 85 w 85"/>
                <a:gd name="T1" fmla="*/ 0 h 11"/>
                <a:gd name="T2" fmla="*/ 39 w 85"/>
                <a:gd name="T3" fmla="*/ 7 h 11"/>
                <a:gd name="T4" fmla="*/ 2 w 85"/>
                <a:gd name="T5" fmla="*/ 3 h 11"/>
                <a:gd name="T6" fmla="*/ 0 w 85"/>
                <a:gd name="T7" fmla="*/ 11 h 11"/>
                <a:gd name="T8" fmla="*/ 85 w 85"/>
                <a:gd name="T9" fmla="*/ 11 h 11"/>
                <a:gd name="T10" fmla="*/ 85 w 85"/>
                <a:gd name="T11" fmla="*/ 11 h 11"/>
                <a:gd name="T12" fmla="*/ 85 w 85"/>
                <a:gd name="T13" fmla="*/ 10 h 11"/>
                <a:gd name="T14" fmla="*/ 85 w 85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11">
                  <a:moveTo>
                    <a:pt x="85" y="0"/>
                  </a:moveTo>
                  <a:cubicBezTo>
                    <a:pt x="70" y="5"/>
                    <a:pt x="53" y="7"/>
                    <a:pt x="39" y="7"/>
                  </a:cubicBezTo>
                  <a:cubicBezTo>
                    <a:pt x="23" y="7"/>
                    <a:pt x="9" y="5"/>
                    <a:pt x="2" y="3"/>
                  </a:cubicBezTo>
                  <a:cubicBezTo>
                    <a:pt x="1" y="6"/>
                    <a:pt x="1" y="8"/>
                    <a:pt x="0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0"/>
                    <a:pt x="85" y="10"/>
                  </a:cubicBezTo>
                  <a:cubicBezTo>
                    <a:pt x="85" y="7"/>
                    <a:pt x="85" y="3"/>
                    <a:pt x="85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işḻíḓé">
              <a:extLst>
                <a:ext uri="{FF2B5EF4-FFF2-40B4-BE49-F238E27FC236}">
                  <a16:creationId xmlns:a16="http://schemas.microsoft.com/office/drawing/2014/main" id="{604C6817-02D6-4D06-B539-C743FB676EFB}"/>
                </a:ext>
              </a:extLst>
            </p:cNvPr>
            <p:cNvSpPr/>
            <p:nvPr/>
          </p:nvSpPr>
          <p:spPr bwMode="auto">
            <a:xfrm>
              <a:off x="6043613" y="6200775"/>
              <a:ext cx="698500" cy="44450"/>
            </a:xfrm>
            <a:custGeom>
              <a:avLst/>
              <a:gdLst>
                <a:gd name="T0" fmla="*/ 0 w 308"/>
                <a:gd name="T1" fmla="*/ 0 h 20"/>
                <a:gd name="T2" fmla="*/ 3 w 308"/>
                <a:gd name="T3" fmla="*/ 20 h 20"/>
                <a:gd name="T4" fmla="*/ 3 w 308"/>
                <a:gd name="T5" fmla="*/ 20 h 20"/>
                <a:gd name="T6" fmla="*/ 3 w 308"/>
                <a:gd name="T7" fmla="*/ 20 h 20"/>
                <a:gd name="T8" fmla="*/ 3 w 308"/>
                <a:gd name="T9" fmla="*/ 20 h 20"/>
                <a:gd name="T10" fmla="*/ 3 w 308"/>
                <a:gd name="T11" fmla="*/ 20 h 20"/>
                <a:gd name="T12" fmla="*/ 4 w 308"/>
                <a:gd name="T13" fmla="*/ 20 h 20"/>
                <a:gd name="T14" fmla="*/ 4 w 308"/>
                <a:gd name="T15" fmla="*/ 20 h 20"/>
                <a:gd name="T16" fmla="*/ 307 w 308"/>
                <a:gd name="T17" fmla="*/ 20 h 20"/>
                <a:gd name="T18" fmla="*/ 307 w 308"/>
                <a:gd name="T19" fmla="*/ 20 h 20"/>
                <a:gd name="T20" fmla="*/ 307 w 308"/>
                <a:gd name="T21" fmla="*/ 20 h 20"/>
                <a:gd name="T22" fmla="*/ 307 w 308"/>
                <a:gd name="T23" fmla="*/ 20 h 20"/>
                <a:gd name="T24" fmla="*/ 307 w 308"/>
                <a:gd name="T25" fmla="*/ 20 h 20"/>
                <a:gd name="T26" fmla="*/ 307 w 308"/>
                <a:gd name="T27" fmla="*/ 20 h 20"/>
                <a:gd name="T28" fmla="*/ 307 w 308"/>
                <a:gd name="T29" fmla="*/ 20 h 20"/>
                <a:gd name="T30" fmla="*/ 308 w 308"/>
                <a:gd name="T31" fmla="*/ 9 h 20"/>
                <a:gd name="T32" fmla="*/ 136 w 308"/>
                <a:gd name="T33" fmla="*/ 16 h 20"/>
                <a:gd name="T34" fmla="*/ 86 w 308"/>
                <a:gd name="T35" fmla="*/ 15 h 20"/>
                <a:gd name="T36" fmla="*/ 0 w 308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8" h="20">
                  <a:moveTo>
                    <a:pt x="0" y="0"/>
                  </a:moveTo>
                  <a:cubicBezTo>
                    <a:pt x="0" y="10"/>
                    <a:pt x="2" y="17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8" y="16"/>
                    <a:pt x="308" y="9"/>
                  </a:cubicBezTo>
                  <a:cubicBezTo>
                    <a:pt x="273" y="11"/>
                    <a:pt x="200" y="16"/>
                    <a:pt x="136" y="16"/>
                  </a:cubicBezTo>
                  <a:cubicBezTo>
                    <a:pt x="118" y="16"/>
                    <a:pt x="101" y="16"/>
                    <a:pt x="86" y="15"/>
                  </a:cubicBezTo>
                  <a:cubicBezTo>
                    <a:pt x="40" y="12"/>
                    <a:pt x="14" y="6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işliďê">
              <a:extLst>
                <a:ext uri="{FF2B5EF4-FFF2-40B4-BE49-F238E27FC236}">
                  <a16:creationId xmlns:a16="http://schemas.microsoft.com/office/drawing/2014/main" id="{EB6CF5DC-F72C-4F12-85D4-0F9F4A410E01}"/>
                </a:ext>
              </a:extLst>
            </p:cNvPr>
            <p:cNvSpPr/>
            <p:nvPr/>
          </p:nvSpPr>
          <p:spPr bwMode="auto">
            <a:xfrm>
              <a:off x="5354638" y="1631950"/>
              <a:ext cx="112712" cy="39688"/>
            </a:xfrm>
            <a:custGeom>
              <a:avLst/>
              <a:gdLst>
                <a:gd name="T0" fmla="*/ 0 w 50"/>
                <a:gd name="T1" fmla="*/ 0 h 18"/>
                <a:gd name="T2" fmla="*/ 10 w 50"/>
                <a:gd name="T3" fmla="*/ 10 h 18"/>
                <a:gd name="T4" fmla="*/ 22 w 50"/>
                <a:gd name="T5" fmla="*/ 16 h 18"/>
                <a:gd name="T6" fmla="*/ 36 w 50"/>
                <a:gd name="T7" fmla="*/ 18 h 18"/>
                <a:gd name="T8" fmla="*/ 39 w 50"/>
                <a:gd name="T9" fmla="*/ 18 h 18"/>
                <a:gd name="T10" fmla="*/ 50 w 50"/>
                <a:gd name="T11" fmla="*/ 17 h 18"/>
                <a:gd name="T12" fmla="*/ 37 w 50"/>
                <a:gd name="T13" fmla="*/ 14 h 18"/>
                <a:gd name="T14" fmla="*/ 24 w 50"/>
                <a:gd name="T15" fmla="*/ 10 h 18"/>
                <a:gd name="T16" fmla="*/ 0 w 50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8">
                  <a:moveTo>
                    <a:pt x="0" y="0"/>
                  </a:moveTo>
                  <a:cubicBezTo>
                    <a:pt x="2" y="4"/>
                    <a:pt x="6" y="7"/>
                    <a:pt x="10" y="10"/>
                  </a:cubicBezTo>
                  <a:cubicBezTo>
                    <a:pt x="14" y="12"/>
                    <a:pt x="18" y="14"/>
                    <a:pt x="22" y="16"/>
                  </a:cubicBezTo>
                  <a:cubicBezTo>
                    <a:pt x="27" y="17"/>
                    <a:pt x="31" y="18"/>
                    <a:pt x="36" y="18"/>
                  </a:cubicBezTo>
                  <a:cubicBezTo>
                    <a:pt x="37" y="18"/>
                    <a:pt x="38" y="18"/>
                    <a:pt x="39" y="18"/>
                  </a:cubicBezTo>
                  <a:cubicBezTo>
                    <a:pt x="42" y="18"/>
                    <a:pt x="46" y="18"/>
                    <a:pt x="50" y="17"/>
                  </a:cubicBezTo>
                  <a:cubicBezTo>
                    <a:pt x="45" y="16"/>
                    <a:pt x="41" y="15"/>
                    <a:pt x="37" y="14"/>
                  </a:cubicBezTo>
                  <a:cubicBezTo>
                    <a:pt x="32" y="13"/>
                    <a:pt x="28" y="11"/>
                    <a:pt x="24" y="10"/>
                  </a:cubicBezTo>
                  <a:cubicBezTo>
                    <a:pt x="16" y="7"/>
                    <a:pt x="8" y="4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išļïḍè">
              <a:extLst>
                <a:ext uri="{FF2B5EF4-FFF2-40B4-BE49-F238E27FC236}">
                  <a16:creationId xmlns:a16="http://schemas.microsoft.com/office/drawing/2014/main" id="{03C3040E-61CA-455B-8E4B-75FE02C9A172}"/>
                </a:ext>
              </a:extLst>
            </p:cNvPr>
            <p:cNvSpPr/>
            <p:nvPr/>
          </p:nvSpPr>
          <p:spPr bwMode="auto">
            <a:xfrm>
              <a:off x="5546725" y="1690688"/>
              <a:ext cx="120650" cy="26988"/>
            </a:xfrm>
            <a:custGeom>
              <a:avLst/>
              <a:gdLst>
                <a:gd name="T0" fmla="*/ 0 w 53"/>
                <a:gd name="T1" fmla="*/ 0 h 12"/>
                <a:gd name="T2" fmla="*/ 12 w 53"/>
                <a:gd name="T3" fmla="*/ 8 h 12"/>
                <a:gd name="T4" fmla="*/ 25 w 53"/>
                <a:gd name="T5" fmla="*/ 11 h 12"/>
                <a:gd name="T6" fmla="*/ 33 w 53"/>
                <a:gd name="T7" fmla="*/ 12 h 12"/>
                <a:gd name="T8" fmla="*/ 39 w 53"/>
                <a:gd name="T9" fmla="*/ 11 h 12"/>
                <a:gd name="T10" fmla="*/ 53 w 53"/>
                <a:gd name="T11" fmla="*/ 8 h 12"/>
                <a:gd name="T12" fmla="*/ 39 w 53"/>
                <a:gd name="T13" fmla="*/ 7 h 12"/>
                <a:gd name="T14" fmla="*/ 26 w 53"/>
                <a:gd name="T15" fmla="*/ 5 h 12"/>
                <a:gd name="T16" fmla="*/ 0 w 5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2">
                  <a:moveTo>
                    <a:pt x="0" y="0"/>
                  </a:moveTo>
                  <a:cubicBezTo>
                    <a:pt x="4" y="4"/>
                    <a:pt x="8" y="6"/>
                    <a:pt x="12" y="8"/>
                  </a:cubicBezTo>
                  <a:cubicBezTo>
                    <a:pt x="16" y="10"/>
                    <a:pt x="21" y="11"/>
                    <a:pt x="25" y="11"/>
                  </a:cubicBezTo>
                  <a:cubicBezTo>
                    <a:pt x="28" y="12"/>
                    <a:pt x="30" y="12"/>
                    <a:pt x="33" y="12"/>
                  </a:cubicBezTo>
                  <a:cubicBezTo>
                    <a:pt x="35" y="12"/>
                    <a:pt x="37" y="12"/>
                    <a:pt x="39" y="11"/>
                  </a:cubicBezTo>
                  <a:cubicBezTo>
                    <a:pt x="44" y="11"/>
                    <a:pt x="48" y="10"/>
                    <a:pt x="53" y="8"/>
                  </a:cubicBezTo>
                  <a:cubicBezTo>
                    <a:pt x="48" y="7"/>
                    <a:pt x="44" y="7"/>
                    <a:pt x="39" y="7"/>
                  </a:cubicBezTo>
                  <a:cubicBezTo>
                    <a:pt x="35" y="6"/>
                    <a:pt x="31" y="6"/>
                    <a:pt x="26" y="5"/>
                  </a:cubicBezTo>
                  <a:cubicBezTo>
                    <a:pt x="18" y="4"/>
                    <a:pt x="9" y="3"/>
                    <a:pt x="0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ïṡḻíďê">
              <a:extLst>
                <a:ext uri="{FF2B5EF4-FFF2-40B4-BE49-F238E27FC236}">
                  <a16:creationId xmlns:a16="http://schemas.microsoft.com/office/drawing/2014/main" id="{83D8F32F-3F56-4753-9B91-71FD8720B06A}"/>
                </a:ext>
              </a:extLst>
            </p:cNvPr>
            <p:cNvSpPr/>
            <p:nvPr/>
          </p:nvSpPr>
          <p:spPr bwMode="auto">
            <a:xfrm>
              <a:off x="5464175" y="1887538"/>
              <a:ext cx="107950" cy="49213"/>
            </a:xfrm>
            <a:custGeom>
              <a:avLst/>
              <a:gdLst>
                <a:gd name="T0" fmla="*/ 48 w 48"/>
                <a:gd name="T1" fmla="*/ 0 h 22"/>
                <a:gd name="T2" fmla="*/ 48 w 48"/>
                <a:gd name="T3" fmla="*/ 0 h 22"/>
                <a:gd name="T4" fmla="*/ 44 w 48"/>
                <a:gd name="T5" fmla="*/ 5 h 22"/>
                <a:gd name="T6" fmla="*/ 23 w 48"/>
                <a:gd name="T7" fmla="*/ 8 h 22"/>
                <a:gd name="T8" fmla="*/ 27 w 48"/>
                <a:gd name="T9" fmla="*/ 19 h 22"/>
                <a:gd name="T10" fmla="*/ 10 w 48"/>
                <a:gd name="T11" fmla="*/ 22 h 22"/>
                <a:gd name="T12" fmla="*/ 0 w 48"/>
                <a:gd name="T13" fmla="*/ 21 h 22"/>
                <a:gd name="T14" fmla="*/ 10 w 48"/>
                <a:gd name="T15" fmla="*/ 22 h 22"/>
                <a:gd name="T16" fmla="*/ 48 w 48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2">
                  <a:moveTo>
                    <a:pt x="48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6" y="2"/>
                    <a:pt x="45" y="4"/>
                    <a:pt x="44" y="5"/>
                  </a:cubicBezTo>
                  <a:cubicBezTo>
                    <a:pt x="38" y="7"/>
                    <a:pt x="32" y="8"/>
                    <a:pt x="23" y="8"/>
                  </a:cubicBezTo>
                  <a:cubicBezTo>
                    <a:pt x="25" y="11"/>
                    <a:pt x="27" y="15"/>
                    <a:pt x="27" y="19"/>
                  </a:cubicBezTo>
                  <a:cubicBezTo>
                    <a:pt x="22" y="21"/>
                    <a:pt x="16" y="22"/>
                    <a:pt x="10" y="22"/>
                  </a:cubicBezTo>
                  <a:cubicBezTo>
                    <a:pt x="7" y="22"/>
                    <a:pt x="3" y="22"/>
                    <a:pt x="0" y="21"/>
                  </a:cubicBezTo>
                  <a:cubicBezTo>
                    <a:pt x="3" y="22"/>
                    <a:pt x="7" y="22"/>
                    <a:pt x="10" y="22"/>
                  </a:cubicBezTo>
                  <a:cubicBezTo>
                    <a:pt x="28" y="22"/>
                    <a:pt x="39" y="13"/>
                    <a:pt x="4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ïšḻïḑè">
              <a:extLst>
                <a:ext uri="{FF2B5EF4-FFF2-40B4-BE49-F238E27FC236}">
                  <a16:creationId xmlns:a16="http://schemas.microsoft.com/office/drawing/2014/main" id="{D9320078-62AB-479F-AD58-6C34DE504051}"/>
                </a:ext>
              </a:extLst>
            </p:cNvPr>
            <p:cNvSpPr/>
            <p:nvPr/>
          </p:nvSpPr>
          <p:spPr bwMode="auto">
            <a:xfrm>
              <a:off x="5391150" y="1878013"/>
              <a:ext cx="133350" cy="58738"/>
            </a:xfrm>
            <a:custGeom>
              <a:avLst/>
              <a:gdLst>
                <a:gd name="T0" fmla="*/ 17 w 59"/>
                <a:gd name="T1" fmla="*/ 0 h 26"/>
                <a:gd name="T2" fmla="*/ 0 w 59"/>
                <a:gd name="T3" fmla="*/ 8 h 26"/>
                <a:gd name="T4" fmla="*/ 0 w 59"/>
                <a:gd name="T5" fmla="*/ 8 h 26"/>
                <a:gd name="T6" fmla="*/ 31 w 59"/>
                <a:gd name="T7" fmla="*/ 25 h 26"/>
                <a:gd name="T8" fmla="*/ 31 w 59"/>
                <a:gd name="T9" fmla="*/ 25 h 26"/>
                <a:gd name="T10" fmla="*/ 32 w 59"/>
                <a:gd name="T11" fmla="*/ 25 h 26"/>
                <a:gd name="T12" fmla="*/ 42 w 59"/>
                <a:gd name="T13" fmla="*/ 26 h 26"/>
                <a:gd name="T14" fmla="*/ 59 w 59"/>
                <a:gd name="T15" fmla="*/ 23 h 26"/>
                <a:gd name="T16" fmla="*/ 55 w 59"/>
                <a:gd name="T17" fmla="*/ 12 h 26"/>
                <a:gd name="T18" fmla="*/ 50 w 59"/>
                <a:gd name="T19" fmla="*/ 12 h 26"/>
                <a:gd name="T20" fmla="*/ 47 w 59"/>
                <a:gd name="T21" fmla="*/ 12 h 26"/>
                <a:gd name="T22" fmla="*/ 5 w 59"/>
                <a:gd name="T23" fmla="*/ 3 h 26"/>
                <a:gd name="T24" fmla="*/ 17 w 59"/>
                <a:gd name="T25" fmla="*/ 0 h 26"/>
                <a:gd name="T26" fmla="*/ 17 w 59"/>
                <a:gd name="T27" fmla="*/ 0 h 26"/>
                <a:gd name="T28" fmla="*/ 17 w 59"/>
                <a:gd name="T29" fmla="*/ 0 h 26"/>
                <a:gd name="T30" fmla="*/ 17 w 59"/>
                <a:gd name="T31" fmla="*/ 0 h 26"/>
                <a:gd name="T32" fmla="*/ 17 w 59"/>
                <a:gd name="T33" fmla="*/ 0 h 26"/>
                <a:gd name="T34" fmla="*/ 17 w 59"/>
                <a:gd name="T35" fmla="*/ 0 h 26"/>
                <a:gd name="T36" fmla="*/ 17 w 59"/>
                <a:gd name="T37" fmla="*/ 0 h 26"/>
                <a:gd name="T38" fmla="*/ 18 w 59"/>
                <a:gd name="T39" fmla="*/ 0 h 26"/>
                <a:gd name="T40" fmla="*/ 17 w 59"/>
                <a:gd name="T41" fmla="*/ 0 h 26"/>
                <a:gd name="T42" fmla="*/ 18 w 59"/>
                <a:gd name="T43" fmla="*/ 0 h 26"/>
                <a:gd name="T44" fmla="*/ 48 w 59"/>
                <a:gd name="T45" fmla="*/ 4 h 26"/>
                <a:gd name="T46" fmla="*/ 48 w 59"/>
                <a:gd name="T47" fmla="*/ 4 h 26"/>
                <a:gd name="T48" fmla="*/ 18 w 59"/>
                <a:gd name="T4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26">
                  <a:moveTo>
                    <a:pt x="17" y="0"/>
                  </a:moveTo>
                  <a:cubicBezTo>
                    <a:pt x="4" y="0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2" y="20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2" y="25"/>
                  </a:cubicBezTo>
                  <a:cubicBezTo>
                    <a:pt x="35" y="26"/>
                    <a:pt x="39" y="26"/>
                    <a:pt x="42" y="26"/>
                  </a:cubicBezTo>
                  <a:cubicBezTo>
                    <a:pt x="48" y="26"/>
                    <a:pt x="54" y="25"/>
                    <a:pt x="59" y="23"/>
                  </a:cubicBezTo>
                  <a:cubicBezTo>
                    <a:pt x="59" y="19"/>
                    <a:pt x="57" y="15"/>
                    <a:pt x="55" y="12"/>
                  </a:cubicBezTo>
                  <a:cubicBezTo>
                    <a:pt x="53" y="12"/>
                    <a:pt x="52" y="12"/>
                    <a:pt x="50" y="12"/>
                  </a:cubicBezTo>
                  <a:cubicBezTo>
                    <a:pt x="49" y="12"/>
                    <a:pt x="48" y="12"/>
                    <a:pt x="47" y="12"/>
                  </a:cubicBezTo>
                  <a:cubicBezTo>
                    <a:pt x="25" y="12"/>
                    <a:pt x="12" y="7"/>
                    <a:pt x="5" y="3"/>
                  </a:cubicBezTo>
                  <a:cubicBezTo>
                    <a:pt x="8" y="1"/>
                    <a:pt x="11" y="0"/>
                    <a:pt x="17" y="0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8" y="0"/>
                  </a:cubicBezTo>
                  <a:cubicBezTo>
                    <a:pt x="26" y="0"/>
                    <a:pt x="38" y="2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8" y="2"/>
                    <a:pt x="26" y="0"/>
                    <a:pt x="18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ïŝḻiḍe">
              <a:extLst>
                <a:ext uri="{FF2B5EF4-FFF2-40B4-BE49-F238E27FC236}">
                  <a16:creationId xmlns:a16="http://schemas.microsoft.com/office/drawing/2014/main" id="{C09D524A-D84B-4F66-B280-2CD1F38B8C73}"/>
                </a:ext>
              </a:extLst>
            </p:cNvPr>
            <p:cNvSpPr/>
            <p:nvPr/>
          </p:nvSpPr>
          <p:spPr bwMode="auto">
            <a:xfrm>
              <a:off x="5402263" y="1878013"/>
              <a:ext cx="169862" cy="26988"/>
            </a:xfrm>
            <a:custGeom>
              <a:avLst/>
              <a:gdLst>
                <a:gd name="T0" fmla="*/ 13 w 75"/>
                <a:gd name="T1" fmla="*/ 0 h 12"/>
                <a:gd name="T2" fmla="*/ 12 w 75"/>
                <a:gd name="T3" fmla="*/ 0 h 12"/>
                <a:gd name="T4" fmla="*/ 12 w 75"/>
                <a:gd name="T5" fmla="*/ 0 h 12"/>
                <a:gd name="T6" fmla="*/ 12 w 75"/>
                <a:gd name="T7" fmla="*/ 0 h 12"/>
                <a:gd name="T8" fmla="*/ 12 w 75"/>
                <a:gd name="T9" fmla="*/ 0 h 12"/>
                <a:gd name="T10" fmla="*/ 12 w 75"/>
                <a:gd name="T11" fmla="*/ 0 h 12"/>
                <a:gd name="T12" fmla="*/ 12 w 75"/>
                <a:gd name="T13" fmla="*/ 0 h 12"/>
                <a:gd name="T14" fmla="*/ 12 w 75"/>
                <a:gd name="T15" fmla="*/ 0 h 12"/>
                <a:gd name="T16" fmla="*/ 0 w 75"/>
                <a:gd name="T17" fmla="*/ 3 h 12"/>
                <a:gd name="T18" fmla="*/ 42 w 75"/>
                <a:gd name="T19" fmla="*/ 12 h 12"/>
                <a:gd name="T20" fmla="*/ 45 w 75"/>
                <a:gd name="T21" fmla="*/ 12 h 12"/>
                <a:gd name="T22" fmla="*/ 50 w 75"/>
                <a:gd name="T23" fmla="*/ 12 h 12"/>
                <a:gd name="T24" fmla="*/ 71 w 75"/>
                <a:gd name="T25" fmla="*/ 9 h 12"/>
                <a:gd name="T26" fmla="*/ 75 w 75"/>
                <a:gd name="T27" fmla="*/ 4 h 12"/>
                <a:gd name="T28" fmla="*/ 75 w 75"/>
                <a:gd name="T29" fmla="*/ 4 h 12"/>
                <a:gd name="T30" fmla="*/ 57 w 75"/>
                <a:gd name="T31" fmla="*/ 6 h 12"/>
                <a:gd name="T32" fmla="*/ 55 w 75"/>
                <a:gd name="T33" fmla="*/ 6 h 12"/>
                <a:gd name="T34" fmla="*/ 43 w 75"/>
                <a:gd name="T35" fmla="*/ 4 h 12"/>
                <a:gd name="T36" fmla="*/ 13 w 75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12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3" y="1"/>
                    <a:pt x="0" y="3"/>
                  </a:cubicBezTo>
                  <a:cubicBezTo>
                    <a:pt x="7" y="7"/>
                    <a:pt x="20" y="12"/>
                    <a:pt x="42" y="12"/>
                  </a:cubicBezTo>
                  <a:cubicBezTo>
                    <a:pt x="43" y="12"/>
                    <a:pt x="44" y="12"/>
                    <a:pt x="45" y="12"/>
                  </a:cubicBezTo>
                  <a:cubicBezTo>
                    <a:pt x="47" y="12"/>
                    <a:pt x="48" y="12"/>
                    <a:pt x="50" y="12"/>
                  </a:cubicBezTo>
                  <a:cubicBezTo>
                    <a:pt x="59" y="12"/>
                    <a:pt x="65" y="11"/>
                    <a:pt x="71" y="9"/>
                  </a:cubicBezTo>
                  <a:cubicBezTo>
                    <a:pt x="72" y="8"/>
                    <a:pt x="73" y="6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65" y="6"/>
                    <a:pt x="57" y="6"/>
                  </a:cubicBezTo>
                  <a:cubicBezTo>
                    <a:pt x="56" y="6"/>
                    <a:pt x="56" y="6"/>
                    <a:pt x="55" y="6"/>
                  </a:cubicBezTo>
                  <a:cubicBezTo>
                    <a:pt x="52" y="6"/>
                    <a:pt x="48" y="5"/>
                    <a:pt x="43" y="4"/>
                  </a:cubicBezTo>
                  <a:cubicBezTo>
                    <a:pt x="33" y="2"/>
                    <a:pt x="21" y="0"/>
                    <a:pt x="1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îšḷïďè">
              <a:extLst>
                <a:ext uri="{FF2B5EF4-FFF2-40B4-BE49-F238E27FC236}">
                  <a16:creationId xmlns:a16="http://schemas.microsoft.com/office/drawing/2014/main" id="{403E87B7-6A60-40A6-AADE-C7627630B821}"/>
                </a:ext>
              </a:extLst>
            </p:cNvPr>
            <p:cNvSpPr/>
            <p:nvPr/>
          </p:nvSpPr>
          <p:spPr bwMode="auto">
            <a:xfrm>
              <a:off x="5302250" y="1697038"/>
              <a:ext cx="111125" cy="80963"/>
            </a:xfrm>
            <a:custGeom>
              <a:avLst/>
              <a:gdLst>
                <a:gd name="T0" fmla="*/ 22 w 49"/>
                <a:gd name="T1" fmla="*/ 0 h 36"/>
                <a:gd name="T2" fmla="*/ 2 w 49"/>
                <a:gd name="T3" fmla="*/ 13 h 36"/>
                <a:gd name="T4" fmla="*/ 21 w 49"/>
                <a:gd name="T5" fmla="*/ 35 h 36"/>
                <a:gd name="T6" fmla="*/ 27 w 49"/>
                <a:gd name="T7" fmla="*/ 36 h 36"/>
                <a:gd name="T8" fmla="*/ 47 w 49"/>
                <a:gd name="T9" fmla="*/ 22 h 36"/>
                <a:gd name="T10" fmla="*/ 28 w 49"/>
                <a:gd name="T11" fmla="*/ 0 h 36"/>
                <a:gd name="T12" fmla="*/ 22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22" y="0"/>
                  </a:moveTo>
                  <a:cubicBezTo>
                    <a:pt x="12" y="0"/>
                    <a:pt x="4" y="5"/>
                    <a:pt x="2" y="13"/>
                  </a:cubicBezTo>
                  <a:cubicBezTo>
                    <a:pt x="0" y="22"/>
                    <a:pt x="8" y="32"/>
                    <a:pt x="21" y="35"/>
                  </a:cubicBezTo>
                  <a:cubicBezTo>
                    <a:pt x="23" y="36"/>
                    <a:pt x="25" y="36"/>
                    <a:pt x="27" y="36"/>
                  </a:cubicBezTo>
                  <a:cubicBezTo>
                    <a:pt x="37" y="36"/>
                    <a:pt x="45" y="30"/>
                    <a:pt x="47" y="22"/>
                  </a:cubicBezTo>
                  <a:cubicBezTo>
                    <a:pt x="49" y="13"/>
                    <a:pt x="41" y="3"/>
                    <a:pt x="28" y="0"/>
                  </a:cubicBezTo>
                  <a:cubicBezTo>
                    <a:pt x="26" y="0"/>
                    <a:pt x="24" y="0"/>
                    <a:pt x="22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îślïḋé">
              <a:extLst>
                <a:ext uri="{FF2B5EF4-FFF2-40B4-BE49-F238E27FC236}">
                  <a16:creationId xmlns:a16="http://schemas.microsoft.com/office/drawing/2014/main" id="{AD522B38-0E18-4612-99B4-9D9CCD67698E}"/>
                </a:ext>
              </a:extLst>
            </p:cNvPr>
            <p:cNvSpPr/>
            <p:nvPr/>
          </p:nvSpPr>
          <p:spPr bwMode="auto">
            <a:xfrm>
              <a:off x="5570538" y="1744663"/>
              <a:ext cx="96837" cy="74613"/>
            </a:xfrm>
            <a:custGeom>
              <a:avLst/>
              <a:gdLst>
                <a:gd name="T0" fmla="*/ 21 w 43"/>
                <a:gd name="T1" fmla="*/ 0 h 33"/>
                <a:gd name="T2" fmla="*/ 0 w 43"/>
                <a:gd name="T3" fmla="*/ 16 h 33"/>
                <a:gd name="T4" fmla="*/ 21 w 43"/>
                <a:gd name="T5" fmla="*/ 33 h 33"/>
                <a:gd name="T6" fmla="*/ 22 w 43"/>
                <a:gd name="T7" fmla="*/ 33 h 33"/>
                <a:gd name="T8" fmla="*/ 43 w 43"/>
                <a:gd name="T9" fmla="*/ 17 h 33"/>
                <a:gd name="T10" fmla="*/ 22 w 43"/>
                <a:gd name="T11" fmla="*/ 0 h 33"/>
                <a:gd name="T12" fmla="*/ 21 w 43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21" y="0"/>
                  </a:moveTo>
                  <a:cubicBezTo>
                    <a:pt x="10" y="0"/>
                    <a:pt x="1" y="7"/>
                    <a:pt x="0" y="16"/>
                  </a:cubicBezTo>
                  <a:cubicBezTo>
                    <a:pt x="0" y="25"/>
                    <a:pt x="10" y="33"/>
                    <a:pt x="2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4" y="33"/>
                    <a:pt x="43" y="26"/>
                    <a:pt x="43" y="17"/>
                  </a:cubicBezTo>
                  <a:cubicBezTo>
                    <a:pt x="43" y="8"/>
                    <a:pt x="34" y="0"/>
                    <a:pt x="22" y="0"/>
                  </a:cubicBezTo>
                  <a:cubicBezTo>
                    <a:pt x="22" y="0"/>
                    <a:pt x="22" y="0"/>
                    <a:pt x="2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îṡḻide">
              <a:extLst>
                <a:ext uri="{FF2B5EF4-FFF2-40B4-BE49-F238E27FC236}">
                  <a16:creationId xmlns:a16="http://schemas.microsoft.com/office/drawing/2014/main" id="{9918C7B4-C2EE-4C48-B517-2D3943011E10}"/>
                </a:ext>
              </a:extLst>
            </p:cNvPr>
            <p:cNvSpPr/>
            <p:nvPr/>
          </p:nvSpPr>
          <p:spPr bwMode="auto">
            <a:xfrm>
              <a:off x="5122863" y="3063875"/>
              <a:ext cx="268287" cy="200025"/>
            </a:xfrm>
            <a:custGeom>
              <a:avLst/>
              <a:gdLst>
                <a:gd name="T0" fmla="*/ 118 w 118"/>
                <a:gd name="T1" fmla="*/ 38 h 88"/>
                <a:gd name="T2" fmla="*/ 118 w 118"/>
                <a:gd name="T3" fmla="*/ 38 h 88"/>
                <a:gd name="T4" fmla="*/ 118 w 118"/>
                <a:gd name="T5" fmla="*/ 38 h 88"/>
                <a:gd name="T6" fmla="*/ 118 w 118"/>
                <a:gd name="T7" fmla="*/ 38 h 88"/>
                <a:gd name="T8" fmla="*/ 118 w 118"/>
                <a:gd name="T9" fmla="*/ 38 h 88"/>
                <a:gd name="T10" fmla="*/ 118 w 118"/>
                <a:gd name="T11" fmla="*/ 38 h 88"/>
                <a:gd name="T12" fmla="*/ 118 w 118"/>
                <a:gd name="T13" fmla="*/ 38 h 88"/>
                <a:gd name="T14" fmla="*/ 118 w 118"/>
                <a:gd name="T15" fmla="*/ 38 h 88"/>
                <a:gd name="T16" fmla="*/ 118 w 118"/>
                <a:gd name="T17" fmla="*/ 38 h 88"/>
                <a:gd name="T18" fmla="*/ 117 w 118"/>
                <a:gd name="T19" fmla="*/ 38 h 88"/>
                <a:gd name="T20" fmla="*/ 117 w 118"/>
                <a:gd name="T21" fmla="*/ 38 h 88"/>
                <a:gd name="T22" fmla="*/ 117 w 118"/>
                <a:gd name="T23" fmla="*/ 38 h 88"/>
                <a:gd name="T24" fmla="*/ 117 w 118"/>
                <a:gd name="T25" fmla="*/ 38 h 88"/>
                <a:gd name="T26" fmla="*/ 117 w 118"/>
                <a:gd name="T27" fmla="*/ 38 h 88"/>
                <a:gd name="T28" fmla="*/ 117 w 118"/>
                <a:gd name="T29" fmla="*/ 38 h 88"/>
                <a:gd name="T30" fmla="*/ 116 w 118"/>
                <a:gd name="T31" fmla="*/ 38 h 88"/>
                <a:gd name="T32" fmla="*/ 116 w 118"/>
                <a:gd name="T33" fmla="*/ 38 h 88"/>
                <a:gd name="T34" fmla="*/ 116 w 118"/>
                <a:gd name="T35" fmla="*/ 38 h 88"/>
                <a:gd name="T36" fmla="*/ 117 w 118"/>
                <a:gd name="T37" fmla="*/ 38 h 88"/>
                <a:gd name="T38" fmla="*/ 117 w 118"/>
                <a:gd name="T39" fmla="*/ 38 h 88"/>
                <a:gd name="T40" fmla="*/ 117 w 118"/>
                <a:gd name="T41" fmla="*/ 38 h 88"/>
                <a:gd name="T42" fmla="*/ 116 w 118"/>
                <a:gd name="T43" fmla="*/ 38 h 88"/>
                <a:gd name="T44" fmla="*/ 116 w 118"/>
                <a:gd name="T45" fmla="*/ 38 h 88"/>
                <a:gd name="T46" fmla="*/ 116 w 118"/>
                <a:gd name="T47" fmla="*/ 38 h 88"/>
                <a:gd name="T48" fmla="*/ 117 w 118"/>
                <a:gd name="T49" fmla="*/ 38 h 88"/>
                <a:gd name="T50" fmla="*/ 117 w 118"/>
                <a:gd name="T51" fmla="*/ 38 h 88"/>
                <a:gd name="T52" fmla="*/ 117 w 118"/>
                <a:gd name="T53" fmla="*/ 38 h 88"/>
                <a:gd name="T54" fmla="*/ 116 w 118"/>
                <a:gd name="T55" fmla="*/ 38 h 88"/>
                <a:gd name="T56" fmla="*/ 116 w 118"/>
                <a:gd name="T57" fmla="*/ 38 h 88"/>
                <a:gd name="T58" fmla="*/ 116 w 118"/>
                <a:gd name="T59" fmla="*/ 38 h 88"/>
                <a:gd name="T60" fmla="*/ 116 w 118"/>
                <a:gd name="T61" fmla="*/ 38 h 88"/>
                <a:gd name="T62" fmla="*/ 116 w 118"/>
                <a:gd name="T63" fmla="*/ 38 h 88"/>
                <a:gd name="T64" fmla="*/ 116 w 118"/>
                <a:gd name="T65" fmla="*/ 38 h 88"/>
                <a:gd name="T66" fmla="*/ 116 w 118"/>
                <a:gd name="T67" fmla="*/ 38 h 88"/>
                <a:gd name="T68" fmla="*/ 116 w 118"/>
                <a:gd name="T69" fmla="*/ 38 h 88"/>
                <a:gd name="T70" fmla="*/ 69 w 118"/>
                <a:gd name="T71" fmla="*/ 0 h 88"/>
                <a:gd name="T72" fmla="*/ 58 w 118"/>
                <a:gd name="T73" fmla="*/ 2 h 88"/>
                <a:gd name="T74" fmla="*/ 44 w 118"/>
                <a:gd name="T75" fmla="*/ 6 h 88"/>
                <a:gd name="T76" fmla="*/ 2 w 118"/>
                <a:gd name="T77" fmla="*/ 54 h 88"/>
                <a:gd name="T78" fmla="*/ 2 w 118"/>
                <a:gd name="T79" fmla="*/ 54 h 88"/>
                <a:gd name="T80" fmla="*/ 6 w 118"/>
                <a:gd name="T81" fmla="*/ 61 h 88"/>
                <a:gd name="T82" fmla="*/ 31 w 118"/>
                <a:gd name="T83" fmla="*/ 78 h 88"/>
                <a:gd name="T84" fmla="*/ 44 w 118"/>
                <a:gd name="T85" fmla="*/ 88 h 88"/>
                <a:gd name="T86" fmla="*/ 44 w 118"/>
                <a:gd name="T87" fmla="*/ 88 h 88"/>
                <a:gd name="T88" fmla="*/ 47 w 118"/>
                <a:gd name="T89" fmla="*/ 87 h 88"/>
                <a:gd name="T90" fmla="*/ 49 w 118"/>
                <a:gd name="T91" fmla="*/ 84 h 88"/>
                <a:gd name="T92" fmla="*/ 49 w 118"/>
                <a:gd name="T93" fmla="*/ 84 h 88"/>
                <a:gd name="T94" fmla="*/ 100 w 118"/>
                <a:gd name="T95" fmla="*/ 40 h 88"/>
                <a:gd name="T96" fmla="*/ 66 w 118"/>
                <a:gd name="T97" fmla="*/ 12 h 88"/>
                <a:gd name="T98" fmla="*/ 47 w 118"/>
                <a:gd name="T99" fmla="*/ 8 h 88"/>
                <a:gd name="T100" fmla="*/ 38 w 118"/>
                <a:gd name="T101" fmla="*/ 8 h 88"/>
                <a:gd name="T102" fmla="*/ 69 w 118"/>
                <a:gd name="T10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8" h="88">
                  <a:moveTo>
                    <a:pt x="118" y="38"/>
                  </a:move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moveTo>
                    <a:pt x="118" y="38"/>
                  </a:move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moveTo>
                    <a:pt x="118" y="38"/>
                  </a:move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moveTo>
                    <a:pt x="117" y="38"/>
                  </a:move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moveTo>
                    <a:pt x="117" y="38"/>
                  </a:move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moveTo>
                    <a:pt x="116" y="38"/>
                  </a:move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moveTo>
                    <a:pt x="117" y="38"/>
                  </a:move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moveTo>
                    <a:pt x="116" y="38"/>
                  </a:move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moveTo>
                    <a:pt x="117" y="38"/>
                  </a:move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moveTo>
                    <a:pt x="116" y="38"/>
                  </a:move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moveTo>
                    <a:pt x="116" y="38"/>
                  </a:move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moveTo>
                    <a:pt x="69" y="0"/>
                  </a:moveTo>
                  <a:cubicBezTo>
                    <a:pt x="66" y="0"/>
                    <a:pt x="63" y="1"/>
                    <a:pt x="58" y="2"/>
                  </a:cubicBezTo>
                  <a:cubicBezTo>
                    <a:pt x="54" y="3"/>
                    <a:pt x="49" y="4"/>
                    <a:pt x="44" y="6"/>
                  </a:cubicBezTo>
                  <a:cubicBezTo>
                    <a:pt x="26" y="12"/>
                    <a:pt x="5" y="26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2" y="54"/>
                    <a:pt x="0" y="58"/>
                    <a:pt x="6" y="61"/>
                  </a:cubicBezTo>
                  <a:cubicBezTo>
                    <a:pt x="12" y="63"/>
                    <a:pt x="28" y="74"/>
                    <a:pt x="31" y="78"/>
                  </a:cubicBezTo>
                  <a:cubicBezTo>
                    <a:pt x="33" y="81"/>
                    <a:pt x="39" y="87"/>
                    <a:pt x="44" y="8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5" y="88"/>
                    <a:pt x="46" y="87"/>
                    <a:pt x="47" y="87"/>
                  </a:cubicBezTo>
                  <a:cubicBezTo>
                    <a:pt x="48" y="86"/>
                    <a:pt x="49" y="85"/>
                    <a:pt x="49" y="84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49" y="84"/>
                    <a:pt x="62" y="48"/>
                    <a:pt x="100" y="40"/>
                  </a:cubicBezTo>
                  <a:cubicBezTo>
                    <a:pt x="99" y="25"/>
                    <a:pt x="75" y="20"/>
                    <a:pt x="66" y="12"/>
                  </a:cubicBezTo>
                  <a:cubicBezTo>
                    <a:pt x="63" y="9"/>
                    <a:pt x="56" y="8"/>
                    <a:pt x="47" y="8"/>
                  </a:cubicBezTo>
                  <a:cubicBezTo>
                    <a:pt x="44" y="8"/>
                    <a:pt x="41" y="8"/>
                    <a:pt x="38" y="8"/>
                  </a:cubicBezTo>
                  <a:cubicBezTo>
                    <a:pt x="51" y="2"/>
                    <a:pt x="63" y="1"/>
                    <a:pt x="6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iŝ1iḑê">
              <a:extLst>
                <a:ext uri="{FF2B5EF4-FFF2-40B4-BE49-F238E27FC236}">
                  <a16:creationId xmlns:a16="http://schemas.microsoft.com/office/drawing/2014/main" id="{56FB0862-A522-48E1-9CFF-369B0B6E09C3}"/>
                </a:ext>
              </a:extLst>
            </p:cNvPr>
            <p:cNvSpPr/>
            <p:nvPr/>
          </p:nvSpPr>
          <p:spPr bwMode="auto">
            <a:xfrm>
              <a:off x="5208588" y="3063875"/>
              <a:ext cx="182562" cy="90488"/>
            </a:xfrm>
            <a:custGeom>
              <a:avLst/>
              <a:gdLst>
                <a:gd name="T0" fmla="*/ 31 w 80"/>
                <a:gd name="T1" fmla="*/ 0 h 40"/>
                <a:gd name="T2" fmla="*/ 31 w 80"/>
                <a:gd name="T3" fmla="*/ 0 h 40"/>
                <a:gd name="T4" fmla="*/ 31 w 80"/>
                <a:gd name="T5" fmla="*/ 0 h 40"/>
                <a:gd name="T6" fmla="*/ 0 w 80"/>
                <a:gd name="T7" fmla="*/ 8 h 40"/>
                <a:gd name="T8" fmla="*/ 9 w 80"/>
                <a:gd name="T9" fmla="*/ 8 h 40"/>
                <a:gd name="T10" fmla="*/ 28 w 80"/>
                <a:gd name="T11" fmla="*/ 12 h 40"/>
                <a:gd name="T12" fmla="*/ 62 w 80"/>
                <a:gd name="T13" fmla="*/ 40 h 40"/>
                <a:gd name="T14" fmla="*/ 62 w 80"/>
                <a:gd name="T15" fmla="*/ 40 h 40"/>
                <a:gd name="T16" fmla="*/ 67 w 80"/>
                <a:gd name="T17" fmla="*/ 39 h 40"/>
                <a:gd name="T18" fmla="*/ 78 w 80"/>
                <a:gd name="T19" fmla="*/ 38 h 40"/>
                <a:gd name="T20" fmla="*/ 78 w 80"/>
                <a:gd name="T21" fmla="*/ 38 h 40"/>
                <a:gd name="T22" fmla="*/ 78 w 80"/>
                <a:gd name="T23" fmla="*/ 38 h 40"/>
                <a:gd name="T24" fmla="*/ 78 w 80"/>
                <a:gd name="T25" fmla="*/ 38 h 40"/>
                <a:gd name="T26" fmla="*/ 78 w 80"/>
                <a:gd name="T27" fmla="*/ 38 h 40"/>
                <a:gd name="T28" fmla="*/ 78 w 80"/>
                <a:gd name="T29" fmla="*/ 38 h 40"/>
                <a:gd name="T30" fmla="*/ 78 w 80"/>
                <a:gd name="T31" fmla="*/ 38 h 40"/>
                <a:gd name="T32" fmla="*/ 78 w 80"/>
                <a:gd name="T33" fmla="*/ 38 h 40"/>
                <a:gd name="T34" fmla="*/ 78 w 80"/>
                <a:gd name="T35" fmla="*/ 38 h 40"/>
                <a:gd name="T36" fmla="*/ 79 w 80"/>
                <a:gd name="T37" fmla="*/ 38 h 40"/>
                <a:gd name="T38" fmla="*/ 79 w 80"/>
                <a:gd name="T39" fmla="*/ 38 h 40"/>
                <a:gd name="T40" fmla="*/ 79 w 80"/>
                <a:gd name="T41" fmla="*/ 38 h 40"/>
                <a:gd name="T42" fmla="*/ 79 w 80"/>
                <a:gd name="T43" fmla="*/ 38 h 40"/>
                <a:gd name="T44" fmla="*/ 79 w 80"/>
                <a:gd name="T45" fmla="*/ 38 h 40"/>
                <a:gd name="T46" fmla="*/ 79 w 80"/>
                <a:gd name="T47" fmla="*/ 38 h 40"/>
                <a:gd name="T48" fmla="*/ 79 w 80"/>
                <a:gd name="T49" fmla="*/ 38 h 40"/>
                <a:gd name="T50" fmla="*/ 79 w 80"/>
                <a:gd name="T51" fmla="*/ 38 h 40"/>
                <a:gd name="T52" fmla="*/ 80 w 80"/>
                <a:gd name="T53" fmla="*/ 38 h 40"/>
                <a:gd name="T54" fmla="*/ 80 w 80"/>
                <a:gd name="T55" fmla="*/ 38 h 40"/>
                <a:gd name="T56" fmla="*/ 80 w 80"/>
                <a:gd name="T57" fmla="*/ 38 h 40"/>
                <a:gd name="T58" fmla="*/ 80 w 80"/>
                <a:gd name="T59" fmla="*/ 38 h 40"/>
                <a:gd name="T60" fmla="*/ 80 w 80"/>
                <a:gd name="T61" fmla="*/ 38 h 40"/>
                <a:gd name="T62" fmla="*/ 80 w 80"/>
                <a:gd name="T63" fmla="*/ 38 h 40"/>
                <a:gd name="T64" fmla="*/ 80 w 80"/>
                <a:gd name="T65" fmla="*/ 38 h 40"/>
                <a:gd name="T66" fmla="*/ 80 w 80"/>
                <a:gd name="T67" fmla="*/ 38 h 40"/>
                <a:gd name="T68" fmla="*/ 80 w 80"/>
                <a:gd name="T69" fmla="*/ 38 h 40"/>
                <a:gd name="T70" fmla="*/ 71 w 80"/>
                <a:gd name="T71" fmla="*/ 28 h 40"/>
                <a:gd name="T72" fmla="*/ 49 w 80"/>
                <a:gd name="T73" fmla="*/ 10 h 40"/>
                <a:gd name="T74" fmla="*/ 41 w 80"/>
                <a:gd name="T75" fmla="*/ 4 h 40"/>
                <a:gd name="T76" fmla="*/ 31 w 80"/>
                <a:gd name="T7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4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5" y="1"/>
                    <a:pt x="13" y="2"/>
                    <a:pt x="0" y="8"/>
                  </a:cubicBezTo>
                  <a:cubicBezTo>
                    <a:pt x="3" y="8"/>
                    <a:pt x="6" y="8"/>
                    <a:pt x="9" y="8"/>
                  </a:cubicBezTo>
                  <a:cubicBezTo>
                    <a:pt x="18" y="8"/>
                    <a:pt x="25" y="9"/>
                    <a:pt x="28" y="12"/>
                  </a:cubicBezTo>
                  <a:cubicBezTo>
                    <a:pt x="37" y="20"/>
                    <a:pt x="61" y="25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4" y="39"/>
                    <a:pt x="65" y="39"/>
                    <a:pt x="67" y="39"/>
                  </a:cubicBezTo>
                  <a:cubicBezTo>
                    <a:pt x="70" y="38"/>
                    <a:pt x="74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0" y="36"/>
                    <a:pt x="80" y="31"/>
                    <a:pt x="71" y="28"/>
                  </a:cubicBezTo>
                  <a:cubicBezTo>
                    <a:pt x="65" y="26"/>
                    <a:pt x="57" y="18"/>
                    <a:pt x="49" y="10"/>
                  </a:cubicBezTo>
                  <a:cubicBezTo>
                    <a:pt x="46" y="8"/>
                    <a:pt x="44" y="6"/>
                    <a:pt x="41" y="4"/>
                  </a:cubicBezTo>
                  <a:cubicBezTo>
                    <a:pt x="37" y="2"/>
                    <a:pt x="34" y="0"/>
                    <a:pt x="3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îsľiḋe">
              <a:extLst>
                <a:ext uri="{FF2B5EF4-FFF2-40B4-BE49-F238E27FC236}">
                  <a16:creationId xmlns:a16="http://schemas.microsoft.com/office/drawing/2014/main" id="{AE72DAC2-E9C9-442B-AFB3-AB787CFC5945}"/>
                </a:ext>
              </a:extLst>
            </p:cNvPr>
            <p:cNvSpPr/>
            <p:nvPr/>
          </p:nvSpPr>
          <p:spPr bwMode="auto">
            <a:xfrm>
              <a:off x="5103813" y="1257300"/>
              <a:ext cx="666750" cy="387350"/>
            </a:xfrm>
            <a:custGeom>
              <a:avLst/>
              <a:gdLst>
                <a:gd name="T0" fmla="*/ 76 w 293"/>
                <a:gd name="T1" fmla="*/ 159 h 171"/>
                <a:gd name="T2" fmla="*/ 76 w 293"/>
                <a:gd name="T3" fmla="*/ 159 h 171"/>
                <a:gd name="T4" fmla="*/ 76 w 293"/>
                <a:gd name="T5" fmla="*/ 159 h 171"/>
                <a:gd name="T6" fmla="*/ 164 w 293"/>
                <a:gd name="T7" fmla="*/ 90 h 171"/>
                <a:gd name="T8" fmla="*/ 154 w 293"/>
                <a:gd name="T9" fmla="*/ 90 h 171"/>
                <a:gd name="T10" fmla="*/ 129 w 293"/>
                <a:gd name="T11" fmla="*/ 87 h 171"/>
                <a:gd name="T12" fmla="*/ 106 w 293"/>
                <a:gd name="T13" fmla="*/ 82 h 171"/>
                <a:gd name="T14" fmla="*/ 84 w 293"/>
                <a:gd name="T15" fmla="*/ 74 h 171"/>
                <a:gd name="T16" fmla="*/ 66 w 293"/>
                <a:gd name="T17" fmla="*/ 66 h 171"/>
                <a:gd name="T18" fmla="*/ 44 w 293"/>
                <a:gd name="T19" fmla="*/ 53 h 171"/>
                <a:gd name="T20" fmla="*/ 47 w 293"/>
                <a:gd name="T21" fmla="*/ 51 h 171"/>
                <a:gd name="T22" fmla="*/ 53 w 293"/>
                <a:gd name="T23" fmla="*/ 54 h 171"/>
                <a:gd name="T24" fmla="*/ 69 w 293"/>
                <a:gd name="T25" fmla="*/ 60 h 171"/>
                <a:gd name="T26" fmla="*/ 87 w 293"/>
                <a:gd name="T27" fmla="*/ 66 h 171"/>
                <a:gd name="T28" fmla="*/ 108 w 293"/>
                <a:gd name="T29" fmla="*/ 71 h 171"/>
                <a:gd name="T30" fmla="*/ 131 w 293"/>
                <a:gd name="T31" fmla="*/ 76 h 171"/>
                <a:gd name="T32" fmla="*/ 154 w 293"/>
                <a:gd name="T33" fmla="*/ 78 h 171"/>
                <a:gd name="T34" fmla="*/ 169 w 293"/>
                <a:gd name="T35" fmla="*/ 78 h 171"/>
                <a:gd name="T36" fmla="*/ 178 w 293"/>
                <a:gd name="T37" fmla="*/ 78 h 171"/>
                <a:gd name="T38" fmla="*/ 201 w 293"/>
                <a:gd name="T39" fmla="*/ 76 h 171"/>
                <a:gd name="T40" fmla="*/ 206 w 293"/>
                <a:gd name="T41" fmla="*/ 75 h 171"/>
                <a:gd name="T42" fmla="*/ 212 w 293"/>
                <a:gd name="T43" fmla="*/ 75 h 171"/>
                <a:gd name="T44" fmla="*/ 222 w 293"/>
                <a:gd name="T45" fmla="*/ 73 h 171"/>
                <a:gd name="T46" fmla="*/ 241 w 293"/>
                <a:gd name="T47" fmla="*/ 68 h 171"/>
                <a:gd name="T48" fmla="*/ 250 w 293"/>
                <a:gd name="T49" fmla="*/ 66 h 171"/>
                <a:gd name="T50" fmla="*/ 257 w 293"/>
                <a:gd name="T51" fmla="*/ 64 h 171"/>
                <a:gd name="T52" fmla="*/ 264 w 293"/>
                <a:gd name="T53" fmla="*/ 62 h 171"/>
                <a:gd name="T54" fmla="*/ 266 w 293"/>
                <a:gd name="T55" fmla="*/ 64 h 171"/>
                <a:gd name="T56" fmla="*/ 259 w 293"/>
                <a:gd name="T57" fmla="*/ 68 h 171"/>
                <a:gd name="T58" fmla="*/ 243 w 293"/>
                <a:gd name="T59" fmla="*/ 75 h 171"/>
                <a:gd name="T60" fmla="*/ 224 w 293"/>
                <a:gd name="T61" fmla="*/ 81 h 171"/>
                <a:gd name="T62" fmla="*/ 214 w 293"/>
                <a:gd name="T63" fmla="*/ 84 h 171"/>
                <a:gd name="T64" fmla="*/ 203 w 293"/>
                <a:gd name="T65" fmla="*/ 87 h 171"/>
                <a:gd name="T66" fmla="*/ 191 w 293"/>
                <a:gd name="T67" fmla="*/ 88 h 171"/>
                <a:gd name="T68" fmla="*/ 179 w 293"/>
                <a:gd name="T69" fmla="*/ 90 h 171"/>
                <a:gd name="T70" fmla="*/ 164 w 293"/>
                <a:gd name="T71" fmla="*/ 90 h 171"/>
                <a:gd name="T72" fmla="*/ 147 w 293"/>
                <a:gd name="T73" fmla="*/ 0 h 171"/>
                <a:gd name="T74" fmla="*/ 137 w 293"/>
                <a:gd name="T75" fmla="*/ 1 h 171"/>
                <a:gd name="T76" fmla="*/ 74 w 293"/>
                <a:gd name="T77" fmla="*/ 41 h 171"/>
                <a:gd name="T78" fmla="*/ 12 w 293"/>
                <a:gd name="T79" fmla="*/ 164 h 171"/>
                <a:gd name="T80" fmla="*/ 12 w 293"/>
                <a:gd name="T81" fmla="*/ 164 h 171"/>
                <a:gd name="T82" fmla="*/ 9 w 293"/>
                <a:gd name="T83" fmla="*/ 110 h 171"/>
                <a:gd name="T84" fmla="*/ 85 w 293"/>
                <a:gd name="T85" fmla="*/ 151 h 171"/>
                <a:gd name="T86" fmla="*/ 76 w 293"/>
                <a:gd name="T87" fmla="*/ 159 h 171"/>
                <a:gd name="T88" fmla="*/ 109 w 293"/>
                <a:gd name="T89" fmla="*/ 99 h 171"/>
                <a:gd name="T90" fmla="*/ 110 w 293"/>
                <a:gd name="T91" fmla="*/ 95 h 171"/>
                <a:gd name="T92" fmla="*/ 172 w 293"/>
                <a:gd name="T93" fmla="*/ 137 h 171"/>
                <a:gd name="T94" fmla="*/ 174 w 293"/>
                <a:gd name="T95" fmla="*/ 114 h 171"/>
                <a:gd name="T96" fmla="*/ 255 w 293"/>
                <a:gd name="T97" fmla="*/ 164 h 171"/>
                <a:gd name="T98" fmla="*/ 255 w 293"/>
                <a:gd name="T99" fmla="*/ 164 h 171"/>
                <a:gd name="T100" fmla="*/ 269 w 293"/>
                <a:gd name="T101" fmla="*/ 168 h 171"/>
                <a:gd name="T102" fmla="*/ 289 w 293"/>
                <a:gd name="T103" fmla="*/ 171 h 171"/>
                <a:gd name="T104" fmla="*/ 283 w 293"/>
                <a:gd name="T105" fmla="*/ 137 h 171"/>
                <a:gd name="T106" fmla="*/ 293 w 293"/>
                <a:gd name="T107" fmla="*/ 147 h 171"/>
                <a:gd name="T108" fmla="*/ 258 w 293"/>
                <a:gd name="T109" fmla="*/ 52 h 171"/>
                <a:gd name="T110" fmla="*/ 147 w 293"/>
                <a:gd name="T11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3" h="171">
                  <a:moveTo>
                    <a:pt x="76" y="159"/>
                  </a:moveTo>
                  <a:cubicBezTo>
                    <a:pt x="76" y="159"/>
                    <a:pt x="76" y="159"/>
                    <a:pt x="76" y="159"/>
                  </a:cubicBezTo>
                  <a:cubicBezTo>
                    <a:pt x="76" y="159"/>
                    <a:pt x="76" y="159"/>
                    <a:pt x="76" y="159"/>
                  </a:cubicBezTo>
                  <a:moveTo>
                    <a:pt x="164" y="90"/>
                  </a:moveTo>
                  <a:cubicBezTo>
                    <a:pt x="161" y="90"/>
                    <a:pt x="157" y="90"/>
                    <a:pt x="154" y="90"/>
                  </a:cubicBezTo>
                  <a:cubicBezTo>
                    <a:pt x="145" y="89"/>
                    <a:pt x="137" y="88"/>
                    <a:pt x="129" y="87"/>
                  </a:cubicBezTo>
                  <a:cubicBezTo>
                    <a:pt x="121" y="86"/>
                    <a:pt x="113" y="84"/>
                    <a:pt x="106" y="82"/>
                  </a:cubicBezTo>
                  <a:cubicBezTo>
                    <a:pt x="98" y="80"/>
                    <a:pt x="91" y="77"/>
                    <a:pt x="84" y="74"/>
                  </a:cubicBezTo>
                  <a:cubicBezTo>
                    <a:pt x="78" y="72"/>
                    <a:pt x="72" y="69"/>
                    <a:pt x="66" y="66"/>
                  </a:cubicBezTo>
                  <a:cubicBezTo>
                    <a:pt x="57" y="62"/>
                    <a:pt x="49" y="57"/>
                    <a:pt x="44" y="53"/>
                  </a:cubicBezTo>
                  <a:cubicBezTo>
                    <a:pt x="45" y="52"/>
                    <a:pt x="46" y="52"/>
                    <a:pt x="47" y="51"/>
                  </a:cubicBezTo>
                  <a:cubicBezTo>
                    <a:pt x="49" y="52"/>
                    <a:pt x="51" y="53"/>
                    <a:pt x="53" y="54"/>
                  </a:cubicBezTo>
                  <a:cubicBezTo>
                    <a:pt x="58" y="56"/>
                    <a:pt x="63" y="58"/>
                    <a:pt x="69" y="60"/>
                  </a:cubicBezTo>
                  <a:cubicBezTo>
                    <a:pt x="74" y="62"/>
                    <a:pt x="81" y="64"/>
                    <a:pt x="87" y="66"/>
                  </a:cubicBezTo>
                  <a:cubicBezTo>
                    <a:pt x="94" y="68"/>
                    <a:pt x="101" y="70"/>
                    <a:pt x="108" y="71"/>
                  </a:cubicBezTo>
                  <a:cubicBezTo>
                    <a:pt x="115" y="73"/>
                    <a:pt x="123" y="74"/>
                    <a:pt x="131" y="76"/>
                  </a:cubicBezTo>
                  <a:cubicBezTo>
                    <a:pt x="138" y="77"/>
                    <a:pt x="146" y="77"/>
                    <a:pt x="154" y="78"/>
                  </a:cubicBezTo>
                  <a:cubicBezTo>
                    <a:pt x="159" y="78"/>
                    <a:pt x="164" y="78"/>
                    <a:pt x="169" y="78"/>
                  </a:cubicBezTo>
                  <a:cubicBezTo>
                    <a:pt x="172" y="78"/>
                    <a:pt x="175" y="78"/>
                    <a:pt x="178" y="78"/>
                  </a:cubicBezTo>
                  <a:cubicBezTo>
                    <a:pt x="186" y="78"/>
                    <a:pt x="194" y="77"/>
                    <a:pt x="201" y="76"/>
                  </a:cubicBezTo>
                  <a:cubicBezTo>
                    <a:pt x="203" y="76"/>
                    <a:pt x="205" y="76"/>
                    <a:pt x="206" y="75"/>
                  </a:cubicBezTo>
                  <a:cubicBezTo>
                    <a:pt x="208" y="75"/>
                    <a:pt x="210" y="75"/>
                    <a:pt x="212" y="75"/>
                  </a:cubicBezTo>
                  <a:cubicBezTo>
                    <a:pt x="215" y="74"/>
                    <a:pt x="219" y="73"/>
                    <a:pt x="222" y="73"/>
                  </a:cubicBezTo>
                  <a:cubicBezTo>
                    <a:pt x="229" y="71"/>
                    <a:pt x="235" y="70"/>
                    <a:pt x="241" y="68"/>
                  </a:cubicBezTo>
                  <a:cubicBezTo>
                    <a:pt x="244" y="68"/>
                    <a:pt x="247" y="67"/>
                    <a:pt x="250" y="66"/>
                  </a:cubicBezTo>
                  <a:cubicBezTo>
                    <a:pt x="252" y="65"/>
                    <a:pt x="255" y="65"/>
                    <a:pt x="257" y="64"/>
                  </a:cubicBezTo>
                  <a:cubicBezTo>
                    <a:pt x="260" y="63"/>
                    <a:pt x="262" y="62"/>
                    <a:pt x="264" y="62"/>
                  </a:cubicBezTo>
                  <a:cubicBezTo>
                    <a:pt x="265" y="63"/>
                    <a:pt x="265" y="63"/>
                    <a:pt x="266" y="64"/>
                  </a:cubicBezTo>
                  <a:cubicBezTo>
                    <a:pt x="264" y="66"/>
                    <a:pt x="261" y="67"/>
                    <a:pt x="259" y="68"/>
                  </a:cubicBezTo>
                  <a:cubicBezTo>
                    <a:pt x="254" y="70"/>
                    <a:pt x="249" y="73"/>
                    <a:pt x="243" y="75"/>
                  </a:cubicBezTo>
                  <a:cubicBezTo>
                    <a:pt x="238" y="77"/>
                    <a:pt x="231" y="80"/>
                    <a:pt x="224" y="81"/>
                  </a:cubicBezTo>
                  <a:cubicBezTo>
                    <a:pt x="221" y="83"/>
                    <a:pt x="217" y="83"/>
                    <a:pt x="214" y="84"/>
                  </a:cubicBezTo>
                  <a:cubicBezTo>
                    <a:pt x="210" y="85"/>
                    <a:pt x="206" y="86"/>
                    <a:pt x="203" y="87"/>
                  </a:cubicBezTo>
                  <a:cubicBezTo>
                    <a:pt x="199" y="87"/>
                    <a:pt x="195" y="88"/>
                    <a:pt x="191" y="88"/>
                  </a:cubicBezTo>
                  <a:cubicBezTo>
                    <a:pt x="187" y="89"/>
                    <a:pt x="183" y="89"/>
                    <a:pt x="179" y="90"/>
                  </a:cubicBezTo>
                  <a:cubicBezTo>
                    <a:pt x="174" y="90"/>
                    <a:pt x="169" y="90"/>
                    <a:pt x="164" y="90"/>
                  </a:cubicBezTo>
                  <a:moveTo>
                    <a:pt x="147" y="0"/>
                  </a:moveTo>
                  <a:cubicBezTo>
                    <a:pt x="144" y="0"/>
                    <a:pt x="140" y="0"/>
                    <a:pt x="137" y="1"/>
                  </a:cubicBezTo>
                  <a:cubicBezTo>
                    <a:pt x="105" y="6"/>
                    <a:pt x="87" y="26"/>
                    <a:pt x="74" y="41"/>
                  </a:cubicBezTo>
                  <a:cubicBezTo>
                    <a:pt x="0" y="56"/>
                    <a:pt x="4" y="128"/>
                    <a:pt x="12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50"/>
                    <a:pt x="6" y="130"/>
                    <a:pt x="9" y="110"/>
                  </a:cubicBezTo>
                  <a:cubicBezTo>
                    <a:pt x="23" y="121"/>
                    <a:pt x="52" y="142"/>
                    <a:pt x="85" y="151"/>
                  </a:cubicBezTo>
                  <a:cubicBezTo>
                    <a:pt x="83" y="154"/>
                    <a:pt x="79" y="156"/>
                    <a:pt x="76" y="159"/>
                  </a:cubicBezTo>
                  <a:cubicBezTo>
                    <a:pt x="101" y="141"/>
                    <a:pt x="108" y="111"/>
                    <a:pt x="109" y="99"/>
                  </a:cubicBezTo>
                  <a:cubicBezTo>
                    <a:pt x="110" y="97"/>
                    <a:pt x="110" y="95"/>
                    <a:pt x="110" y="95"/>
                  </a:cubicBezTo>
                  <a:cubicBezTo>
                    <a:pt x="110" y="95"/>
                    <a:pt x="133" y="128"/>
                    <a:pt x="172" y="137"/>
                  </a:cubicBezTo>
                  <a:cubicBezTo>
                    <a:pt x="172" y="137"/>
                    <a:pt x="172" y="125"/>
                    <a:pt x="174" y="114"/>
                  </a:cubicBezTo>
                  <a:cubicBezTo>
                    <a:pt x="174" y="114"/>
                    <a:pt x="200" y="148"/>
                    <a:pt x="255" y="164"/>
                  </a:cubicBezTo>
                  <a:cubicBezTo>
                    <a:pt x="255" y="164"/>
                    <a:pt x="255" y="164"/>
                    <a:pt x="255" y="164"/>
                  </a:cubicBezTo>
                  <a:cubicBezTo>
                    <a:pt x="259" y="166"/>
                    <a:pt x="264" y="167"/>
                    <a:pt x="269" y="168"/>
                  </a:cubicBezTo>
                  <a:cubicBezTo>
                    <a:pt x="276" y="169"/>
                    <a:pt x="282" y="170"/>
                    <a:pt x="289" y="171"/>
                  </a:cubicBezTo>
                  <a:cubicBezTo>
                    <a:pt x="289" y="171"/>
                    <a:pt x="286" y="150"/>
                    <a:pt x="283" y="137"/>
                  </a:cubicBezTo>
                  <a:cubicBezTo>
                    <a:pt x="283" y="137"/>
                    <a:pt x="289" y="141"/>
                    <a:pt x="293" y="147"/>
                  </a:cubicBezTo>
                  <a:cubicBezTo>
                    <a:pt x="293" y="147"/>
                    <a:pt x="283" y="85"/>
                    <a:pt x="258" y="52"/>
                  </a:cubicBezTo>
                  <a:cubicBezTo>
                    <a:pt x="235" y="23"/>
                    <a:pt x="181" y="0"/>
                    <a:pt x="14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ï$ľídé">
              <a:extLst>
                <a:ext uri="{FF2B5EF4-FFF2-40B4-BE49-F238E27FC236}">
                  <a16:creationId xmlns:a16="http://schemas.microsoft.com/office/drawing/2014/main" id="{93937319-DCB7-4650-A78F-1984B4D84E12}"/>
                </a:ext>
              </a:extLst>
            </p:cNvPr>
            <p:cNvSpPr/>
            <p:nvPr/>
          </p:nvSpPr>
          <p:spPr bwMode="auto">
            <a:xfrm>
              <a:off x="5118100" y="1506538"/>
              <a:ext cx="179387" cy="190500"/>
            </a:xfrm>
            <a:custGeom>
              <a:avLst/>
              <a:gdLst>
                <a:gd name="T0" fmla="*/ 3 w 79"/>
                <a:gd name="T1" fmla="*/ 0 h 84"/>
                <a:gd name="T2" fmla="*/ 6 w 79"/>
                <a:gd name="T3" fmla="*/ 54 h 84"/>
                <a:gd name="T4" fmla="*/ 32 w 79"/>
                <a:gd name="T5" fmla="*/ 35 h 84"/>
                <a:gd name="T6" fmla="*/ 34 w 79"/>
                <a:gd name="T7" fmla="*/ 35 h 84"/>
                <a:gd name="T8" fmla="*/ 47 w 79"/>
                <a:gd name="T9" fmla="*/ 49 h 84"/>
                <a:gd name="T10" fmla="*/ 48 w 79"/>
                <a:gd name="T11" fmla="*/ 84 h 84"/>
                <a:gd name="T12" fmla="*/ 68 w 79"/>
                <a:gd name="T13" fmla="*/ 50 h 84"/>
                <a:gd name="T14" fmla="*/ 68 w 79"/>
                <a:gd name="T15" fmla="*/ 50 h 84"/>
                <a:gd name="T16" fmla="*/ 70 w 79"/>
                <a:gd name="T17" fmla="*/ 49 h 84"/>
                <a:gd name="T18" fmla="*/ 70 w 79"/>
                <a:gd name="T19" fmla="*/ 49 h 84"/>
                <a:gd name="T20" fmla="*/ 70 w 79"/>
                <a:gd name="T21" fmla="*/ 49 h 84"/>
                <a:gd name="T22" fmla="*/ 79 w 79"/>
                <a:gd name="T23" fmla="*/ 41 h 84"/>
                <a:gd name="T24" fmla="*/ 3 w 79"/>
                <a:gd name="T2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84">
                  <a:moveTo>
                    <a:pt x="3" y="0"/>
                  </a:moveTo>
                  <a:cubicBezTo>
                    <a:pt x="0" y="20"/>
                    <a:pt x="3" y="40"/>
                    <a:pt x="6" y="54"/>
                  </a:cubicBezTo>
                  <a:cubicBezTo>
                    <a:pt x="9" y="41"/>
                    <a:pt x="22" y="37"/>
                    <a:pt x="32" y="35"/>
                  </a:cubicBezTo>
                  <a:cubicBezTo>
                    <a:pt x="32" y="35"/>
                    <a:pt x="33" y="35"/>
                    <a:pt x="34" y="35"/>
                  </a:cubicBezTo>
                  <a:cubicBezTo>
                    <a:pt x="41" y="35"/>
                    <a:pt x="47" y="41"/>
                    <a:pt x="47" y="49"/>
                  </a:cubicBezTo>
                  <a:cubicBezTo>
                    <a:pt x="47" y="63"/>
                    <a:pt x="47" y="75"/>
                    <a:pt x="48" y="84"/>
                  </a:cubicBezTo>
                  <a:cubicBezTo>
                    <a:pt x="59" y="66"/>
                    <a:pt x="68" y="50"/>
                    <a:pt x="68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9" y="49"/>
                    <a:pt x="69" y="49"/>
                    <a:pt x="70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3" y="46"/>
                    <a:pt x="77" y="44"/>
                    <a:pt x="79" y="41"/>
                  </a:cubicBezTo>
                  <a:cubicBezTo>
                    <a:pt x="46" y="32"/>
                    <a:pt x="17" y="11"/>
                    <a:pt x="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îSľîḑé">
              <a:extLst>
                <a:ext uri="{FF2B5EF4-FFF2-40B4-BE49-F238E27FC236}">
                  <a16:creationId xmlns:a16="http://schemas.microsoft.com/office/drawing/2014/main" id="{2886C451-29DE-4DFB-8A87-83583FF43A2C}"/>
                </a:ext>
              </a:extLst>
            </p:cNvPr>
            <p:cNvSpPr/>
            <p:nvPr/>
          </p:nvSpPr>
          <p:spPr bwMode="auto">
            <a:xfrm>
              <a:off x="5129213" y="1585913"/>
              <a:ext cx="104775" cy="185738"/>
            </a:xfrm>
            <a:custGeom>
              <a:avLst/>
              <a:gdLst>
                <a:gd name="T0" fmla="*/ 33 w 46"/>
                <a:gd name="T1" fmla="*/ 47 h 82"/>
                <a:gd name="T2" fmla="*/ 33 w 46"/>
                <a:gd name="T3" fmla="*/ 42 h 82"/>
                <a:gd name="T4" fmla="*/ 30 w 46"/>
                <a:gd name="T5" fmla="*/ 35 h 82"/>
                <a:gd name="T6" fmla="*/ 20 w 46"/>
                <a:gd name="T7" fmla="*/ 23 h 82"/>
                <a:gd name="T8" fmla="*/ 33 w 46"/>
                <a:gd name="T9" fmla="*/ 33 h 82"/>
                <a:gd name="T10" fmla="*/ 36 w 46"/>
                <a:gd name="T11" fmla="*/ 41 h 82"/>
                <a:gd name="T12" fmla="*/ 37 w 46"/>
                <a:gd name="T13" fmla="*/ 50 h 82"/>
                <a:gd name="T14" fmla="*/ 36 w 46"/>
                <a:gd name="T15" fmla="*/ 53 h 82"/>
                <a:gd name="T16" fmla="*/ 33 w 46"/>
                <a:gd name="T17" fmla="*/ 52 h 82"/>
                <a:gd name="T18" fmla="*/ 28 w 46"/>
                <a:gd name="T19" fmla="*/ 49 h 82"/>
                <a:gd name="T20" fmla="*/ 23 w 46"/>
                <a:gd name="T21" fmla="*/ 48 h 82"/>
                <a:gd name="T22" fmla="*/ 21 w 46"/>
                <a:gd name="T23" fmla="*/ 47 h 82"/>
                <a:gd name="T24" fmla="*/ 17 w 46"/>
                <a:gd name="T25" fmla="*/ 48 h 82"/>
                <a:gd name="T26" fmla="*/ 11 w 46"/>
                <a:gd name="T27" fmla="*/ 50 h 82"/>
                <a:gd name="T28" fmla="*/ 16 w 46"/>
                <a:gd name="T29" fmla="*/ 46 h 82"/>
                <a:gd name="T30" fmla="*/ 23 w 46"/>
                <a:gd name="T31" fmla="*/ 45 h 82"/>
                <a:gd name="T32" fmla="*/ 24 w 46"/>
                <a:gd name="T33" fmla="*/ 45 h 82"/>
                <a:gd name="T34" fmla="*/ 29 w 46"/>
                <a:gd name="T35" fmla="*/ 45 h 82"/>
                <a:gd name="T36" fmla="*/ 33 w 46"/>
                <a:gd name="T37" fmla="*/ 47 h 82"/>
                <a:gd name="T38" fmla="*/ 29 w 46"/>
                <a:gd name="T39" fmla="*/ 0 h 82"/>
                <a:gd name="T40" fmla="*/ 27 w 46"/>
                <a:gd name="T41" fmla="*/ 0 h 82"/>
                <a:gd name="T42" fmla="*/ 1 w 46"/>
                <a:gd name="T43" fmla="*/ 19 h 82"/>
                <a:gd name="T44" fmla="*/ 1 w 46"/>
                <a:gd name="T45" fmla="*/ 19 h 82"/>
                <a:gd name="T46" fmla="*/ 0 w 46"/>
                <a:gd name="T47" fmla="*/ 27 h 82"/>
                <a:gd name="T48" fmla="*/ 17 w 46"/>
                <a:gd name="T49" fmla="*/ 70 h 82"/>
                <a:gd name="T50" fmla="*/ 42 w 46"/>
                <a:gd name="T51" fmla="*/ 82 h 82"/>
                <a:gd name="T52" fmla="*/ 46 w 46"/>
                <a:gd name="T53" fmla="*/ 82 h 82"/>
                <a:gd name="T54" fmla="*/ 43 w 46"/>
                <a:gd name="T55" fmla="*/ 49 h 82"/>
                <a:gd name="T56" fmla="*/ 43 w 46"/>
                <a:gd name="T57" fmla="*/ 49 h 82"/>
                <a:gd name="T58" fmla="*/ 42 w 46"/>
                <a:gd name="T59" fmla="*/ 14 h 82"/>
                <a:gd name="T60" fmla="*/ 29 w 46"/>
                <a:gd name="T6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82">
                  <a:moveTo>
                    <a:pt x="33" y="47"/>
                  </a:moveTo>
                  <a:cubicBezTo>
                    <a:pt x="33" y="45"/>
                    <a:pt x="33" y="44"/>
                    <a:pt x="33" y="42"/>
                  </a:cubicBezTo>
                  <a:cubicBezTo>
                    <a:pt x="32" y="40"/>
                    <a:pt x="31" y="37"/>
                    <a:pt x="30" y="35"/>
                  </a:cubicBezTo>
                  <a:cubicBezTo>
                    <a:pt x="28" y="30"/>
                    <a:pt x="24" y="26"/>
                    <a:pt x="20" y="23"/>
                  </a:cubicBezTo>
                  <a:cubicBezTo>
                    <a:pt x="25" y="25"/>
                    <a:pt x="30" y="29"/>
                    <a:pt x="33" y="33"/>
                  </a:cubicBezTo>
                  <a:cubicBezTo>
                    <a:pt x="35" y="36"/>
                    <a:pt x="36" y="39"/>
                    <a:pt x="36" y="41"/>
                  </a:cubicBezTo>
                  <a:cubicBezTo>
                    <a:pt x="37" y="44"/>
                    <a:pt x="37" y="47"/>
                    <a:pt x="37" y="50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1"/>
                    <a:pt x="30" y="50"/>
                    <a:pt x="28" y="49"/>
                  </a:cubicBezTo>
                  <a:cubicBezTo>
                    <a:pt x="26" y="48"/>
                    <a:pt x="25" y="48"/>
                    <a:pt x="23" y="48"/>
                  </a:cubicBezTo>
                  <a:cubicBezTo>
                    <a:pt x="22" y="48"/>
                    <a:pt x="21" y="47"/>
                    <a:pt x="21" y="47"/>
                  </a:cubicBezTo>
                  <a:cubicBezTo>
                    <a:pt x="19" y="47"/>
                    <a:pt x="18" y="48"/>
                    <a:pt x="17" y="48"/>
                  </a:cubicBezTo>
                  <a:cubicBezTo>
                    <a:pt x="15" y="48"/>
                    <a:pt x="13" y="49"/>
                    <a:pt x="11" y="50"/>
                  </a:cubicBezTo>
                  <a:cubicBezTo>
                    <a:pt x="12" y="49"/>
                    <a:pt x="14" y="47"/>
                    <a:pt x="16" y="46"/>
                  </a:cubicBezTo>
                  <a:cubicBezTo>
                    <a:pt x="18" y="45"/>
                    <a:pt x="20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6" y="45"/>
                    <a:pt x="28" y="45"/>
                    <a:pt x="29" y="45"/>
                  </a:cubicBezTo>
                  <a:cubicBezTo>
                    <a:pt x="31" y="46"/>
                    <a:pt x="32" y="46"/>
                    <a:pt x="33" y="47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7" y="0"/>
                  </a:cubicBezTo>
                  <a:cubicBezTo>
                    <a:pt x="17" y="2"/>
                    <a:pt x="4" y="6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2"/>
                    <a:pt x="0" y="24"/>
                    <a:pt x="0" y="27"/>
                  </a:cubicBezTo>
                  <a:cubicBezTo>
                    <a:pt x="0" y="48"/>
                    <a:pt x="7" y="62"/>
                    <a:pt x="17" y="70"/>
                  </a:cubicBezTo>
                  <a:cubicBezTo>
                    <a:pt x="25" y="77"/>
                    <a:pt x="35" y="80"/>
                    <a:pt x="42" y="82"/>
                  </a:cubicBezTo>
                  <a:cubicBezTo>
                    <a:pt x="44" y="82"/>
                    <a:pt x="45" y="82"/>
                    <a:pt x="46" y="82"/>
                  </a:cubicBezTo>
                  <a:cubicBezTo>
                    <a:pt x="46" y="82"/>
                    <a:pt x="44" y="71"/>
                    <a:pt x="43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2" y="40"/>
                    <a:pt x="42" y="28"/>
                    <a:pt x="42" y="14"/>
                  </a:cubicBezTo>
                  <a:cubicBezTo>
                    <a:pt x="42" y="6"/>
                    <a:pt x="36" y="0"/>
                    <a:pt x="2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îšļíḍe">
              <a:extLst>
                <a:ext uri="{FF2B5EF4-FFF2-40B4-BE49-F238E27FC236}">
                  <a16:creationId xmlns:a16="http://schemas.microsoft.com/office/drawing/2014/main" id="{D9EEBB20-5AAA-4F6F-90A0-3766650B6C85}"/>
                </a:ext>
              </a:extLst>
            </p:cNvPr>
            <p:cNvSpPr/>
            <p:nvPr/>
          </p:nvSpPr>
          <p:spPr bwMode="auto">
            <a:xfrm>
              <a:off x="5154613" y="1638300"/>
              <a:ext cx="58737" cy="68263"/>
            </a:xfrm>
            <a:custGeom>
              <a:avLst/>
              <a:gdLst>
                <a:gd name="T0" fmla="*/ 9 w 26"/>
                <a:gd name="T1" fmla="*/ 0 h 30"/>
                <a:gd name="T2" fmla="*/ 19 w 26"/>
                <a:gd name="T3" fmla="*/ 12 h 30"/>
                <a:gd name="T4" fmla="*/ 22 w 26"/>
                <a:gd name="T5" fmla="*/ 19 h 30"/>
                <a:gd name="T6" fmla="*/ 22 w 26"/>
                <a:gd name="T7" fmla="*/ 24 h 30"/>
                <a:gd name="T8" fmla="*/ 18 w 26"/>
                <a:gd name="T9" fmla="*/ 22 h 30"/>
                <a:gd name="T10" fmla="*/ 13 w 26"/>
                <a:gd name="T11" fmla="*/ 22 h 30"/>
                <a:gd name="T12" fmla="*/ 12 w 26"/>
                <a:gd name="T13" fmla="*/ 22 h 30"/>
                <a:gd name="T14" fmla="*/ 5 w 26"/>
                <a:gd name="T15" fmla="*/ 23 h 30"/>
                <a:gd name="T16" fmla="*/ 0 w 26"/>
                <a:gd name="T17" fmla="*/ 27 h 30"/>
                <a:gd name="T18" fmla="*/ 6 w 26"/>
                <a:gd name="T19" fmla="*/ 25 h 30"/>
                <a:gd name="T20" fmla="*/ 10 w 26"/>
                <a:gd name="T21" fmla="*/ 24 h 30"/>
                <a:gd name="T22" fmla="*/ 12 w 26"/>
                <a:gd name="T23" fmla="*/ 25 h 30"/>
                <a:gd name="T24" fmla="*/ 17 w 26"/>
                <a:gd name="T25" fmla="*/ 26 h 30"/>
                <a:gd name="T26" fmla="*/ 22 w 26"/>
                <a:gd name="T27" fmla="*/ 29 h 30"/>
                <a:gd name="T28" fmla="*/ 25 w 26"/>
                <a:gd name="T29" fmla="*/ 30 h 30"/>
                <a:gd name="T30" fmla="*/ 26 w 26"/>
                <a:gd name="T31" fmla="*/ 27 h 30"/>
                <a:gd name="T32" fmla="*/ 25 w 26"/>
                <a:gd name="T33" fmla="*/ 18 h 30"/>
                <a:gd name="T34" fmla="*/ 22 w 26"/>
                <a:gd name="T35" fmla="*/ 10 h 30"/>
                <a:gd name="T36" fmla="*/ 9 w 26"/>
                <a:gd name="T3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30">
                  <a:moveTo>
                    <a:pt x="9" y="0"/>
                  </a:moveTo>
                  <a:cubicBezTo>
                    <a:pt x="13" y="3"/>
                    <a:pt x="17" y="7"/>
                    <a:pt x="19" y="12"/>
                  </a:cubicBezTo>
                  <a:cubicBezTo>
                    <a:pt x="20" y="14"/>
                    <a:pt x="21" y="17"/>
                    <a:pt x="22" y="19"/>
                  </a:cubicBezTo>
                  <a:cubicBezTo>
                    <a:pt x="22" y="21"/>
                    <a:pt x="22" y="22"/>
                    <a:pt x="22" y="24"/>
                  </a:cubicBezTo>
                  <a:cubicBezTo>
                    <a:pt x="21" y="23"/>
                    <a:pt x="20" y="23"/>
                    <a:pt x="18" y="22"/>
                  </a:cubicBezTo>
                  <a:cubicBezTo>
                    <a:pt x="17" y="22"/>
                    <a:pt x="15" y="22"/>
                    <a:pt x="13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9" y="22"/>
                    <a:pt x="7" y="22"/>
                    <a:pt x="5" y="23"/>
                  </a:cubicBezTo>
                  <a:cubicBezTo>
                    <a:pt x="3" y="24"/>
                    <a:pt x="1" y="26"/>
                    <a:pt x="0" y="27"/>
                  </a:cubicBezTo>
                  <a:cubicBezTo>
                    <a:pt x="2" y="26"/>
                    <a:pt x="4" y="25"/>
                    <a:pt x="6" y="25"/>
                  </a:cubicBezTo>
                  <a:cubicBezTo>
                    <a:pt x="7" y="25"/>
                    <a:pt x="8" y="24"/>
                    <a:pt x="10" y="24"/>
                  </a:cubicBezTo>
                  <a:cubicBezTo>
                    <a:pt x="10" y="24"/>
                    <a:pt x="11" y="25"/>
                    <a:pt x="12" y="25"/>
                  </a:cubicBezTo>
                  <a:cubicBezTo>
                    <a:pt x="14" y="25"/>
                    <a:pt x="15" y="25"/>
                    <a:pt x="17" y="26"/>
                  </a:cubicBezTo>
                  <a:cubicBezTo>
                    <a:pt x="19" y="27"/>
                    <a:pt x="21" y="28"/>
                    <a:pt x="22" y="29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4"/>
                    <a:pt x="26" y="21"/>
                    <a:pt x="25" y="18"/>
                  </a:cubicBezTo>
                  <a:cubicBezTo>
                    <a:pt x="25" y="16"/>
                    <a:pt x="24" y="13"/>
                    <a:pt x="22" y="10"/>
                  </a:cubicBezTo>
                  <a:cubicBezTo>
                    <a:pt x="19" y="6"/>
                    <a:pt x="14" y="2"/>
                    <a:pt x="9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íṧḷîďé">
              <a:extLst>
                <a:ext uri="{FF2B5EF4-FFF2-40B4-BE49-F238E27FC236}">
                  <a16:creationId xmlns:a16="http://schemas.microsoft.com/office/drawing/2014/main" id="{A77D024B-BDFD-456A-912A-542E73A6A476}"/>
                </a:ext>
              </a:extLst>
            </p:cNvPr>
            <p:cNvSpPr/>
            <p:nvPr/>
          </p:nvSpPr>
          <p:spPr bwMode="auto">
            <a:xfrm>
              <a:off x="5465763" y="1955800"/>
              <a:ext cx="58737" cy="6350"/>
            </a:xfrm>
            <a:custGeom>
              <a:avLst/>
              <a:gdLst>
                <a:gd name="T0" fmla="*/ 26 w 26"/>
                <a:gd name="T1" fmla="*/ 0 h 3"/>
                <a:gd name="T2" fmla="*/ 16 w 26"/>
                <a:gd name="T3" fmla="*/ 1 h 3"/>
                <a:gd name="T4" fmla="*/ 13 w 26"/>
                <a:gd name="T5" fmla="*/ 1 h 3"/>
                <a:gd name="T6" fmla="*/ 0 w 26"/>
                <a:gd name="T7" fmla="*/ 0 h 3"/>
                <a:gd name="T8" fmla="*/ 6 w 26"/>
                <a:gd name="T9" fmla="*/ 2 h 3"/>
                <a:gd name="T10" fmla="*/ 13 w 26"/>
                <a:gd name="T11" fmla="*/ 3 h 3"/>
                <a:gd name="T12" fmla="*/ 15 w 26"/>
                <a:gd name="T13" fmla="*/ 3 h 3"/>
                <a:gd name="T14" fmla="*/ 20 w 26"/>
                <a:gd name="T15" fmla="*/ 3 h 3"/>
                <a:gd name="T16" fmla="*/ 26 w 26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">
                  <a:moveTo>
                    <a:pt x="26" y="0"/>
                  </a:moveTo>
                  <a:cubicBezTo>
                    <a:pt x="23" y="1"/>
                    <a:pt x="20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9" y="1"/>
                    <a:pt x="4" y="0"/>
                    <a:pt x="0" y="0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8" y="3"/>
                    <a:pt x="11" y="3"/>
                    <a:pt x="13" y="3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7" y="3"/>
                    <a:pt x="18" y="3"/>
                    <a:pt x="20" y="3"/>
                  </a:cubicBezTo>
                  <a:cubicBezTo>
                    <a:pt x="22" y="2"/>
                    <a:pt x="25" y="1"/>
                    <a:pt x="26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iṣlïḋê">
              <a:extLst>
                <a:ext uri="{FF2B5EF4-FFF2-40B4-BE49-F238E27FC236}">
                  <a16:creationId xmlns:a16="http://schemas.microsoft.com/office/drawing/2014/main" id="{AC11CB3B-BEC1-49BF-82B6-9898A5FB7078}"/>
                </a:ext>
              </a:extLst>
            </p:cNvPr>
            <p:cNvSpPr/>
            <p:nvPr/>
          </p:nvSpPr>
          <p:spPr bwMode="auto">
            <a:xfrm>
              <a:off x="5203825" y="1373188"/>
              <a:ext cx="504825" cy="88900"/>
            </a:xfrm>
            <a:custGeom>
              <a:avLst/>
              <a:gdLst>
                <a:gd name="T0" fmla="*/ 3 w 222"/>
                <a:gd name="T1" fmla="*/ 0 h 39"/>
                <a:gd name="T2" fmla="*/ 0 w 222"/>
                <a:gd name="T3" fmla="*/ 2 h 39"/>
                <a:gd name="T4" fmla="*/ 22 w 222"/>
                <a:gd name="T5" fmla="*/ 15 h 39"/>
                <a:gd name="T6" fmla="*/ 40 w 222"/>
                <a:gd name="T7" fmla="*/ 23 h 39"/>
                <a:gd name="T8" fmla="*/ 62 w 222"/>
                <a:gd name="T9" fmla="*/ 31 h 39"/>
                <a:gd name="T10" fmla="*/ 85 w 222"/>
                <a:gd name="T11" fmla="*/ 36 h 39"/>
                <a:gd name="T12" fmla="*/ 110 w 222"/>
                <a:gd name="T13" fmla="*/ 39 h 39"/>
                <a:gd name="T14" fmla="*/ 120 w 222"/>
                <a:gd name="T15" fmla="*/ 39 h 39"/>
                <a:gd name="T16" fmla="*/ 135 w 222"/>
                <a:gd name="T17" fmla="*/ 39 h 39"/>
                <a:gd name="T18" fmla="*/ 147 w 222"/>
                <a:gd name="T19" fmla="*/ 37 h 39"/>
                <a:gd name="T20" fmla="*/ 159 w 222"/>
                <a:gd name="T21" fmla="*/ 36 h 39"/>
                <a:gd name="T22" fmla="*/ 170 w 222"/>
                <a:gd name="T23" fmla="*/ 33 h 39"/>
                <a:gd name="T24" fmla="*/ 180 w 222"/>
                <a:gd name="T25" fmla="*/ 30 h 39"/>
                <a:gd name="T26" fmla="*/ 199 w 222"/>
                <a:gd name="T27" fmla="*/ 24 h 39"/>
                <a:gd name="T28" fmla="*/ 215 w 222"/>
                <a:gd name="T29" fmla="*/ 17 h 39"/>
                <a:gd name="T30" fmla="*/ 222 w 222"/>
                <a:gd name="T31" fmla="*/ 13 h 39"/>
                <a:gd name="T32" fmla="*/ 220 w 222"/>
                <a:gd name="T33" fmla="*/ 11 h 39"/>
                <a:gd name="T34" fmla="*/ 213 w 222"/>
                <a:gd name="T35" fmla="*/ 13 h 39"/>
                <a:gd name="T36" fmla="*/ 206 w 222"/>
                <a:gd name="T37" fmla="*/ 15 h 39"/>
                <a:gd name="T38" fmla="*/ 197 w 222"/>
                <a:gd name="T39" fmla="*/ 17 h 39"/>
                <a:gd name="T40" fmla="*/ 178 w 222"/>
                <a:gd name="T41" fmla="*/ 22 h 39"/>
                <a:gd name="T42" fmla="*/ 168 w 222"/>
                <a:gd name="T43" fmla="*/ 24 h 39"/>
                <a:gd name="T44" fmla="*/ 162 w 222"/>
                <a:gd name="T45" fmla="*/ 24 h 39"/>
                <a:gd name="T46" fmla="*/ 157 w 222"/>
                <a:gd name="T47" fmla="*/ 25 h 39"/>
                <a:gd name="T48" fmla="*/ 134 w 222"/>
                <a:gd name="T49" fmla="*/ 27 h 39"/>
                <a:gd name="T50" fmla="*/ 125 w 222"/>
                <a:gd name="T51" fmla="*/ 27 h 39"/>
                <a:gd name="T52" fmla="*/ 110 w 222"/>
                <a:gd name="T53" fmla="*/ 27 h 39"/>
                <a:gd name="T54" fmla="*/ 87 w 222"/>
                <a:gd name="T55" fmla="*/ 25 h 39"/>
                <a:gd name="T56" fmla="*/ 64 w 222"/>
                <a:gd name="T57" fmla="*/ 20 h 39"/>
                <a:gd name="T58" fmla="*/ 43 w 222"/>
                <a:gd name="T59" fmla="*/ 15 h 39"/>
                <a:gd name="T60" fmla="*/ 25 w 222"/>
                <a:gd name="T61" fmla="*/ 9 h 39"/>
                <a:gd name="T62" fmla="*/ 9 w 222"/>
                <a:gd name="T63" fmla="*/ 3 h 39"/>
                <a:gd name="T64" fmla="*/ 3 w 222"/>
                <a:gd name="T6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2" h="39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5" y="6"/>
                    <a:pt x="13" y="11"/>
                    <a:pt x="22" y="15"/>
                  </a:cubicBezTo>
                  <a:cubicBezTo>
                    <a:pt x="28" y="18"/>
                    <a:pt x="34" y="21"/>
                    <a:pt x="40" y="23"/>
                  </a:cubicBezTo>
                  <a:cubicBezTo>
                    <a:pt x="47" y="26"/>
                    <a:pt x="54" y="29"/>
                    <a:pt x="62" y="31"/>
                  </a:cubicBezTo>
                  <a:cubicBezTo>
                    <a:pt x="69" y="33"/>
                    <a:pt x="77" y="35"/>
                    <a:pt x="85" y="36"/>
                  </a:cubicBezTo>
                  <a:cubicBezTo>
                    <a:pt x="93" y="37"/>
                    <a:pt x="101" y="38"/>
                    <a:pt x="110" y="39"/>
                  </a:cubicBezTo>
                  <a:cubicBezTo>
                    <a:pt x="113" y="39"/>
                    <a:pt x="117" y="39"/>
                    <a:pt x="120" y="39"/>
                  </a:cubicBezTo>
                  <a:cubicBezTo>
                    <a:pt x="125" y="39"/>
                    <a:pt x="130" y="39"/>
                    <a:pt x="135" y="39"/>
                  </a:cubicBezTo>
                  <a:cubicBezTo>
                    <a:pt x="139" y="38"/>
                    <a:pt x="143" y="38"/>
                    <a:pt x="147" y="37"/>
                  </a:cubicBezTo>
                  <a:cubicBezTo>
                    <a:pt x="151" y="37"/>
                    <a:pt x="155" y="36"/>
                    <a:pt x="159" y="36"/>
                  </a:cubicBezTo>
                  <a:cubicBezTo>
                    <a:pt x="162" y="35"/>
                    <a:pt x="166" y="34"/>
                    <a:pt x="170" y="33"/>
                  </a:cubicBezTo>
                  <a:cubicBezTo>
                    <a:pt x="173" y="32"/>
                    <a:pt x="177" y="32"/>
                    <a:pt x="180" y="30"/>
                  </a:cubicBezTo>
                  <a:cubicBezTo>
                    <a:pt x="187" y="29"/>
                    <a:pt x="194" y="26"/>
                    <a:pt x="199" y="24"/>
                  </a:cubicBezTo>
                  <a:cubicBezTo>
                    <a:pt x="205" y="22"/>
                    <a:pt x="210" y="19"/>
                    <a:pt x="215" y="17"/>
                  </a:cubicBezTo>
                  <a:cubicBezTo>
                    <a:pt x="217" y="16"/>
                    <a:pt x="220" y="15"/>
                    <a:pt x="222" y="13"/>
                  </a:cubicBezTo>
                  <a:cubicBezTo>
                    <a:pt x="221" y="12"/>
                    <a:pt x="221" y="12"/>
                    <a:pt x="220" y="11"/>
                  </a:cubicBezTo>
                  <a:cubicBezTo>
                    <a:pt x="218" y="11"/>
                    <a:pt x="216" y="12"/>
                    <a:pt x="213" y="13"/>
                  </a:cubicBezTo>
                  <a:cubicBezTo>
                    <a:pt x="211" y="14"/>
                    <a:pt x="208" y="14"/>
                    <a:pt x="206" y="15"/>
                  </a:cubicBezTo>
                  <a:cubicBezTo>
                    <a:pt x="203" y="16"/>
                    <a:pt x="200" y="17"/>
                    <a:pt x="197" y="17"/>
                  </a:cubicBezTo>
                  <a:cubicBezTo>
                    <a:pt x="191" y="19"/>
                    <a:pt x="185" y="20"/>
                    <a:pt x="178" y="22"/>
                  </a:cubicBezTo>
                  <a:cubicBezTo>
                    <a:pt x="175" y="22"/>
                    <a:pt x="171" y="23"/>
                    <a:pt x="168" y="24"/>
                  </a:cubicBezTo>
                  <a:cubicBezTo>
                    <a:pt x="166" y="24"/>
                    <a:pt x="164" y="24"/>
                    <a:pt x="162" y="24"/>
                  </a:cubicBezTo>
                  <a:cubicBezTo>
                    <a:pt x="161" y="25"/>
                    <a:pt x="159" y="25"/>
                    <a:pt x="157" y="25"/>
                  </a:cubicBezTo>
                  <a:cubicBezTo>
                    <a:pt x="150" y="26"/>
                    <a:pt x="142" y="27"/>
                    <a:pt x="134" y="27"/>
                  </a:cubicBezTo>
                  <a:cubicBezTo>
                    <a:pt x="131" y="27"/>
                    <a:pt x="128" y="27"/>
                    <a:pt x="125" y="27"/>
                  </a:cubicBezTo>
                  <a:cubicBezTo>
                    <a:pt x="120" y="27"/>
                    <a:pt x="115" y="27"/>
                    <a:pt x="110" y="27"/>
                  </a:cubicBezTo>
                  <a:cubicBezTo>
                    <a:pt x="102" y="26"/>
                    <a:pt x="94" y="26"/>
                    <a:pt x="87" y="25"/>
                  </a:cubicBezTo>
                  <a:cubicBezTo>
                    <a:pt x="79" y="23"/>
                    <a:pt x="71" y="22"/>
                    <a:pt x="64" y="20"/>
                  </a:cubicBezTo>
                  <a:cubicBezTo>
                    <a:pt x="57" y="19"/>
                    <a:pt x="50" y="17"/>
                    <a:pt x="43" y="15"/>
                  </a:cubicBezTo>
                  <a:cubicBezTo>
                    <a:pt x="37" y="13"/>
                    <a:pt x="30" y="11"/>
                    <a:pt x="25" y="9"/>
                  </a:cubicBezTo>
                  <a:cubicBezTo>
                    <a:pt x="19" y="7"/>
                    <a:pt x="14" y="5"/>
                    <a:pt x="9" y="3"/>
                  </a:cubicBezTo>
                  <a:cubicBezTo>
                    <a:pt x="7" y="2"/>
                    <a:pt x="5" y="1"/>
                    <a:pt x="3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3" name="ïŝ1ide">
              <a:extLst>
                <a:ext uri="{FF2B5EF4-FFF2-40B4-BE49-F238E27FC236}">
                  <a16:creationId xmlns:a16="http://schemas.microsoft.com/office/drawing/2014/main" id="{0D360840-A018-415F-B8EC-DE80673174F3}"/>
                </a:ext>
              </a:extLst>
            </p:cNvPr>
            <p:cNvSpPr/>
            <p:nvPr/>
          </p:nvSpPr>
          <p:spPr bwMode="auto">
            <a:xfrm>
              <a:off x="5895975" y="1371600"/>
              <a:ext cx="80962" cy="187325"/>
            </a:xfrm>
            <a:custGeom>
              <a:avLst/>
              <a:gdLst>
                <a:gd name="T0" fmla="*/ 22 w 36"/>
                <a:gd name="T1" fmla="*/ 4 h 83"/>
                <a:gd name="T2" fmla="*/ 7 w 36"/>
                <a:gd name="T3" fmla="*/ 83 h 83"/>
                <a:gd name="T4" fmla="*/ 0 w 36"/>
                <a:gd name="T5" fmla="*/ 0 h 83"/>
                <a:gd name="T6" fmla="*/ 22 w 36"/>
                <a:gd name="T7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83">
                  <a:moveTo>
                    <a:pt x="22" y="4"/>
                  </a:moveTo>
                  <a:cubicBezTo>
                    <a:pt x="22" y="4"/>
                    <a:pt x="36" y="35"/>
                    <a:pt x="7" y="8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2" y="4"/>
                  </a:ln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4" name="i$líḑê">
              <a:extLst>
                <a:ext uri="{FF2B5EF4-FFF2-40B4-BE49-F238E27FC236}">
                  <a16:creationId xmlns:a16="http://schemas.microsoft.com/office/drawing/2014/main" id="{5EAB8AEB-3704-41DD-AA86-4FB80E7F6D28}"/>
                </a:ext>
              </a:extLst>
            </p:cNvPr>
            <p:cNvSpPr/>
            <p:nvPr/>
          </p:nvSpPr>
          <p:spPr bwMode="auto">
            <a:xfrm>
              <a:off x="5386388" y="1441450"/>
              <a:ext cx="141287" cy="223838"/>
            </a:xfrm>
            <a:custGeom>
              <a:avLst/>
              <a:gdLst>
                <a:gd name="T0" fmla="*/ 0 w 62"/>
                <a:gd name="T1" fmla="*/ 0 h 99"/>
                <a:gd name="T2" fmla="*/ 45 w 62"/>
                <a:gd name="T3" fmla="*/ 99 h 99"/>
                <a:gd name="T4" fmla="*/ 62 w 62"/>
                <a:gd name="T5" fmla="*/ 59 h 99"/>
                <a:gd name="T6" fmla="*/ 0 w 62"/>
                <a:gd name="T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99">
                  <a:moveTo>
                    <a:pt x="0" y="0"/>
                  </a:moveTo>
                  <a:cubicBezTo>
                    <a:pt x="0" y="0"/>
                    <a:pt x="14" y="79"/>
                    <a:pt x="45" y="99"/>
                  </a:cubicBezTo>
                  <a:cubicBezTo>
                    <a:pt x="62" y="59"/>
                    <a:pt x="62" y="59"/>
                    <a:pt x="62" y="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5" name="îṥ1íḑé">
              <a:extLst>
                <a:ext uri="{FF2B5EF4-FFF2-40B4-BE49-F238E27FC236}">
                  <a16:creationId xmlns:a16="http://schemas.microsoft.com/office/drawing/2014/main" id="{ACF64B0A-FA63-4972-99BC-1529C96790C8}"/>
                </a:ext>
              </a:extLst>
            </p:cNvPr>
            <p:cNvSpPr/>
            <p:nvPr/>
          </p:nvSpPr>
          <p:spPr bwMode="auto">
            <a:xfrm>
              <a:off x="5175250" y="5794375"/>
              <a:ext cx="544512" cy="423863"/>
            </a:xfrm>
            <a:custGeom>
              <a:avLst/>
              <a:gdLst>
                <a:gd name="T0" fmla="*/ 237 w 240"/>
                <a:gd name="T1" fmla="*/ 22 h 187"/>
                <a:gd name="T2" fmla="*/ 100 w 240"/>
                <a:gd name="T3" fmla="*/ 0 h 187"/>
                <a:gd name="T4" fmla="*/ 28 w 240"/>
                <a:gd name="T5" fmla="*/ 74 h 187"/>
                <a:gd name="T6" fmla="*/ 3 w 240"/>
                <a:gd name="T7" fmla="*/ 120 h 187"/>
                <a:gd name="T8" fmla="*/ 3 w 240"/>
                <a:gd name="T9" fmla="*/ 152 h 187"/>
                <a:gd name="T10" fmla="*/ 110 w 240"/>
                <a:gd name="T11" fmla="*/ 171 h 187"/>
                <a:gd name="T12" fmla="*/ 118 w 240"/>
                <a:gd name="T13" fmla="*/ 169 h 187"/>
                <a:gd name="T14" fmla="*/ 185 w 240"/>
                <a:gd name="T15" fmla="*/ 118 h 187"/>
                <a:gd name="T16" fmla="*/ 239 w 240"/>
                <a:gd name="T17" fmla="*/ 82 h 187"/>
                <a:gd name="T18" fmla="*/ 237 w 240"/>
                <a:gd name="T19" fmla="*/ 2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187">
                  <a:moveTo>
                    <a:pt x="237" y="22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91" y="16"/>
                    <a:pt x="44" y="63"/>
                    <a:pt x="28" y="74"/>
                  </a:cubicBezTo>
                  <a:cubicBezTo>
                    <a:pt x="16" y="82"/>
                    <a:pt x="3" y="100"/>
                    <a:pt x="3" y="120"/>
                  </a:cubicBezTo>
                  <a:cubicBezTo>
                    <a:pt x="3" y="120"/>
                    <a:pt x="0" y="142"/>
                    <a:pt x="3" y="152"/>
                  </a:cubicBezTo>
                  <a:cubicBezTo>
                    <a:pt x="3" y="152"/>
                    <a:pt x="24" y="187"/>
                    <a:pt x="110" y="171"/>
                  </a:cubicBezTo>
                  <a:cubicBezTo>
                    <a:pt x="112" y="171"/>
                    <a:pt x="118" y="169"/>
                    <a:pt x="118" y="169"/>
                  </a:cubicBezTo>
                  <a:cubicBezTo>
                    <a:pt x="152" y="161"/>
                    <a:pt x="170" y="134"/>
                    <a:pt x="185" y="118"/>
                  </a:cubicBezTo>
                  <a:cubicBezTo>
                    <a:pt x="202" y="100"/>
                    <a:pt x="238" y="96"/>
                    <a:pt x="239" y="82"/>
                  </a:cubicBezTo>
                  <a:cubicBezTo>
                    <a:pt x="240" y="69"/>
                    <a:pt x="237" y="22"/>
                    <a:pt x="237" y="22"/>
                  </a:cubicBezTo>
                  <a:close/>
                </a:path>
              </a:pathLst>
            </a:custGeom>
            <a:solidFill>
              <a:srgbClr val="72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6" name="íṡļíḑé">
              <a:extLst>
                <a:ext uri="{FF2B5EF4-FFF2-40B4-BE49-F238E27FC236}">
                  <a16:creationId xmlns:a16="http://schemas.microsoft.com/office/drawing/2014/main" id="{D19D01B0-FDB1-4197-BEC7-90F81DFBC16D}"/>
                </a:ext>
              </a:extLst>
            </p:cNvPr>
            <p:cNvSpPr/>
            <p:nvPr/>
          </p:nvSpPr>
          <p:spPr bwMode="auto">
            <a:xfrm>
              <a:off x="5299075" y="5811838"/>
              <a:ext cx="314325" cy="146050"/>
            </a:xfrm>
            <a:custGeom>
              <a:avLst/>
              <a:gdLst>
                <a:gd name="T0" fmla="*/ 63 w 138"/>
                <a:gd name="T1" fmla="*/ 0 h 64"/>
                <a:gd name="T2" fmla="*/ 40 w 138"/>
                <a:gd name="T3" fmla="*/ 0 h 64"/>
                <a:gd name="T4" fmla="*/ 0 w 138"/>
                <a:gd name="T5" fmla="*/ 43 h 64"/>
                <a:gd name="T6" fmla="*/ 0 w 138"/>
                <a:gd name="T7" fmla="*/ 43 h 64"/>
                <a:gd name="T8" fmla="*/ 84 w 138"/>
                <a:gd name="T9" fmla="*/ 64 h 64"/>
                <a:gd name="T10" fmla="*/ 118 w 138"/>
                <a:gd name="T11" fmla="*/ 20 h 64"/>
                <a:gd name="T12" fmla="*/ 63 w 138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64">
                  <a:moveTo>
                    <a:pt x="6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29" y="11"/>
                    <a:pt x="10" y="27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35" y="43"/>
                    <a:pt x="84" y="64"/>
                  </a:cubicBezTo>
                  <a:cubicBezTo>
                    <a:pt x="84" y="64"/>
                    <a:pt x="97" y="40"/>
                    <a:pt x="118" y="20"/>
                  </a:cubicBezTo>
                  <a:cubicBezTo>
                    <a:pt x="13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49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7" name="î$lïdè">
              <a:extLst>
                <a:ext uri="{FF2B5EF4-FFF2-40B4-BE49-F238E27FC236}">
                  <a16:creationId xmlns:a16="http://schemas.microsoft.com/office/drawing/2014/main" id="{B75A23EF-044A-4BC2-92DC-D791FC6CE879}"/>
                </a:ext>
              </a:extLst>
            </p:cNvPr>
            <p:cNvSpPr/>
            <p:nvPr/>
          </p:nvSpPr>
          <p:spPr bwMode="auto">
            <a:xfrm>
              <a:off x="5324475" y="5794375"/>
              <a:ext cx="393700" cy="188913"/>
            </a:xfrm>
            <a:custGeom>
              <a:avLst/>
              <a:gdLst>
                <a:gd name="T0" fmla="*/ 34 w 173"/>
                <a:gd name="T1" fmla="*/ 0 h 83"/>
                <a:gd name="T2" fmla="*/ 0 w 173"/>
                <a:gd name="T3" fmla="*/ 40 h 83"/>
                <a:gd name="T4" fmla="*/ 173 w 173"/>
                <a:gd name="T5" fmla="*/ 72 h 83"/>
                <a:gd name="T6" fmla="*/ 171 w 173"/>
                <a:gd name="T7" fmla="*/ 22 h 83"/>
                <a:gd name="T8" fmla="*/ 34 w 17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83">
                  <a:moveTo>
                    <a:pt x="34" y="0"/>
                  </a:moveTo>
                  <a:cubicBezTo>
                    <a:pt x="30" y="8"/>
                    <a:pt x="15" y="24"/>
                    <a:pt x="0" y="40"/>
                  </a:cubicBezTo>
                  <a:cubicBezTo>
                    <a:pt x="41" y="58"/>
                    <a:pt x="112" y="83"/>
                    <a:pt x="173" y="72"/>
                  </a:cubicBezTo>
                  <a:cubicBezTo>
                    <a:pt x="173" y="54"/>
                    <a:pt x="171" y="22"/>
                    <a:pt x="171" y="22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60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8" name="íŝḻîḓê">
              <a:extLst>
                <a:ext uri="{FF2B5EF4-FFF2-40B4-BE49-F238E27FC236}">
                  <a16:creationId xmlns:a16="http://schemas.microsoft.com/office/drawing/2014/main" id="{7DD6769F-45A5-484B-9BC8-17CB8E1D3E6C}"/>
                </a:ext>
              </a:extLst>
            </p:cNvPr>
            <p:cNvSpPr/>
            <p:nvPr/>
          </p:nvSpPr>
          <p:spPr bwMode="auto">
            <a:xfrm>
              <a:off x="5319713" y="5811838"/>
              <a:ext cx="293687" cy="131763"/>
            </a:xfrm>
            <a:custGeom>
              <a:avLst/>
              <a:gdLst>
                <a:gd name="T0" fmla="*/ 54 w 129"/>
                <a:gd name="T1" fmla="*/ 0 h 58"/>
                <a:gd name="T2" fmla="*/ 31 w 129"/>
                <a:gd name="T3" fmla="*/ 0 h 58"/>
                <a:gd name="T4" fmla="*/ 0 w 129"/>
                <a:gd name="T5" fmla="*/ 31 h 58"/>
                <a:gd name="T6" fmla="*/ 78 w 129"/>
                <a:gd name="T7" fmla="*/ 58 h 58"/>
                <a:gd name="T8" fmla="*/ 109 w 129"/>
                <a:gd name="T9" fmla="*/ 20 h 58"/>
                <a:gd name="T10" fmla="*/ 54 w 129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58">
                  <a:moveTo>
                    <a:pt x="54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3" y="8"/>
                    <a:pt x="11" y="19"/>
                    <a:pt x="0" y="31"/>
                  </a:cubicBezTo>
                  <a:cubicBezTo>
                    <a:pt x="20" y="40"/>
                    <a:pt x="48" y="51"/>
                    <a:pt x="78" y="58"/>
                  </a:cubicBezTo>
                  <a:cubicBezTo>
                    <a:pt x="83" y="50"/>
                    <a:pt x="94" y="34"/>
                    <a:pt x="109" y="20"/>
                  </a:cubicBezTo>
                  <a:cubicBezTo>
                    <a:pt x="129" y="0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3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9" name="îṩḻíde">
              <a:extLst>
                <a:ext uri="{FF2B5EF4-FFF2-40B4-BE49-F238E27FC236}">
                  <a16:creationId xmlns:a16="http://schemas.microsoft.com/office/drawing/2014/main" id="{0F5E2518-7B80-4FEA-822A-A1017D1E8FA5}"/>
                </a:ext>
              </a:extLst>
            </p:cNvPr>
            <p:cNvSpPr/>
            <p:nvPr/>
          </p:nvSpPr>
          <p:spPr bwMode="auto">
            <a:xfrm>
              <a:off x="5324475" y="5826125"/>
              <a:ext cx="203200" cy="96838"/>
            </a:xfrm>
            <a:custGeom>
              <a:avLst/>
              <a:gdLst>
                <a:gd name="T0" fmla="*/ 84 w 89"/>
                <a:gd name="T1" fmla="*/ 43 h 43"/>
                <a:gd name="T2" fmla="*/ 81 w 89"/>
                <a:gd name="T3" fmla="*/ 42 h 43"/>
                <a:gd name="T4" fmla="*/ 6 w 89"/>
                <a:gd name="T5" fmla="*/ 21 h 43"/>
                <a:gd name="T6" fmla="*/ 1 w 89"/>
                <a:gd name="T7" fmla="*/ 19 h 43"/>
                <a:gd name="T8" fmla="*/ 4 w 89"/>
                <a:gd name="T9" fmla="*/ 14 h 43"/>
                <a:gd name="T10" fmla="*/ 87 w 89"/>
                <a:gd name="T11" fmla="*/ 36 h 43"/>
                <a:gd name="T12" fmla="*/ 87 w 89"/>
                <a:gd name="T13" fmla="*/ 42 h 43"/>
                <a:gd name="T14" fmla="*/ 84 w 89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43">
                  <a:moveTo>
                    <a:pt x="84" y="43"/>
                  </a:moveTo>
                  <a:cubicBezTo>
                    <a:pt x="83" y="43"/>
                    <a:pt x="82" y="42"/>
                    <a:pt x="81" y="42"/>
                  </a:cubicBezTo>
                  <a:cubicBezTo>
                    <a:pt x="47" y="9"/>
                    <a:pt x="8" y="21"/>
                    <a:pt x="6" y="21"/>
                  </a:cubicBezTo>
                  <a:cubicBezTo>
                    <a:pt x="4" y="22"/>
                    <a:pt x="2" y="21"/>
                    <a:pt x="1" y="19"/>
                  </a:cubicBezTo>
                  <a:cubicBezTo>
                    <a:pt x="0" y="17"/>
                    <a:pt x="2" y="14"/>
                    <a:pt x="4" y="14"/>
                  </a:cubicBezTo>
                  <a:cubicBezTo>
                    <a:pt x="6" y="13"/>
                    <a:pt x="49" y="0"/>
                    <a:pt x="87" y="36"/>
                  </a:cubicBezTo>
                  <a:cubicBezTo>
                    <a:pt x="89" y="37"/>
                    <a:pt x="89" y="40"/>
                    <a:pt x="87" y="42"/>
                  </a:cubicBezTo>
                  <a:cubicBezTo>
                    <a:pt x="86" y="42"/>
                    <a:pt x="85" y="43"/>
                    <a:pt x="84" y="43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0" name="ïS1îďè">
              <a:extLst>
                <a:ext uri="{FF2B5EF4-FFF2-40B4-BE49-F238E27FC236}">
                  <a16:creationId xmlns:a16="http://schemas.microsoft.com/office/drawing/2014/main" id="{80B6194A-5E60-4D1E-B9CD-1CF3F4CA85AE}"/>
                </a:ext>
              </a:extLst>
            </p:cNvPr>
            <p:cNvSpPr/>
            <p:nvPr/>
          </p:nvSpPr>
          <p:spPr bwMode="auto">
            <a:xfrm>
              <a:off x="5180013" y="5951538"/>
              <a:ext cx="312737" cy="201613"/>
            </a:xfrm>
            <a:custGeom>
              <a:avLst/>
              <a:gdLst>
                <a:gd name="T0" fmla="*/ 30 w 138"/>
                <a:gd name="T1" fmla="*/ 2 h 89"/>
                <a:gd name="T2" fmla="*/ 26 w 138"/>
                <a:gd name="T3" fmla="*/ 5 h 89"/>
                <a:gd name="T4" fmla="*/ 1 w 138"/>
                <a:gd name="T5" fmla="*/ 51 h 89"/>
                <a:gd name="T6" fmla="*/ 0 w 138"/>
                <a:gd name="T7" fmla="*/ 72 h 89"/>
                <a:gd name="T8" fmla="*/ 37 w 138"/>
                <a:gd name="T9" fmla="*/ 89 h 89"/>
                <a:gd name="T10" fmla="*/ 131 w 138"/>
                <a:gd name="T11" fmla="*/ 77 h 89"/>
                <a:gd name="T12" fmla="*/ 138 w 138"/>
                <a:gd name="T13" fmla="*/ 54 h 89"/>
                <a:gd name="T14" fmla="*/ 30 w 138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89">
                  <a:moveTo>
                    <a:pt x="30" y="2"/>
                  </a:moveTo>
                  <a:cubicBezTo>
                    <a:pt x="29" y="3"/>
                    <a:pt x="27" y="4"/>
                    <a:pt x="26" y="5"/>
                  </a:cubicBezTo>
                  <a:cubicBezTo>
                    <a:pt x="14" y="13"/>
                    <a:pt x="1" y="31"/>
                    <a:pt x="1" y="51"/>
                  </a:cubicBezTo>
                  <a:cubicBezTo>
                    <a:pt x="1" y="51"/>
                    <a:pt x="0" y="62"/>
                    <a:pt x="0" y="72"/>
                  </a:cubicBezTo>
                  <a:cubicBezTo>
                    <a:pt x="15" y="79"/>
                    <a:pt x="36" y="88"/>
                    <a:pt x="37" y="89"/>
                  </a:cubicBezTo>
                  <a:cubicBezTo>
                    <a:pt x="38" y="89"/>
                    <a:pt x="129" y="78"/>
                    <a:pt x="131" y="77"/>
                  </a:cubicBezTo>
                  <a:cubicBezTo>
                    <a:pt x="132" y="77"/>
                    <a:pt x="138" y="54"/>
                    <a:pt x="138" y="54"/>
                  </a:cubicBezTo>
                  <a:cubicBezTo>
                    <a:pt x="107" y="5"/>
                    <a:pt x="60" y="0"/>
                    <a:pt x="3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1" name="íš1îḑê">
              <a:extLst>
                <a:ext uri="{FF2B5EF4-FFF2-40B4-BE49-F238E27FC236}">
                  <a16:creationId xmlns:a16="http://schemas.microsoft.com/office/drawing/2014/main" id="{014D3624-1436-4EC3-83C8-529FF3574A70}"/>
                </a:ext>
              </a:extLst>
            </p:cNvPr>
            <p:cNvSpPr/>
            <p:nvPr/>
          </p:nvSpPr>
          <p:spPr bwMode="auto">
            <a:xfrm>
              <a:off x="6270625" y="5746750"/>
              <a:ext cx="728662" cy="271463"/>
            </a:xfrm>
            <a:custGeom>
              <a:avLst/>
              <a:gdLst>
                <a:gd name="T0" fmla="*/ 7 w 321"/>
                <a:gd name="T1" fmla="*/ 15 h 120"/>
                <a:gd name="T2" fmla="*/ 8 w 321"/>
                <a:gd name="T3" fmla="*/ 120 h 120"/>
                <a:gd name="T4" fmla="*/ 311 w 321"/>
                <a:gd name="T5" fmla="*/ 120 h 120"/>
                <a:gd name="T6" fmla="*/ 296 w 321"/>
                <a:gd name="T7" fmla="*/ 40 h 120"/>
                <a:gd name="T8" fmla="*/ 163 w 321"/>
                <a:gd name="T9" fmla="*/ 0 h 120"/>
                <a:gd name="T10" fmla="*/ 7 w 321"/>
                <a:gd name="T11" fmla="*/ 1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120">
                  <a:moveTo>
                    <a:pt x="7" y="15"/>
                  </a:moveTo>
                  <a:cubicBezTo>
                    <a:pt x="1" y="27"/>
                    <a:pt x="0" y="107"/>
                    <a:pt x="8" y="120"/>
                  </a:cubicBezTo>
                  <a:cubicBezTo>
                    <a:pt x="311" y="120"/>
                    <a:pt x="311" y="120"/>
                    <a:pt x="311" y="120"/>
                  </a:cubicBezTo>
                  <a:cubicBezTo>
                    <a:pt x="311" y="120"/>
                    <a:pt x="321" y="55"/>
                    <a:pt x="296" y="40"/>
                  </a:cubicBezTo>
                  <a:cubicBezTo>
                    <a:pt x="273" y="26"/>
                    <a:pt x="190" y="0"/>
                    <a:pt x="163" y="0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72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2" name="iṩ1íḑê">
              <a:extLst>
                <a:ext uri="{FF2B5EF4-FFF2-40B4-BE49-F238E27FC236}">
                  <a16:creationId xmlns:a16="http://schemas.microsoft.com/office/drawing/2014/main" id="{6A1D3E8C-AC64-415D-AD5B-4196ABEB93AA}"/>
                </a:ext>
              </a:extLst>
            </p:cNvPr>
            <p:cNvSpPr/>
            <p:nvPr/>
          </p:nvSpPr>
          <p:spPr bwMode="auto">
            <a:xfrm>
              <a:off x="6526213" y="5746750"/>
              <a:ext cx="287337" cy="93663"/>
            </a:xfrm>
            <a:custGeom>
              <a:avLst/>
              <a:gdLst>
                <a:gd name="T0" fmla="*/ 125 w 126"/>
                <a:gd name="T1" fmla="*/ 17 h 41"/>
                <a:gd name="T2" fmla="*/ 126 w 126"/>
                <a:gd name="T3" fmla="*/ 17 h 41"/>
                <a:gd name="T4" fmla="*/ 50 w 126"/>
                <a:gd name="T5" fmla="*/ 0 h 41"/>
                <a:gd name="T6" fmla="*/ 0 w 126"/>
                <a:gd name="T7" fmla="*/ 4 h 41"/>
                <a:gd name="T8" fmla="*/ 15 w 126"/>
                <a:gd name="T9" fmla="*/ 13 h 41"/>
                <a:gd name="T10" fmla="*/ 90 w 126"/>
                <a:gd name="T11" fmla="*/ 41 h 41"/>
                <a:gd name="T12" fmla="*/ 125 w 126"/>
                <a:gd name="T13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41">
                  <a:moveTo>
                    <a:pt x="125" y="17"/>
                  </a:moveTo>
                  <a:cubicBezTo>
                    <a:pt x="126" y="17"/>
                    <a:pt x="126" y="17"/>
                    <a:pt x="126" y="17"/>
                  </a:cubicBezTo>
                  <a:cubicBezTo>
                    <a:pt x="96" y="7"/>
                    <a:pt x="65" y="0"/>
                    <a:pt x="5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7"/>
                    <a:pt x="10" y="10"/>
                    <a:pt x="15" y="13"/>
                  </a:cubicBezTo>
                  <a:cubicBezTo>
                    <a:pt x="34" y="25"/>
                    <a:pt x="90" y="41"/>
                    <a:pt x="90" y="41"/>
                  </a:cubicBezTo>
                  <a:cubicBezTo>
                    <a:pt x="105" y="22"/>
                    <a:pt x="125" y="17"/>
                    <a:pt x="125" y="17"/>
                  </a:cubicBezTo>
                  <a:close/>
                </a:path>
              </a:pathLst>
            </a:custGeom>
            <a:solidFill>
              <a:srgbClr val="49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3" name="ï$lïdê">
              <a:extLst>
                <a:ext uri="{FF2B5EF4-FFF2-40B4-BE49-F238E27FC236}">
                  <a16:creationId xmlns:a16="http://schemas.microsoft.com/office/drawing/2014/main" id="{DB6CB0E3-9DBA-42EB-BC5E-D886BF9A8B62}"/>
                </a:ext>
              </a:extLst>
            </p:cNvPr>
            <p:cNvSpPr/>
            <p:nvPr/>
          </p:nvSpPr>
          <p:spPr bwMode="auto">
            <a:xfrm>
              <a:off x="6275388" y="5746750"/>
              <a:ext cx="490537" cy="138113"/>
            </a:xfrm>
            <a:custGeom>
              <a:avLst/>
              <a:gdLst>
                <a:gd name="T0" fmla="*/ 5 w 216"/>
                <a:gd name="T1" fmla="*/ 15 h 61"/>
                <a:gd name="T2" fmla="*/ 0 w 216"/>
                <a:gd name="T3" fmla="*/ 53 h 61"/>
                <a:gd name="T4" fmla="*/ 216 w 216"/>
                <a:gd name="T5" fmla="*/ 10 h 61"/>
                <a:gd name="T6" fmla="*/ 161 w 216"/>
                <a:gd name="T7" fmla="*/ 0 h 61"/>
                <a:gd name="T8" fmla="*/ 5 w 216"/>
                <a:gd name="T9" fmla="*/ 1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61">
                  <a:moveTo>
                    <a:pt x="5" y="15"/>
                  </a:moveTo>
                  <a:cubicBezTo>
                    <a:pt x="3" y="20"/>
                    <a:pt x="1" y="35"/>
                    <a:pt x="0" y="53"/>
                  </a:cubicBezTo>
                  <a:cubicBezTo>
                    <a:pt x="48" y="58"/>
                    <a:pt x="152" y="61"/>
                    <a:pt x="216" y="10"/>
                  </a:cubicBezTo>
                  <a:cubicBezTo>
                    <a:pt x="194" y="4"/>
                    <a:pt x="173" y="0"/>
                    <a:pt x="161" y="0"/>
                  </a:cubicBezTo>
                  <a:lnTo>
                    <a:pt x="5" y="15"/>
                  </a:lnTo>
                  <a:close/>
                </a:path>
              </a:pathLst>
            </a:custGeom>
            <a:solidFill>
              <a:srgbClr val="60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4" name="isḷiḓe">
              <a:extLst>
                <a:ext uri="{FF2B5EF4-FFF2-40B4-BE49-F238E27FC236}">
                  <a16:creationId xmlns:a16="http://schemas.microsoft.com/office/drawing/2014/main" id="{DCB2F633-5734-448A-AE3E-69B19ADA4726}"/>
                </a:ext>
              </a:extLst>
            </p:cNvPr>
            <p:cNvSpPr/>
            <p:nvPr/>
          </p:nvSpPr>
          <p:spPr bwMode="auto">
            <a:xfrm>
              <a:off x="5308600" y="3382963"/>
              <a:ext cx="1416050" cy="2565400"/>
            </a:xfrm>
            <a:custGeom>
              <a:avLst/>
              <a:gdLst>
                <a:gd name="T0" fmla="*/ 455 w 623"/>
                <a:gd name="T1" fmla="*/ 0 h 1132"/>
                <a:gd name="T2" fmla="*/ 482 w 623"/>
                <a:gd name="T3" fmla="*/ 118 h 1132"/>
                <a:gd name="T4" fmla="*/ 489 w 623"/>
                <a:gd name="T5" fmla="*/ 151 h 1132"/>
                <a:gd name="T6" fmla="*/ 496 w 623"/>
                <a:gd name="T7" fmla="*/ 177 h 1132"/>
                <a:gd name="T8" fmla="*/ 511 w 623"/>
                <a:gd name="T9" fmla="*/ 266 h 1132"/>
                <a:gd name="T10" fmla="*/ 560 w 623"/>
                <a:gd name="T11" fmla="*/ 545 h 1132"/>
                <a:gd name="T12" fmla="*/ 602 w 623"/>
                <a:gd name="T13" fmla="*/ 988 h 1132"/>
                <a:gd name="T14" fmla="*/ 602 w 623"/>
                <a:gd name="T15" fmla="*/ 1012 h 1132"/>
                <a:gd name="T16" fmla="*/ 619 w 623"/>
                <a:gd name="T17" fmla="*/ 1043 h 1132"/>
                <a:gd name="T18" fmla="*/ 609 w 623"/>
                <a:gd name="T19" fmla="*/ 1053 h 1132"/>
                <a:gd name="T20" fmla="*/ 437 w 623"/>
                <a:gd name="T21" fmla="*/ 1083 h 1132"/>
                <a:gd name="T22" fmla="*/ 403 w 623"/>
                <a:gd name="T23" fmla="*/ 1044 h 1132"/>
                <a:gd name="T24" fmla="*/ 403 w 623"/>
                <a:gd name="T25" fmla="*/ 933 h 1132"/>
                <a:gd name="T26" fmla="*/ 408 w 623"/>
                <a:gd name="T27" fmla="*/ 884 h 1132"/>
                <a:gd name="T28" fmla="*/ 371 w 623"/>
                <a:gd name="T29" fmla="*/ 611 h 1132"/>
                <a:gd name="T30" fmla="*/ 358 w 623"/>
                <a:gd name="T31" fmla="*/ 581 h 1132"/>
                <a:gd name="T32" fmla="*/ 284 w 623"/>
                <a:gd name="T33" fmla="*/ 302 h 1132"/>
                <a:gd name="T34" fmla="*/ 273 w 623"/>
                <a:gd name="T35" fmla="*/ 320 h 1132"/>
                <a:gd name="T36" fmla="*/ 231 w 623"/>
                <a:gd name="T37" fmla="*/ 622 h 1132"/>
                <a:gd name="T38" fmla="*/ 231 w 623"/>
                <a:gd name="T39" fmla="*/ 656 h 1132"/>
                <a:gd name="T40" fmla="*/ 188 w 623"/>
                <a:gd name="T41" fmla="*/ 1057 h 1132"/>
                <a:gd name="T42" fmla="*/ 179 w 623"/>
                <a:gd name="T43" fmla="*/ 1111 h 1132"/>
                <a:gd name="T44" fmla="*/ 7 w 623"/>
                <a:gd name="T45" fmla="*/ 1094 h 1132"/>
                <a:gd name="T46" fmla="*/ 1 w 623"/>
                <a:gd name="T47" fmla="*/ 1088 h 1132"/>
                <a:gd name="T48" fmla="*/ 8 w 623"/>
                <a:gd name="T49" fmla="*/ 1056 h 1132"/>
                <a:gd name="T50" fmla="*/ 15 w 623"/>
                <a:gd name="T51" fmla="*/ 1009 h 1132"/>
                <a:gd name="T52" fmla="*/ 15 w 623"/>
                <a:gd name="T53" fmla="*/ 792 h 1132"/>
                <a:gd name="T54" fmla="*/ 37 w 623"/>
                <a:gd name="T55" fmla="*/ 542 h 1132"/>
                <a:gd name="T56" fmla="*/ 27 w 623"/>
                <a:gd name="T57" fmla="*/ 149 h 1132"/>
                <a:gd name="T58" fmla="*/ 455 w 623"/>
                <a:gd name="T59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3" h="1132">
                  <a:moveTo>
                    <a:pt x="455" y="0"/>
                  </a:moveTo>
                  <a:cubicBezTo>
                    <a:pt x="455" y="0"/>
                    <a:pt x="475" y="103"/>
                    <a:pt x="482" y="118"/>
                  </a:cubicBezTo>
                  <a:cubicBezTo>
                    <a:pt x="490" y="133"/>
                    <a:pt x="491" y="142"/>
                    <a:pt x="489" y="151"/>
                  </a:cubicBezTo>
                  <a:cubicBezTo>
                    <a:pt x="489" y="151"/>
                    <a:pt x="502" y="160"/>
                    <a:pt x="496" y="177"/>
                  </a:cubicBezTo>
                  <a:cubicBezTo>
                    <a:pt x="496" y="177"/>
                    <a:pt x="508" y="228"/>
                    <a:pt x="511" y="266"/>
                  </a:cubicBezTo>
                  <a:cubicBezTo>
                    <a:pt x="514" y="305"/>
                    <a:pt x="553" y="484"/>
                    <a:pt x="560" y="545"/>
                  </a:cubicBezTo>
                  <a:cubicBezTo>
                    <a:pt x="568" y="606"/>
                    <a:pt x="595" y="975"/>
                    <a:pt x="602" y="988"/>
                  </a:cubicBezTo>
                  <a:cubicBezTo>
                    <a:pt x="610" y="1000"/>
                    <a:pt x="602" y="1012"/>
                    <a:pt x="602" y="1012"/>
                  </a:cubicBezTo>
                  <a:cubicBezTo>
                    <a:pt x="619" y="1043"/>
                    <a:pt x="619" y="1043"/>
                    <a:pt x="619" y="1043"/>
                  </a:cubicBezTo>
                  <a:cubicBezTo>
                    <a:pt x="619" y="1043"/>
                    <a:pt x="623" y="1048"/>
                    <a:pt x="609" y="1053"/>
                  </a:cubicBezTo>
                  <a:cubicBezTo>
                    <a:pt x="595" y="1059"/>
                    <a:pt x="472" y="1096"/>
                    <a:pt x="437" y="1083"/>
                  </a:cubicBezTo>
                  <a:cubicBezTo>
                    <a:pt x="403" y="1069"/>
                    <a:pt x="403" y="1044"/>
                    <a:pt x="403" y="1044"/>
                  </a:cubicBezTo>
                  <a:cubicBezTo>
                    <a:pt x="403" y="1044"/>
                    <a:pt x="405" y="957"/>
                    <a:pt x="403" y="933"/>
                  </a:cubicBezTo>
                  <a:cubicBezTo>
                    <a:pt x="401" y="908"/>
                    <a:pt x="395" y="909"/>
                    <a:pt x="408" y="884"/>
                  </a:cubicBezTo>
                  <a:cubicBezTo>
                    <a:pt x="408" y="884"/>
                    <a:pt x="371" y="648"/>
                    <a:pt x="371" y="611"/>
                  </a:cubicBezTo>
                  <a:cubicBezTo>
                    <a:pt x="371" y="611"/>
                    <a:pt x="349" y="596"/>
                    <a:pt x="358" y="581"/>
                  </a:cubicBezTo>
                  <a:cubicBezTo>
                    <a:pt x="358" y="581"/>
                    <a:pt x="302" y="326"/>
                    <a:pt x="284" y="302"/>
                  </a:cubicBezTo>
                  <a:cubicBezTo>
                    <a:pt x="284" y="302"/>
                    <a:pt x="280" y="312"/>
                    <a:pt x="273" y="320"/>
                  </a:cubicBezTo>
                  <a:cubicBezTo>
                    <a:pt x="273" y="320"/>
                    <a:pt x="239" y="602"/>
                    <a:pt x="231" y="622"/>
                  </a:cubicBezTo>
                  <a:cubicBezTo>
                    <a:pt x="231" y="622"/>
                    <a:pt x="238" y="635"/>
                    <a:pt x="231" y="656"/>
                  </a:cubicBezTo>
                  <a:cubicBezTo>
                    <a:pt x="225" y="676"/>
                    <a:pt x="190" y="1043"/>
                    <a:pt x="188" y="1057"/>
                  </a:cubicBezTo>
                  <a:cubicBezTo>
                    <a:pt x="188" y="1057"/>
                    <a:pt x="221" y="1090"/>
                    <a:pt x="179" y="1111"/>
                  </a:cubicBezTo>
                  <a:cubicBezTo>
                    <a:pt x="139" y="1132"/>
                    <a:pt x="55" y="1095"/>
                    <a:pt x="7" y="1094"/>
                  </a:cubicBezTo>
                  <a:cubicBezTo>
                    <a:pt x="4" y="1094"/>
                    <a:pt x="1" y="1091"/>
                    <a:pt x="1" y="1088"/>
                  </a:cubicBezTo>
                  <a:cubicBezTo>
                    <a:pt x="0" y="1080"/>
                    <a:pt x="0" y="1065"/>
                    <a:pt x="8" y="1056"/>
                  </a:cubicBezTo>
                  <a:cubicBezTo>
                    <a:pt x="8" y="1056"/>
                    <a:pt x="6" y="1024"/>
                    <a:pt x="15" y="1009"/>
                  </a:cubicBezTo>
                  <a:cubicBezTo>
                    <a:pt x="15" y="1009"/>
                    <a:pt x="8" y="904"/>
                    <a:pt x="15" y="792"/>
                  </a:cubicBezTo>
                  <a:cubicBezTo>
                    <a:pt x="21" y="681"/>
                    <a:pt x="37" y="542"/>
                    <a:pt x="37" y="542"/>
                  </a:cubicBezTo>
                  <a:cubicBezTo>
                    <a:pt x="37" y="542"/>
                    <a:pt x="16" y="183"/>
                    <a:pt x="27" y="149"/>
                  </a:cubicBezTo>
                  <a:cubicBezTo>
                    <a:pt x="37" y="115"/>
                    <a:pt x="455" y="0"/>
                    <a:pt x="455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5" name="ïṧlíḑé">
              <a:extLst>
                <a:ext uri="{FF2B5EF4-FFF2-40B4-BE49-F238E27FC236}">
                  <a16:creationId xmlns:a16="http://schemas.microsoft.com/office/drawing/2014/main" id="{05DF18B9-E8EA-4EEC-8BF1-8411C3E5A565}"/>
                </a:ext>
              </a:extLst>
            </p:cNvPr>
            <p:cNvSpPr/>
            <p:nvPr/>
          </p:nvSpPr>
          <p:spPr bwMode="auto">
            <a:xfrm>
              <a:off x="6118225" y="2374900"/>
              <a:ext cx="247650" cy="461963"/>
            </a:xfrm>
            <a:custGeom>
              <a:avLst/>
              <a:gdLst>
                <a:gd name="T0" fmla="*/ 71 w 109"/>
                <a:gd name="T1" fmla="*/ 0 h 204"/>
                <a:gd name="T2" fmla="*/ 109 w 109"/>
                <a:gd name="T3" fmla="*/ 182 h 204"/>
                <a:gd name="T4" fmla="*/ 32 w 109"/>
                <a:gd name="T5" fmla="*/ 204 h 204"/>
                <a:gd name="T6" fmla="*/ 0 w 109"/>
                <a:gd name="T7" fmla="*/ 60 h 204"/>
                <a:gd name="T8" fmla="*/ 0 w 109"/>
                <a:gd name="T9" fmla="*/ 11 h 204"/>
                <a:gd name="T10" fmla="*/ 71 w 109"/>
                <a:gd name="T1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204">
                  <a:moveTo>
                    <a:pt x="71" y="0"/>
                  </a:moveTo>
                  <a:cubicBezTo>
                    <a:pt x="71" y="0"/>
                    <a:pt x="100" y="118"/>
                    <a:pt x="109" y="182"/>
                  </a:cubicBezTo>
                  <a:cubicBezTo>
                    <a:pt x="32" y="204"/>
                    <a:pt x="32" y="204"/>
                    <a:pt x="32" y="204"/>
                  </a:cubicBezTo>
                  <a:cubicBezTo>
                    <a:pt x="32" y="204"/>
                    <a:pt x="0" y="62"/>
                    <a:pt x="0" y="60"/>
                  </a:cubicBezTo>
                  <a:cubicBezTo>
                    <a:pt x="0" y="57"/>
                    <a:pt x="0" y="11"/>
                    <a:pt x="0" y="11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6" name="íṧlïḍe">
              <a:extLst>
                <a:ext uri="{FF2B5EF4-FFF2-40B4-BE49-F238E27FC236}">
                  <a16:creationId xmlns:a16="http://schemas.microsoft.com/office/drawing/2014/main" id="{401C64BD-61F3-4949-8966-907C165D54A2}"/>
                </a:ext>
              </a:extLst>
            </p:cNvPr>
            <p:cNvSpPr/>
            <p:nvPr/>
          </p:nvSpPr>
          <p:spPr bwMode="auto">
            <a:xfrm>
              <a:off x="6118225" y="2374900"/>
              <a:ext cx="192087" cy="461963"/>
            </a:xfrm>
            <a:custGeom>
              <a:avLst/>
              <a:gdLst>
                <a:gd name="T0" fmla="*/ 71 w 85"/>
                <a:gd name="T1" fmla="*/ 0 h 204"/>
                <a:gd name="T2" fmla="*/ 0 w 85"/>
                <a:gd name="T3" fmla="*/ 11 h 204"/>
                <a:gd name="T4" fmla="*/ 0 w 85"/>
                <a:gd name="T5" fmla="*/ 60 h 204"/>
                <a:gd name="T6" fmla="*/ 32 w 85"/>
                <a:gd name="T7" fmla="*/ 204 h 204"/>
                <a:gd name="T8" fmla="*/ 57 w 85"/>
                <a:gd name="T9" fmla="*/ 197 h 204"/>
                <a:gd name="T10" fmla="*/ 54 w 85"/>
                <a:gd name="T11" fmla="*/ 190 h 204"/>
                <a:gd name="T12" fmla="*/ 85 w 85"/>
                <a:gd name="T13" fmla="*/ 60 h 204"/>
                <a:gd name="T14" fmla="*/ 71 w 85"/>
                <a:gd name="T1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204">
                  <a:moveTo>
                    <a:pt x="71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57"/>
                    <a:pt x="0" y="60"/>
                  </a:cubicBezTo>
                  <a:cubicBezTo>
                    <a:pt x="0" y="62"/>
                    <a:pt x="32" y="204"/>
                    <a:pt x="32" y="204"/>
                  </a:cubicBezTo>
                  <a:cubicBezTo>
                    <a:pt x="57" y="197"/>
                    <a:pt x="57" y="197"/>
                    <a:pt x="57" y="197"/>
                  </a:cubicBezTo>
                  <a:cubicBezTo>
                    <a:pt x="56" y="195"/>
                    <a:pt x="56" y="192"/>
                    <a:pt x="54" y="190"/>
                  </a:cubicBezTo>
                  <a:cubicBezTo>
                    <a:pt x="36" y="150"/>
                    <a:pt x="64" y="94"/>
                    <a:pt x="85" y="60"/>
                  </a:cubicBezTo>
                  <a:cubicBezTo>
                    <a:pt x="77" y="26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7" name="íŝliḍè">
              <a:extLst>
                <a:ext uri="{FF2B5EF4-FFF2-40B4-BE49-F238E27FC236}">
                  <a16:creationId xmlns:a16="http://schemas.microsoft.com/office/drawing/2014/main" id="{251FD342-4AB2-44C7-AC55-5C81BD389997}"/>
                </a:ext>
              </a:extLst>
            </p:cNvPr>
            <p:cNvSpPr/>
            <p:nvPr/>
          </p:nvSpPr>
          <p:spPr bwMode="auto">
            <a:xfrm>
              <a:off x="6056313" y="1909763"/>
              <a:ext cx="273050" cy="576263"/>
            </a:xfrm>
            <a:custGeom>
              <a:avLst/>
              <a:gdLst>
                <a:gd name="T0" fmla="*/ 0 w 120"/>
                <a:gd name="T1" fmla="*/ 3 h 254"/>
                <a:gd name="T2" fmla="*/ 28 w 120"/>
                <a:gd name="T3" fmla="*/ 6 h 254"/>
                <a:gd name="T4" fmla="*/ 89 w 120"/>
                <a:gd name="T5" fmla="*/ 119 h 254"/>
                <a:gd name="T6" fmla="*/ 107 w 120"/>
                <a:gd name="T7" fmla="*/ 197 h 254"/>
                <a:gd name="T8" fmla="*/ 120 w 120"/>
                <a:gd name="T9" fmla="*/ 228 h 254"/>
                <a:gd name="T10" fmla="*/ 17 w 120"/>
                <a:gd name="T11" fmla="*/ 243 h 254"/>
                <a:gd name="T12" fmla="*/ 0 w 120"/>
                <a:gd name="T13" fmla="*/ 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254">
                  <a:moveTo>
                    <a:pt x="0" y="3"/>
                  </a:moveTo>
                  <a:cubicBezTo>
                    <a:pt x="0" y="3"/>
                    <a:pt x="15" y="0"/>
                    <a:pt x="28" y="6"/>
                  </a:cubicBezTo>
                  <a:cubicBezTo>
                    <a:pt x="41" y="12"/>
                    <a:pt x="71" y="63"/>
                    <a:pt x="89" y="119"/>
                  </a:cubicBezTo>
                  <a:cubicBezTo>
                    <a:pt x="106" y="175"/>
                    <a:pt x="107" y="197"/>
                    <a:pt x="107" y="197"/>
                  </a:cubicBezTo>
                  <a:cubicBezTo>
                    <a:pt x="107" y="197"/>
                    <a:pt x="114" y="212"/>
                    <a:pt x="120" y="228"/>
                  </a:cubicBezTo>
                  <a:cubicBezTo>
                    <a:pt x="120" y="228"/>
                    <a:pt x="57" y="254"/>
                    <a:pt x="17" y="24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8" name="ï$ḻiḓê">
              <a:extLst>
                <a:ext uri="{FF2B5EF4-FFF2-40B4-BE49-F238E27FC236}">
                  <a16:creationId xmlns:a16="http://schemas.microsoft.com/office/drawing/2014/main" id="{1B6B48A4-DED4-4496-B974-3FAA7920C6AD}"/>
                </a:ext>
              </a:extLst>
            </p:cNvPr>
            <p:cNvSpPr/>
            <p:nvPr/>
          </p:nvSpPr>
          <p:spPr bwMode="auto">
            <a:xfrm>
              <a:off x="6135688" y="2660650"/>
              <a:ext cx="735012" cy="404813"/>
            </a:xfrm>
            <a:custGeom>
              <a:avLst/>
              <a:gdLst>
                <a:gd name="T0" fmla="*/ 0 w 323"/>
                <a:gd name="T1" fmla="*/ 37 h 179"/>
                <a:gd name="T2" fmla="*/ 93 w 323"/>
                <a:gd name="T3" fmla="*/ 12 h 179"/>
                <a:gd name="T4" fmla="*/ 323 w 323"/>
                <a:gd name="T5" fmla="*/ 122 h 179"/>
                <a:gd name="T6" fmla="*/ 285 w 323"/>
                <a:gd name="T7" fmla="*/ 179 h 179"/>
                <a:gd name="T8" fmla="*/ 8 w 323"/>
                <a:gd name="T9" fmla="*/ 84 h 179"/>
                <a:gd name="T10" fmla="*/ 0 w 323"/>
                <a:gd name="T11" fmla="*/ 3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179">
                  <a:moveTo>
                    <a:pt x="0" y="37"/>
                  </a:moveTo>
                  <a:cubicBezTo>
                    <a:pt x="0" y="37"/>
                    <a:pt x="43" y="0"/>
                    <a:pt x="93" y="12"/>
                  </a:cubicBezTo>
                  <a:cubicBezTo>
                    <a:pt x="144" y="24"/>
                    <a:pt x="243" y="103"/>
                    <a:pt x="323" y="122"/>
                  </a:cubicBezTo>
                  <a:cubicBezTo>
                    <a:pt x="323" y="122"/>
                    <a:pt x="315" y="168"/>
                    <a:pt x="285" y="179"/>
                  </a:cubicBezTo>
                  <a:cubicBezTo>
                    <a:pt x="285" y="179"/>
                    <a:pt x="58" y="141"/>
                    <a:pt x="8" y="84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9" name="işḻíḑê">
              <a:extLst>
                <a:ext uri="{FF2B5EF4-FFF2-40B4-BE49-F238E27FC236}">
                  <a16:creationId xmlns:a16="http://schemas.microsoft.com/office/drawing/2014/main" id="{814F7FE9-7C05-4E48-806F-051EF785B710}"/>
                </a:ext>
              </a:extLst>
            </p:cNvPr>
            <p:cNvSpPr/>
            <p:nvPr/>
          </p:nvSpPr>
          <p:spPr bwMode="auto">
            <a:xfrm>
              <a:off x="6526213" y="5746750"/>
              <a:ext cx="239712" cy="77788"/>
            </a:xfrm>
            <a:custGeom>
              <a:avLst/>
              <a:gdLst>
                <a:gd name="T0" fmla="*/ 15 w 105"/>
                <a:gd name="T1" fmla="*/ 13 h 34"/>
                <a:gd name="T2" fmla="*/ 65 w 105"/>
                <a:gd name="T3" fmla="*/ 34 h 34"/>
                <a:gd name="T4" fmla="*/ 105 w 105"/>
                <a:gd name="T5" fmla="*/ 10 h 34"/>
                <a:gd name="T6" fmla="*/ 104 w 105"/>
                <a:gd name="T7" fmla="*/ 10 h 34"/>
                <a:gd name="T8" fmla="*/ 97 w 105"/>
                <a:gd name="T9" fmla="*/ 8 h 34"/>
                <a:gd name="T10" fmla="*/ 96 w 105"/>
                <a:gd name="T11" fmla="*/ 8 h 34"/>
                <a:gd name="T12" fmla="*/ 89 w 105"/>
                <a:gd name="T13" fmla="*/ 6 h 34"/>
                <a:gd name="T14" fmla="*/ 88 w 105"/>
                <a:gd name="T15" fmla="*/ 6 h 34"/>
                <a:gd name="T16" fmla="*/ 81 w 105"/>
                <a:gd name="T17" fmla="*/ 4 h 34"/>
                <a:gd name="T18" fmla="*/ 80 w 105"/>
                <a:gd name="T19" fmla="*/ 4 h 34"/>
                <a:gd name="T20" fmla="*/ 74 w 105"/>
                <a:gd name="T21" fmla="*/ 3 h 34"/>
                <a:gd name="T22" fmla="*/ 73 w 105"/>
                <a:gd name="T23" fmla="*/ 3 h 34"/>
                <a:gd name="T24" fmla="*/ 67 w 105"/>
                <a:gd name="T25" fmla="*/ 1 h 34"/>
                <a:gd name="T26" fmla="*/ 66 w 105"/>
                <a:gd name="T27" fmla="*/ 1 h 34"/>
                <a:gd name="T28" fmla="*/ 61 w 105"/>
                <a:gd name="T29" fmla="*/ 0 h 34"/>
                <a:gd name="T30" fmla="*/ 60 w 105"/>
                <a:gd name="T31" fmla="*/ 0 h 34"/>
                <a:gd name="T32" fmla="*/ 56 w 105"/>
                <a:gd name="T33" fmla="*/ 0 h 34"/>
                <a:gd name="T34" fmla="*/ 55 w 105"/>
                <a:gd name="T35" fmla="*/ 0 h 34"/>
                <a:gd name="T36" fmla="*/ 50 w 105"/>
                <a:gd name="T37" fmla="*/ 0 h 34"/>
                <a:gd name="T38" fmla="*/ 0 w 105"/>
                <a:gd name="T39" fmla="*/ 4 h 34"/>
                <a:gd name="T40" fmla="*/ 15 w 105"/>
                <a:gd name="T41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34">
                  <a:moveTo>
                    <a:pt x="15" y="13"/>
                  </a:moveTo>
                  <a:cubicBezTo>
                    <a:pt x="26" y="20"/>
                    <a:pt x="48" y="28"/>
                    <a:pt x="65" y="34"/>
                  </a:cubicBezTo>
                  <a:cubicBezTo>
                    <a:pt x="79" y="28"/>
                    <a:pt x="93" y="20"/>
                    <a:pt x="105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2" y="10"/>
                    <a:pt x="99" y="9"/>
                    <a:pt x="97" y="8"/>
                  </a:cubicBezTo>
                  <a:cubicBezTo>
                    <a:pt x="97" y="8"/>
                    <a:pt x="96" y="8"/>
                    <a:pt x="96" y="8"/>
                  </a:cubicBezTo>
                  <a:cubicBezTo>
                    <a:pt x="93" y="7"/>
                    <a:pt x="91" y="7"/>
                    <a:pt x="89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6" y="5"/>
                    <a:pt x="84" y="5"/>
                    <a:pt x="81" y="4"/>
                  </a:cubicBezTo>
                  <a:cubicBezTo>
                    <a:pt x="81" y="4"/>
                    <a:pt x="80" y="4"/>
                    <a:pt x="80" y="4"/>
                  </a:cubicBezTo>
                  <a:cubicBezTo>
                    <a:pt x="78" y="4"/>
                    <a:pt x="76" y="3"/>
                    <a:pt x="74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1" y="2"/>
                    <a:pt x="69" y="2"/>
                    <a:pt x="67" y="1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4" y="1"/>
                    <a:pt x="62" y="1"/>
                    <a:pt x="61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7" y="0"/>
                    <a:pt x="5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2" y="0"/>
                    <a:pt x="5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7"/>
                    <a:pt x="10" y="10"/>
                    <a:pt x="15" y="13"/>
                  </a:cubicBezTo>
                  <a:close/>
                </a:path>
              </a:pathLst>
            </a:custGeom>
            <a:solidFill>
              <a:srgbClr val="30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0" name="îś1iḓé">
              <a:extLst>
                <a:ext uri="{FF2B5EF4-FFF2-40B4-BE49-F238E27FC236}">
                  <a16:creationId xmlns:a16="http://schemas.microsoft.com/office/drawing/2014/main" id="{8ABC3ADE-C7A4-46C3-8ADD-502AB2C07420}"/>
                </a:ext>
              </a:extLst>
            </p:cNvPr>
            <p:cNvSpPr/>
            <p:nvPr/>
          </p:nvSpPr>
          <p:spPr bwMode="auto">
            <a:xfrm>
              <a:off x="6135688" y="2692400"/>
              <a:ext cx="334962" cy="303213"/>
            </a:xfrm>
            <a:custGeom>
              <a:avLst/>
              <a:gdLst>
                <a:gd name="T0" fmla="*/ 43 w 147"/>
                <a:gd name="T1" fmla="*/ 0 h 134"/>
                <a:gd name="T2" fmla="*/ 0 w 147"/>
                <a:gd name="T3" fmla="*/ 23 h 134"/>
                <a:gd name="T4" fmla="*/ 8 w 147"/>
                <a:gd name="T5" fmla="*/ 70 h 134"/>
                <a:gd name="T6" fmla="*/ 147 w 147"/>
                <a:gd name="T7" fmla="*/ 134 h 134"/>
                <a:gd name="T8" fmla="*/ 43 w 147"/>
                <a:gd name="T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34">
                  <a:moveTo>
                    <a:pt x="43" y="0"/>
                  </a:moveTo>
                  <a:cubicBezTo>
                    <a:pt x="17" y="8"/>
                    <a:pt x="0" y="23"/>
                    <a:pt x="0" y="23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31" y="96"/>
                    <a:pt x="89" y="118"/>
                    <a:pt x="147" y="134"/>
                  </a:cubicBezTo>
                  <a:cubicBezTo>
                    <a:pt x="102" y="117"/>
                    <a:pt x="25" y="59"/>
                    <a:pt x="43" y="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1" name="îṧḻídé">
              <a:extLst>
                <a:ext uri="{FF2B5EF4-FFF2-40B4-BE49-F238E27FC236}">
                  <a16:creationId xmlns:a16="http://schemas.microsoft.com/office/drawing/2014/main" id="{A5FD755D-9DA6-45A7-AF5D-5CDDF1375E0D}"/>
                </a:ext>
              </a:extLst>
            </p:cNvPr>
            <p:cNvSpPr/>
            <p:nvPr/>
          </p:nvSpPr>
          <p:spPr bwMode="auto">
            <a:xfrm>
              <a:off x="6681788" y="2922588"/>
              <a:ext cx="188912" cy="142875"/>
            </a:xfrm>
            <a:custGeom>
              <a:avLst/>
              <a:gdLst>
                <a:gd name="T0" fmla="*/ 60 w 83"/>
                <a:gd name="T1" fmla="*/ 0 h 63"/>
                <a:gd name="T2" fmla="*/ 0 w 83"/>
                <a:gd name="T3" fmla="*/ 54 h 63"/>
                <a:gd name="T4" fmla="*/ 45 w 83"/>
                <a:gd name="T5" fmla="*/ 63 h 63"/>
                <a:gd name="T6" fmla="*/ 83 w 83"/>
                <a:gd name="T7" fmla="*/ 6 h 63"/>
                <a:gd name="T8" fmla="*/ 60 w 8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63">
                  <a:moveTo>
                    <a:pt x="60" y="0"/>
                  </a:moveTo>
                  <a:cubicBezTo>
                    <a:pt x="37" y="14"/>
                    <a:pt x="8" y="34"/>
                    <a:pt x="0" y="54"/>
                  </a:cubicBezTo>
                  <a:cubicBezTo>
                    <a:pt x="27" y="60"/>
                    <a:pt x="45" y="63"/>
                    <a:pt x="45" y="63"/>
                  </a:cubicBezTo>
                  <a:cubicBezTo>
                    <a:pt x="75" y="52"/>
                    <a:pt x="83" y="6"/>
                    <a:pt x="83" y="6"/>
                  </a:cubicBezTo>
                  <a:cubicBezTo>
                    <a:pt x="75" y="4"/>
                    <a:pt x="68" y="2"/>
                    <a:pt x="60" y="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2" name="îṧḷiḍè">
              <a:extLst>
                <a:ext uri="{FF2B5EF4-FFF2-40B4-BE49-F238E27FC236}">
                  <a16:creationId xmlns:a16="http://schemas.microsoft.com/office/drawing/2014/main" id="{1D52F078-DB94-489E-8730-EB6886DEE18D}"/>
                </a:ext>
              </a:extLst>
            </p:cNvPr>
            <p:cNvSpPr/>
            <p:nvPr/>
          </p:nvSpPr>
          <p:spPr bwMode="auto">
            <a:xfrm>
              <a:off x="6654800" y="5741988"/>
              <a:ext cx="95250" cy="79375"/>
            </a:xfrm>
            <a:custGeom>
              <a:avLst/>
              <a:gdLst>
                <a:gd name="T0" fmla="*/ 4 w 42"/>
                <a:gd name="T1" fmla="*/ 35 h 35"/>
                <a:gd name="T2" fmla="*/ 3 w 42"/>
                <a:gd name="T3" fmla="*/ 35 h 35"/>
                <a:gd name="T4" fmla="*/ 1 w 42"/>
                <a:gd name="T5" fmla="*/ 30 h 35"/>
                <a:gd name="T6" fmla="*/ 23 w 42"/>
                <a:gd name="T7" fmla="*/ 2 h 35"/>
                <a:gd name="T8" fmla="*/ 40 w 42"/>
                <a:gd name="T9" fmla="*/ 6 h 35"/>
                <a:gd name="T10" fmla="*/ 40 w 42"/>
                <a:gd name="T11" fmla="*/ 11 h 35"/>
                <a:gd name="T12" fmla="*/ 34 w 42"/>
                <a:gd name="T13" fmla="*/ 12 h 35"/>
                <a:gd name="T14" fmla="*/ 25 w 42"/>
                <a:gd name="T15" fmla="*/ 10 h 35"/>
                <a:gd name="T16" fmla="*/ 8 w 42"/>
                <a:gd name="T17" fmla="*/ 33 h 35"/>
                <a:gd name="T18" fmla="*/ 4 w 42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35">
                  <a:moveTo>
                    <a:pt x="4" y="35"/>
                  </a:moveTo>
                  <a:cubicBezTo>
                    <a:pt x="4" y="35"/>
                    <a:pt x="3" y="35"/>
                    <a:pt x="3" y="35"/>
                  </a:cubicBezTo>
                  <a:cubicBezTo>
                    <a:pt x="1" y="34"/>
                    <a:pt x="0" y="32"/>
                    <a:pt x="1" y="30"/>
                  </a:cubicBezTo>
                  <a:cubicBezTo>
                    <a:pt x="7" y="14"/>
                    <a:pt x="14" y="5"/>
                    <a:pt x="23" y="2"/>
                  </a:cubicBezTo>
                  <a:cubicBezTo>
                    <a:pt x="33" y="0"/>
                    <a:pt x="39" y="5"/>
                    <a:pt x="40" y="6"/>
                  </a:cubicBezTo>
                  <a:cubicBezTo>
                    <a:pt x="41" y="7"/>
                    <a:pt x="42" y="10"/>
                    <a:pt x="40" y="11"/>
                  </a:cubicBezTo>
                  <a:cubicBezTo>
                    <a:pt x="39" y="13"/>
                    <a:pt x="36" y="13"/>
                    <a:pt x="34" y="12"/>
                  </a:cubicBezTo>
                  <a:cubicBezTo>
                    <a:pt x="34" y="12"/>
                    <a:pt x="30" y="9"/>
                    <a:pt x="25" y="10"/>
                  </a:cubicBezTo>
                  <a:cubicBezTo>
                    <a:pt x="21" y="11"/>
                    <a:pt x="14" y="16"/>
                    <a:pt x="8" y="33"/>
                  </a:cubicBezTo>
                  <a:cubicBezTo>
                    <a:pt x="8" y="34"/>
                    <a:pt x="6" y="35"/>
                    <a:pt x="4" y="35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3" name="îSḷíḋé">
              <a:extLst>
                <a:ext uri="{FF2B5EF4-FFF2-40B4-BE49-F238E27FC236}">
                  <a16:creationId xmlns:a16="http://schemas.microsoft.com/office/drawing/2014/main" id="{BD324E21-2210-4EA2-8FBD-DD8DC2829B2D}"/>
                </a:ext>
              </a:extLst>
            </p:cNvPr>
            <p:cNvSpPr/>
            <p:nvPr/>
          </p:nvSpPr>
          <p:spPr bwMode="auto">
            <a:xfrm>
              <a:off x="5359400" y="3382963"/>
              <a:ext cx="1365250" cy="2484438"/>
            </a:xfrm>
            <a:custGeom>
              <a:avLst/>
              <a:gdLst>
                <a:gd name="T0" fmla="*/ 580 w 601"/>
                <a:gd name="T1" fmla="*/ 1012 h 1096"/>
                <a:gd name="T2" fmla="*/ 580 w 601"/>
                <a:gd name="T3" fmla="*/ 988 h 1096"/>
                <a:gd name="T4" fmla="*/ 538 w 601"/>
                <a:gd name="T5" fmla="*/ 545 h 1096"/>
                <a:gd name="T6" fmla="*/ 489 w 601"/>
                <a:gd name="T7" fmla="*/ 266 h 1096"/>
                <a:gd name="T8" fmla="*/ 474 w 601"/>
                <a:gd name="T9" fmla="*/ 177 h 1096"/>
                <a:gd name="T10" fmla="*/ 467 w 601"/>
                <a:gd name="T11" fmla="*/ 151 h 1096"/>
                <a:gd name="T12" fmla="*/ 460 w 601"/>
                <a:gd name="T13" fmla="*/ 118 h 1096"/>
                <a:gd name="T14" fmla="*/ 433 w 601"/>
                <a:gd name="T15" fmla="*/ 0 h 1096"/>
                <a:gd name="T16" fmla="*/ 5 w 601"/>
                <a:gd name="T17" fmla="*/ 149 h 1096"/>
                <a:gd name="T18" fmla="*/ 4 w 601"/>
                <a:gd name="T19" fmla="*/ 296 h 1096"/>
                <a:gd name="T20" fmla="*/ 300 w 601"/>
                <a:gd name="T21" fmla="*/ 193 h 1096"/>
                <a:gd name="T22" fmla="*/ 465 w 601"/>
                <a:gd name="T23" fmla="*/ 470 h 1096"/>
                <a:gd name="T24" fmla="*/ 454 w 601"/>
                <a:gd name="T25" fmla="*/ 539 h 1096"/>
                <a:gd name="T26" fmla="*/ 382 w 601"/>
                <a:gd name="T27" fmla="*/ 1002 h 1096"/>
                <a:gd name="T28" fmla="*/ 381 w 601"/>
                <a:gd name="T29" fmla="*/ 1044 h 1096"/>
                <a:gd name="T30" fmla="*/ 415 w 601"/>
                <a:gd name="T31" fmla="*/ 1083 h 1096"/>
                <a:gd name="T32" fmla="*/ 587 w 601"/>
                <a:gd name="T33" fmla="*/ 1053 h 1096"/>
                <a:gd name="T34" fmla="*/ 597 w 601"/>
                <a:gd name="T35" fmla="*/ 1043 h 1096"/>
                <a:gd name="T36" fmla="*/ 580 w 601"/>
                <a:gd name="T37" fmla="*/ 1012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" h="1096">
                  <a:moveTo>
                    <a:pt x="580" y="1012"/>
                  </a:moveTo>
                  <a:cubicBezTo>
                    <a:pt x="580" y="1012"/>
                    <a:pt x="588" y="1000"/>
                    <a:pt x="580" y="988"/>
                  </a:cubicBezTo>
                  <a:cubicBezTo>
                    <a:pt x="573" y="975"/>
                    <a:pt x="546" y="606"/>
                    <a:pt x="538" y="545"/>
                  </a:cubicBezTo>
                  <a:cubicBezTo>
                    <a:pt x="531" y="484"/>
                    <a:pt x="492" y="305"/>
                    <a:pt x="489" y="266"/>
                  </a:cubicBezTo>
                  <a:cubicBezTo>
                    <a:pt x="486" y="228"/>
                    <a:pt x="474" y="177"/>
                    <a:pt x="474" y="177"/>
                  </a:cubicBezTo>
                  <a:cubicBezTo>
                    <a:pt x="480" y="160"/>
                    <a:pt x="467" y="151"/>
                    <a:pt x="467" y="151"/>
                  </a:cubicBezTo>
                  <a:cubicBezTo>
                    <a:pt x="469" y="142"/>
                    <a:pt x="468" y="133"/>
                    <a:pt x="460" y="118"/>
                  </a:cubicBezTo>
                  <a:cubicBezTo>
                    <a:pt x="453" y="103"/>
                    <a:pt x="433" y="0"/>
                    <a:pt x="433" y="0"/>
                  </a:cubicBezTo>
                  <a:cubicBezTo>
                    <a:pt x="433" y="0"/>
                    <a:pt x="15" y="115"/>
                    <a:pt x="5" y="149"/>
                  </a:cubicBezTo>
                  <a:cubicBezTo>
                    <a:pt x="0" y="162"/>
                    <a:pt x="1" y="224"/>
                    <a:pt x="4" y="296"/>
                  </a:cubicBezTo>
                  <a:cubicBezTo>
                    <a:pt x="92" y="275"/>
                    <a:pt x="229" y="238"/>
                    <a:pt x="300" y="193"/>
                  </a:cubicBezTo>
                  <a:cubicBezTo>
                    <a:pt x="300" y="193"/>
                    <a:pt x="446" y="363"/>
                    <a:pt x="465" y="470"/>
                  </a:cubicBezTo>
                  <a:cubicBezTo>
                    <a:pt x="465" y="470"/>
                    <a:pt x="447" y="506"/>
                    <a:pt x="454" y="539"/>
                  </a:cubicBezTo>
                  <a:cubicBezTo>
                    <a:pt x="461" y="570"/>
                    <a:pt x="533" y="889"/>
                    <a:pt x="382" y="1002"/>
                  </a:cubicBezTo>
                  <a:cubicBezTo>
                    <a:pt x="381" y="1025"/>
                    <a:pt x="381" y="1044"/>
                    <a:pt x="381" y="1044"/>
                  </a:cubicBezTo>
                  <a:cubicBezTo>
                    <a:pt x="381" y="1044"/>
                    <a:pt x="381" y="1069"/>
                    <a:pt x="415" y="1083"/>
                  </a:cubicBezTo>
                  <a:cubicBezTo>
                    <a:pt x="450" y="1096"/>
                    <a:pt x="573" y="1059"/>
                    <a:pt x="587" y="1053"/>
                  </a:cubicBezTo>
                  <a:cubicBezTo>
                    <a:pt x="601" y="1048"/>
                    <a:pt x="597" y="1043"/>
                    <a:pt x="597" y="1043"/>
                  </a:cubicBezTo>
                  <a:lnTo>
                    <a:pt x="580" y="1012"/>
                  </a:lnTo>
                  <a:close/>
                </a:path>
              </a:pathLst>
            </a:custGeom>
            <a:solidFill>
              <a:srgbClr val="1E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4" name="iŝ1íḍé">
              <a:extLst>
                <a:ext uri="{FF2B5EF4-FFF2-40B4-BE49-F238E27FC236}">
                  <a16:creationId xmlns:a16="http://schemas.microsoft.com/office/drawing/2014/main" id="{67DB0B83-269B-4CCF-A6C0-AC4F49F745AF}"/>
                </a:ext>
              </a:extLst>
            </p:cNvPr>
            <p:cNvSpPr/>
            <p:nvPr/>
          </p:nvSpPr>
          <p:spPr bwMode="auto">
            <a:xfrm>
              <a:off x="5264150" y="1873250"/>
              <a:ext cx="1108075" cy="1630363"/>
            </a:xfrm>
            <a:custGeom>
              <a:avLst/>
              <a:gdLst>
                <a:gd name="T0" fmla="*/ 193 w 488"/>
                <a:gd name="T1" fmla="*/ 17 h 719"/>
                <a:gd name="T2" fmla="*/ 105 w 488"/>
                <a:gd name="T3" fmla="*/ 13 h 719"/>
                <a:gd name="T4" fmla="*/ 13 w 488"/>
                <a:gd name="T5" fmla="*/ 5 h 719"/>
                <a:gd name="T6" fmla="*/ 33 w 488"/>
                <a:gd name="T7" fmla="*/ 370 h 719"/>
                <a:gd name="T8" fmla="*/ 45 w 488"/>
                <a:gd name="T9" fmla="*/ 699 h 719"/>
                <a:gd name="T10" fmla="*/ 325 w 488"/>
                <a:gd name="T11" fmla="*/ 712 h 719"/>
                <a:gd name="T12" fmla="*/ 488 w 488"/>
                <a:gd name="T13" fmla="*/ 664 h 719"/>
                <a:gd name="T14" fmla="*/ 471 w 488"/>
                <a:gd name="T15" fmla="*/ 637 h 719"/>
                <a:gd name="T16" fmla="*/ 405 w 488"/>
                <a:gd name="T17" fmla="*/ 342 h 719"/>
                <a:gd name="T18" fmla="*/ 376 w 488"/>
                <a:gd name="T19" fmla="*/ 112 h 719"/>
                <a:gd name="T20" fmla="*/ 351 w 488"/>
                <a:gd name="T21" fmla="*/ 19 h 719"/>
                <a:gd name="T22" fmla="*/ 298 w 488"/>
                <a:gd name="T23" fmla="*/ 17 h 719"/>
                <a:gd name="T24" fmla="*/ 269 w 488"/>
                <a:gd name="T25" fmla="*/ 12 h 719"/>
                <a:gd name="T26" fmla="*/ 193 w 488"/>
                <a:gd name="T27" fmla="*/ 1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8" h="719">
                  <a:moveTo>
                    <a:pt x="193" y="17"/>
                  </a:moveTo>
                  <a:cubicBezTo>
                    <a:pt x="174" y="16"/>
                    <a:pt x="115" y="13"/>
                    <a:pt x="105" y="13"/>
                  </a:cubicBezTo>
                  <a:cubicBezTo>
                    <a:pt x="95" y="13"/>
                    <a:pt x="26" y="0"/>
                    <a:pt x="13" y="5"/>
                  </a:cubicBezTo>
                  <a:cubicBezTo>
                    <a:pt x="0" y="9"/>
                    <a:pt x="8" y="230"/>
                    <a:pt x="33" y="370"/>
                  </a:cubicBezTo>
                  <a:cubicBezTo>
                    <a:pt x="58" y="510"/>
                    <a:pt x="45" y="674"/>
                    <a:pt x="45" y="699"/>
                  </a:cubicBezTo>
                  <a:cubicBezTo>
                    <a:pt x="45" y="699"/>
                    <a:pt x="277" y="719"/>
                    <a:pt x="325" y="712"/>
                  </a:cubicBezTo>
                  <a:cubicBezTo>
                    <a:pt x="372" y="706"/>
                    <a:pt x="464" y="699"/>
                    <a:pt x="488" y="664"/>
                  </a:cubicBezTo>
                  <a:cubicBezTo>
                    <a:pt x="488" y="664"/>
                    <a:pt x="486" y="653"/>
                    <a:pt x="471" y="637"/>
                  </a:cubicBezTo>
                  <a:cubicBezTo>
                    <a:pt x="471" y="637"/>
                    <a:pt x="416" y="411"/>
                    <a:pt x="405" y="342"/>
                  </a:cubicBezTo>
                  <a:cubicBezTo>
                    <a:pt x="393" y="273"/>
                    <a:pt x="379" y="142"/>
                    <a:pt x="376" y="112"/>
                  </a:cubicBezTo>
                  <a:cubicBezTo>
                    <a:pt x="372" y="83"/>
                    <a:pt x="358" y="32"/>
                    <a:pt x="351" y="19"/>
                  </a:cubicBezTo>
                  <a:cubicBezTo>
                    <a:pt x="351" y="19"/>
                    <a:pt x="302" y="19"/>
                    <a:pt x="298" y="17"/>
                  </a:cubicBezTo>
                  <a:cubicBezTo>
                    <a:pt x="298" y="17"/>
                    <a:pt x="282" y="2"/>
                    <a:pt x="269" y="12"/>
                  </a:cubicBezTo>
                  <a:cubicBezTo>
                    <a:pt x="255" y="21"/>
                    <a:pt x="193" y="17"/>
                    <a:pt x="193" y="17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5" name="îSlíḍe">
              <a:extLst>
                <a:ext uri="{FF2B5EF4-FFF2-40B4-BE49-F238E27FC236}">
                  <a16:creationId xmlns:a16="http://schemas.microsoft.com/office/drawing/2014/main" id="{F2281F20-A341-4F9A-B913-DA9ECC7981EF}"/>
                </a:ext>
              </a:extLst>
            </p:cNvPr>
            <p:cNvSpPr/>
            <p:nvPr/>
          </p:nvSpPr>
          <p:spPr bwMode="auto">
            <a:xfrm>
              <a:off x="5343525" y="1878013"/>
              <a:ext cx="1028700" cy="1625600"/>
            </a:xfrm>
            <a:custGeom>
              <a:avLst/>
              <a:gdLst>
                <a:gd name="T0" fmla="*/ 453 w 453"/>
                <a:gd name="T1" fmla="*/ 662 h 717"/>
                <a:gd name="T2" fmla="*/ 290 w 453"/>
                <a:gd name="T3" fmla="*/ 710 h 717"/>
                <a:gd name="T4" fmla="*/ 10 w 453"/>
                <a:gd name="T5" fmla="*/ 697 h 717"/>
                <a:gd name="T6" fmla="*/ 0 w 453"/>
                <a:gd name="T7" fmla="*/ 379 h 717"/>
                <a:gd name="T8" fmla="*/ 238 w 453"/>
                <a:gd name="T9" fmla="*/ 421 h 717"/>
                <a:gd name="T10" fmla="*/ 350 w 453"/>
                <a:gd name="T11" fmla="*/ 341 h 717"/>
                <a:gd name="T12" fmla="*/ 350 w 453"/>
                <a:gd name="T13" fmla="*/ 341 h 717"/>
                <a:gd name="T14" fmla="*/ 236 w 453"/>
                <a:gd name="T15" fmla="*/ 104 h 717"/>
                <a:gd name="T16" fmla="*/ 144 w 453"/>
                <a:gd name="T17" fmla="*/ 110 h 717"/>
                <a:gd name="T18" fmla="*/ 45 w 453"/>
                <a:gd name="T19" fmla="*/ 8 h 717"/>
                <a:gd name="T20" fmla="*/ 70 w 453"/>
                <a:gd name="T21" fmla="*/ 11 h 717"/>
                <a:gd name="T22" fmla="*/ 158 w 453"/>
                <a:gd name="T23" fmla="*/ 15 h 717"/>
                <a:gd name="T24" fmla="*/ 234 w 453"/>
                <a:gd name="T25" fmla="*/ 10 h 717"/>
                <a:gd name="T26" fmla="*/ 263 w 453"/>
                <a:gd name="T27" fmla="*/ 15 h 717"/>
                <a:gd name="T28" fmla="*/ 273 w 453"/>
                <a:gd name="T29" fmla="*/ 16 h 717"/>
                <a:gd name="T30" fmla="*/ 275 w 453"/>
                <a:gd name="T31" fmla="*/ 16 h 717"/>
                <a:gd name="T32" fmla="*/ 281 w 453"/>
                <a:gd name="T33" fmla="*/ 17 h 717"/>
                <a:gd name="T34" fmla="*/ 292 w 453"/>
                <a:gd name="T35" fmla="*/ 17 h 717"/>
                <a:gd name="T36" fmla="*/ 296 w 453"/>
                <a:gd name="T37" fmla="*/ 17 h 717"/>
                <a:gd name="T38" fmla="*/ 312 w 453"/>
                <a:gd name="T39" fmla="*/ 17 h 717"/>
                <a:gd name="T40" fmla="*/ 316 w 453"/>
                <a:gd name="T41" fmla="*/ 17 h 717"/>
                <a:gd name="T42" fmla="*/ 341 w 453"/>
                <a:gd name="T43" fmla="*/ 110 h 717"/>
                <a:gd name="T44" fmla="*/ 367 w 453"/>
                <a:gd name="T45" fmla="*/ 327 h 717"/>
                <a:gd name="T46" fmla="*/ 370 w 453"/>
                <a:gd name="T47" fmla="*/ 340 h 717"/>
                <a:gd name="T48" fmla="*/ 370 w 453"/>
                <a:gd name="T49" fmla="*/ 346 h 717"/>
                <a:gd name="T50" fmla="*/ 371 w 453"/>
                <a:gd name="T51" fmla="*/ 349 h 717"/>
                <a:gd name="T52" fmla="*/ 372 w 453"/>
                <a:gd name="T53" fmla="*/ 353 h 717"/>
                <a:gd name="T54" fmla="*/ 373 w 453"/>
                <a:gd name="T55" fmla="*/ 357 h 717"/>
                <a:gd name="T56" fmla="*/ 381 w 453"/>
                <a:gd name="T57" fmla="*/ 399 h 717"/>
                <a:gd name="T58" fmla="*/ 436 w 453"/>
                <a:gd name="T59" fmla="*/ 635 h 717"/>
                <a:gd name="T60" fmla="*/ 453 w 453"/>
                <a:gd name="T61" fmla="*/ 662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3" h="717">
                  <a:moveTo>
                    <a:pt x="453" y="662"/>
                  </a:moveTo>
                  <a:cubicBezTo>
                    <a:pt x="429" y="697"/>
                    <a:pt x="337" y="704"/>
                    <a:pt x="290" y="710"/>
                  </a:cubicBezTo>
                  <a:cubicBezTo>
                    <a:pt x="242" y="717"/>
                    <a:pt x="10" y="697"/>
                    <a:pt x="10" y="697"/>
                  </a:cubicBezTo>
                  <a:cubicBezTo>
                    <a:pt x="10" y="672"/>
                    <a:pt x="22" y="516"/>
                    <a:pt x="0" y="379"/>
                  </a:cubicBezTo>
                  <a:cubicBezTo>
                    <a:pt x="76" y="410"/>
                    <a:pt x="180" y="443"/>
                    <a:pt x="238" y="421"/>
                  </a:cubicBezTo>
                  <a:cubicBezTo>
                    <a:pt x="289" y="402"/>
                    <a:pt x="326" y="369"/>
                    <a:pt x="350" y="341"/>
                  </a:cubicBezTo>
                  <a:cubicBezTo>
                    <a:pt x="350" y="341"/>
                    <a:pt x="350" y="341"/>
                    <a:pt x="350" y="341"/>
                  </a:cubicBezTo>
                  <a:cubicBezTo>
                    <a:pt x="348" y="230"/>
                    <a:pt x="274" y="110"/>
                    <a:pt x="236" y="104"/>
                  </a:cubicBezTo>
                  <a:cubicBezTo>
                    <a:pt x="208" y="115"/>
                    <a:pt x="176" y="117"/>
                    <a:pt x="144" y="110"/>
                  </a:cubicBezTo>
                  <a:cubicBezTo>
                    <a:pt x="82" y="97"/>
                    <a:pt x="53" y="29"/>
                    <a:pt x="45" y="8"/>
                  </a:cubicBezTo>
                  <a:cubicBezTo>
                    <a:pt x="57" y="10"/>
                    <a:pt x="67" y="11"/>
                    <a:pt x="70" y="11"/>
                  </a:cubicBezTo>
                  <a:cubicBezTo>
                    <a:pt x="80" y="11"/>
                    <a:pt x="139" y="14"/>
                    <a:pt x="158" y="15"/>
                  </a:cubicBezTo>
                  <a:cubicBezTo>
                    <a:pt x="158" y="15"/>
                    <a:pt x="220" y="19"/>
                    <a:pt x="234" y="10"/>
                  </a:cubicBezTo>
                  <a:cubicBezTo>
                    <a:pt x="247" y="0"/>
                    <a:pt x="263" y="15"/>
                    <a:pt x="263" y="15"/>
                  </a:cubicBezTo>
                  <a:cubicBezTo>
                    <a:pt x="264" y="15"/>
                    <a:pt x="268" y="16"/>
                    <a:pt x="273" y="16"/>
                  </a:cubicBezTo>
                  <a:cubicBezTo>
                    <a:pt x="274" y="16"/>
                    <a:pt x="275" y="16"/>
                    <a:pt x="275" y="16"/>
                  </a:cubicBezTo>
                  <a:cubicBezTo>
                    <a:pt x="277" y="16"/>
                    <a:pt x="279" y="17"/>
                    <a:pt x="281" y="17"/>
                  </a:cubicBezTo>
                  <a:cubicBezTo>
                    <a:pt x="284" y="17"/>
                    <a:pt x="288" y="17"/>
                    <a:pt x="292" y="17"/>
                  </a:cubicBezTo>
                  <a:cubicBezTo>
                    <a:pt x="294" y="17"/>
                    <a:pt x="295" y="17"/>
                    <a:pt x="296" y="17"/>
                  </a:cubicBezTo>
                  <a:cubicBezTo>
                    <a:pt x="303" y="17"/>
                    <a:pt x="308" y="17"/>
                    <a:pt x="312" y="17"/>
                  </a:cubicBezTo>
                  <a:cubicBezTo>
                    <a:pt x="314" y="17"/>
                    <a:pt x="316" y="17"/>
                    <a:pt x="316" y="17"/>
                  </a:cubicBezTo>
                  <a:cubicBezTo>
                    <a:pt x="323" y="30"/>
                    <a:pt x="337" y="81"/>
                    <a:pt x="341" y="110"/>
                  </a:cubicBezTo>
                  <a:cubicBezTo>
                    <a:pt x="344" y="138"/>
                    <a:pt x="357" y="255"/>
                    <a:pt x="367" y="327"/>
                  </a:cubicBezTo>
                  <a:cubicBezTo>
                    <a:pt x="368" y="331"/>
                    <a:pt x="369" y="336"/>
                    <a:pt x="370" y="340"/>
                  </a:cubicBezTo>
                  <a:cubicBezTo>
                    <a:pt x="370" y="342"/>
                    <a:pt x="370" y="344"/>
                    <a:pt x="370" y="346"/>
                  </a:cubicBezTo>
                  <a:cubicBezTo>
                    <a:pt x="371" y="347"/>
                    <a:pt x="371" y="348"/>
                    <a:pt x="371" y="349"/>
                  </a:cubicBezTo>
                  <a:cubicBezTo>
                    <a:pt x="371" y="350"/>
                    <a:pt x="371" y="352"/>
                    <a:pt x="372" y="353"/>
                  </a:cubicBezTo>
                  <a:cubicBezTo>
                    <a:pt x="372" y="354"/>
                    <a:pt x="372" y="356"/>
                    <a:pt x="373" y="357"/>
                  </a:cubicBezTo>
                  <a:cubicBezTo>
                    <a:pt x="375" y="369"/>
                    <a:pt x="378" y="383"/>
                    <a:pt x="381" y="399"/>
                  </a:cubicBezTo>
                  <a:cubicBezTo>
                    <a:pt x="401" y="492"/>
                    <a:pt x="436" y="635"/>
                    <a:pt x="436" y="635"/>
                  </a:cubicBezTo>
                  <a:cubicBezTo>
                    <a:pt x="451" y="651"/>
                    <a:pt x="453" y="662"/>
                    <a:pt x="453" y="662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6" name="iś1îḍé">
              <a:extLst>
                <a:ext uri="{FF2B5EF4-FFF2-40B4-BE49-F238E27FC236}">
                  <a16:creationId xmlns:a16="http://schemas.microsoft.com/office/drawing/2014/main" id="{7787E567-00CA-4101-8275-096DEA0EFD3A}"/>
                </a:ext>
              </a:extLst>
            </p:cNvPr>
            <p:cNvSpPr/>
            <p:nvPr/>
          </p:nvSpPr>
          <p:spPr bwMode="auto">
            <a:xfrm>
              <a:off x="5719763" y="2052638"/>
              <a:ext cx="120650" cy="295275"/>
            </a:xfrm>
            <a:custGeom>
              <a:avLst/>
              <a:gdLst>
                <a:gd name="T0" fmla="*/ 29 w 53"/>
                <a:gd name="T1" fmla="*/ 0 h 130"/>
                <a:gd name="T2" fmla="*/ 53 w 53"/>
                <a:gd name="T3" fmla="*/ 117 h 130"/>
                <a:gd name="T4" fmla="*/ 20 w 53"/>
                <a:gd name="T5" fmla="*/ 123 h 130"/>
                <a:gd name="T6" fmla="*/ 0 w 53"/>
                <a:gd name="T7" fmla="*/ 4 h 130"/>
                <a:gd name="T8" fmla="*/ 29 w 53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30">
                  <a:moveTo>
                    <a:pt x="29" y="0"/>
                  </a:moveTo>
                  <a:cubicBezTo>
                    <a:pt x="29" y="0"/>
                    <a:pt x="49" y="38"/>
                    <a:pt x="53" y="117"/>
                  </a:cubicBezTo>
                  <a:cubicBezTo>
                    <a:pt x="53" y="117"/>
                    <a:pt x="37" y="130"/>
                    <a:pt x="20" y="123"/>
                  </a:cubicBezTo>
                  <a:cubicBezTo>
                    <a:pt x="20" y="123"/>
                    <a:pt x="10" y="22"/>
                    <a:pt x="0" y="4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565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7" name="íṥ1íḑê">
              <a:extLst>
                <a:ext uri="{FF2B5EF4-FFF2-40B4-BE49-F238E27FC236}">
                  <a16:creationId xmlns:a16="http://schemas.microsoft.com/office/drawing/2014/main" id="{728A7148-BBB9-4B4A-864B-F0D7BC5D1B58}"/>
                </a:ext>
              </a:extLst>
            </p:cNvPr>
            <p:cNvSpPr/>
            <p:nvPr/>
          </p:nvSpPr>
          <p:spPr bwMode="auto">
            <a:xfrm>
              <a:off x="5719763" y="2052638"/>
              <a:ext cx="93662" cy="85725"/>
            </a:xfrm>
            <a:custGeom>
              <a:avLst/>
              <a:gdLst>
                <a:gd name="T0" fmla="*/ 29 w 41"/>
                <a:gd name="T1" fmla="*/ 0 h 38"/>
                <a:gd name="T2" fmla="*/ 0 w 41"/>
                <a:gd name="T3" fmla="*/ 4 h 38"/>
                <a:gd name="T4" fmla="*/ 9 w 41"/>
                <a:gd name="T5" fmla="*/ 37 h 38"/>
                <a:gd name="T6" fmla="*/ 41 w 41"/>
                <a:gd name="T7" fmla="*/ 35 h 38"/>
                <a:gd name="T8" fmla="*/ 29 w 41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29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" y="9"/>
                    <a:pt x="6" y="22"/>
                    <a:pt x="9" y="37"/>
                  </a:cubicBezTo>
                  <a:cubicBezTo>
                    <a:pt x="20" y="38"/>
                    <a:pt x="31" y="37"/>
                    <a:pt x="41" y="35"/>
                  </a:cubicBezTo>
                  <a:cubicBezTo>
                    <a:pt x="35" y="11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494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8" name="iSļîḓé">
              <a:extLst>
                <a:ext uri="{FF2B5EF4-FFF2-40B4-BE49-F238E27FC236}">
                  <a16:creationId xmlns:a16="http://schemas.microsoft.com/office/drawing/2014/main" id="{BA930CC1-2DEC-4075-ACA6-92515B1C914D}"/>
                </a:ext>
              </a:extLst>
            </p:cNvPr>
            <p:cNvSpPr/>
            <p:nvPr/>
          </p:nvSpPr>
          <p:spPr bwMode="auto">
            <a:xfrm>
              <a:off x="5781675" y="2232025"/>
              <a:ext cx="31750" cy="38100"/>
            </a:xfrm>
            <a:prstGeom prst="ellipse">
              <a:avLst/>
            </a:prstGeom>
            <a:solidFill>
              <a:srgbClr val="353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9" name="i$ḻîdê">
              <a:extLst>
                <a:ext uri="{FF2B5EF4-FFF2-40B4-BE49-F238E27FC236}">
                  <a16:creationId xmlns:a16="http://schemas.microsoft.com/office/drawing/2014/main" id="{AC17AB5D-7510-4A6F-9A02-B1D83521BA33}"/>
                </a:ext>
              </a:extLst>
            </p:cNvPr>
            <p:cNvSpPr/>
            <p:nvPr/>
          </p:nvSpPr>
          <p:spPr bwMode="auto">
            <a:xfrm>
              <a:off x="5765800" y="2127250"/>
              <a:ext cx="31750" cy="41275"/>
            </a:xfrm>
            <a:prstGeom prst="ellipse">
              <a:avLst/>
            </a:prstGeom>
            <a:solidFill>
              <a:srgbClr val="353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0" name="îśľíḓe">
              <a:extLst>
                <a:ext uri="{FF2B5EF4-FFF2-40B4-BE49-F238E27FC236}">
                  <a16:creationId xmlns:a16="http://schemas.microsoft.com/office/drawing/2014/main" id="{3CB38CF9-9A6A-4159-9AFC-1457B2FD8BD6}"/>
                </a:ext>
              </a:extLst>
            </p:cNvPr>
            <p:cNvSpPr/>
            <p:nvPr/>
          </p:nvSpPr>
          <p:spPr bwMode="auto">
            <a:xfrm>
              <a:off x="5465763" y="1573213"/>
              <a:ext cx="368300" cy="487363"/>
            </a:xfrm>
            <a:custGeom>
              <a:avLst/>
              <a:gdLst>
                <a:gd name="T0" fmla="*/ 0 w 162"/>
                <a:gd name="T1" fmla="*/ 0 h 215"/>
                <a:gd name="T2" fmla="*/ 28 w 162"/>
                <a:gd name="T3" fmla="*/ 122 h 215"/>
                <a:gd name="T4" fmla="*/ 123 w 162"/>
                <a:gd name="T5" fmla="*/ 211 h 215"/>
                <a:gd name="T6" fmla="*/ 158 w 162"/>
                <a:gd name="T7" fmla="*/ 125 h 215"/>
                <a:gd name="T8" fmla="*/ 151 w 162"/>
                <a:gd name="T9" fmla="*/ 93 h 215"/>
                <a:gd name="T10" fmla="*/ 113 w 162"/>
                <a:gd name="T11" fmla="*/ 89 h 215"/>
                <a:gd name="T12" fmla="*/ 27 w 162"/>
                <a:gd name="T13" fmla="*/ 30 h 215"/>
                <a:gd name="T14" fmla="*/ 0 w 162"/>
                <a:gd name="T1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215">
                  <a:moveTo>
                    <a:pt x="0" y="0"/>
                  </a:moveTo>
                  <a:cubicBezTo>
                    <a:pt x="0" y="0"/>
                    <a:pt x="4" y="64"/>
                    <a:pt x="28" y="122"/>
                  </a:cubicBezTo>
                  <a:cubicBezTo>
                    <a:pt x="60" y="197"/>
                    <a:pt x="104" y="215"/>
                    <a:pt x="123" y="211"/>
                  </a:cubicBezTo>
                  <a:cubicBezTo>
                    <a:pt x="143" y="207"/>
                    <a:pt x="162" y="133"/>
                    <a:pt x="158" y="125"/>
                  </a:cubicBezTo>
                  <a:cubicBezTo>
                    <a:pt x="155" y="116"/>
                    <a:pt x="150" y="111"/>
                    <a:pt x="151" y="93"/>
                  </a:cubicBezTo>
                  <a:cubicBezTo>
                    <a:pt x="113" y="89"/>
                    <a:pt x="113" y="89"/>
                    <a:pt x="113" y="89"/>
                  </a:cubicBezTo>
                  <a:cubicBezTo>
                    <a:pt x="27" y="30"/>
                    <a:pt x="27" y="30"/>
                    <a:pt x="27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1" name="ísľîďe">
              <a:extLst>
                <a:ext uri="{FF2B5EF4-FFF2-40B4-BE49-F238E27FC236}">
                  <a16:creationId xmlns:a16="http://schemas.microsoft.com/office/drawing/2014/main" id="{1F11C267-9E5E-4713-91FD-D0FE25CC4441}"/>
                </a:ext>
              </a:extLst>
            </p:cNvPr>
            <p:cNvSpPr/>
            <p:nvPr/>
          </p:nvSpPr>
          <p:spPr bwMode="auto">
            <a:xfrm>
              <a:off x="5480050" y="1565275"/>
              <a:ext cx="354012" cy="466725"/>
            </a:xfrm>
            <a:custGeom>
              <a:avLst/>
              <a:gdLst>
                <a:gd name="T0" fmla="*/ 152 w 156"/>
                <a:gd name="T1" fmla="*/ 128 h 206"/>
                <a:gd name="T2" fmla="*/ 145 w 156"/>
                <a:gd name="T3" fmla="*/ 96 h 206"/>
                <a:gd name="T4" fmla="*/ 107 w 156"/>
                <a:gd name="T5" fmla="*/ 92 h 206"/>
                <a:gd name="T6" fmla="*/ 21 w 156"/>
                <a:gd name="T7" fmla="*/ 33 h 206"/>
                <a:gd name="T8" fmla="*/ 1 w 156"/>
                <a:gd name="T9" fmla="*/ 0 h 206"/>
                <a:gd name="T10" fmla="*/ 0 w 156"/>
                <a:gd name="T11" fmla="*/ 19 h 206"/>
                <a:gd name="T12" fmla="*/ 66 w 156"/>
                <a:gd name="T13" fmla="*/ 110 h 206"/>
                <a:gd name="T14" fmla="*/ 99 w 156"/>
                <a:gd name="T15" fmla="*/ 130 h 206"/>
                <a:gd name="T16" fmla="*/ 127 w 156"/>
                <a:gd name="T17" fmla="*/ 198 h 206"/>
                <a:gd name="T18" fmla="*/ 128 w 156"/>
                <a:gd name="T19" fmla="*/ 206 h 206"/>
                <a:gd name="T20" fmla="*/ 152 w 156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206">
                  <a:moveTo>
                    <a:pt x="152" y="128"/>
                  </a:moveTo>
                  <a:cubicBezTo>
                    <a:pt x="149" y="119"/>
                    <a:pt x="144" y="114"/>
                    <a:pt x="145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7"/>
                    <a:pt x="0" y="19"/>
                  </a:cubicBezTo>
                  <a:cubicBezTo>
                    <a:pt x="5" y="34"/>
                    <a:pt x="25" y="73"/>
                    <a:pt x="66" y="110"/>
                  </a:cubicBezTo>
                  <a:cubicBezTo>
                    <a:pt x="75" y="119"/>
                    <a:pt x="87" y="125"/>
                    <a:pt x="99" y="130"/>
                  </a:cubicBezTo>
                  <a:cubicBezTo>
                    <a:pt x="110" y="135"/>
                    <a:pt x="126" y="150"/>
                    <a:pt x="127" y="198"/>
                  </a:cubicBezTo>
                  <a:cubicBezTo>
                    <a:pt x="127" y="201"/>
                    <a:pt x="127" y="204"/>
                    <a:pt x="128" y="206"/>
                  </a:cubicBezTo>
                  <a:cubicBezTo>
                    <a:pt x="143" y="186"/>
                    <a:pt x="156" y="134"/>
                    <a:pt x="152" y="128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2" name="ísļidê">
              <a:extLst>
                <a:ext uri="{FF2B5EF4-FFF2-40B4-BE49-F238E27FC236}">
                  <a16:creationId xmlns:a16="http://schemas.microsoft.com/office/drawing/2014/main" id="{61D0D53F-DBE8-4F59-8F1B-BEA4767EC70C}"/>
                </a:ext>
              </a:extLst>
            </p:cNvPr>
            <p:cNvSpPr/>
            <p:nvPr/>
          </p:nvSpPr>
          <p:spPr bwMode="auto">
            <a:xfrm>
              <a:off x="5454650" y="1152525"/>
              <a:ext cx="481012" cy="688975"/>
            </a:xfrm>
            <a:custGeom>
              <a:avLst/>
              <a:gdLst>
                <a:gd name="T0" fmla="*/ 198 w 212"/>
                <a:gd name="T1" fmla="*/ 78 h 304"/>
                <a:gd name="T2" fmla="*/ 201 w 212"/>
                <a:gd name="T3" fmla="*/ 179 h 304"/>
                <a:gd name="T4" fmla="*/ 142 w 212"/>
                <a:gd name="T5" fmla="*/ 288 h 304"/>
                <a:gd name="T6" fmla="*/ 4 w 212"/>
                <a:gd name="T7" fmla="*/ 182 h 304"/>
                <a:gd name="T8" fmla="*/ 0 w 212"/>
                <a:gd name="T9" fmla="*/ 146 h 304"/>
                <a:gd name="T10" fmla="*/ 3 w 212"/>
                <a:gd name="T11" fmla="*/ 88 h 304"/>
                <a:gd name="T12" fmla="*/ 21 w 212"/>
                <a:gd name="T13" fmla="*/ 36 h 304"/>
                <a:gd name="T14" fmla="*/ 121 w 212"/>
                <a:gd name="T15" fmla="*/ 0 h 304"/>
                <a:gd name="T16" fmla="*/ 184 w 212"/>
                <a:gd name="T17" fmla="*/ 23 h 304"/>
                <a:gd name="T18" fmla="*/ 198 w 212"/>
                <a:gd name="T19" fmla="*/ 7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304">
                  <a:moveTo>
                    <a:pt x="198" y="78"/>
                  </a:moveTo>
                  <a:cubicBezTo>
                    <a:pt x="198" y="78"/>
                    <a:pt x="212" y="100"/>
                    <a:pt x="201" y="179"/>
                  </a:cubicBezTo>
                  <a:cubicBezTo>
                    <a:pt x="191" y="259"/>
                    <a:pt x="164" y="271"/>
                    <a:pt x="142" y="288"/>
                  </a:cubicBezTo>
                  <a:cubicBezTo>
                    <a:pt x="121" y="304"/>
                    <a:pt x="13" y="252"/>
                    <a:pt x="4" y="182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84" y="23"/>
                    <a:pt x="184" y="23"/>
                    <a:pt x="184" y="23"/>
                  </a:cubicBezTo>
                  <a:lnTo>
                    <a:pt x="198" y="78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3" name="íṧ1iḋè">
              <a:extLst>
                <a:ext uri="{FF2B5EF4-FFF2-40B4-BE49-F238E27FC236}">
                  <a16:creationId xmlns:a16="http://schemas.microsoft.com/office/drawing/2014/main" id="{70A05AD0-FAE7-411F-9984-85B7E3B345B6}"/>
                </a:ext>
              </a:extLst>
            </p:cNvPr>
            <p:cNvSpPr/>
            <p:nvPr/>
          </p:nvSpPr>
          <p:spPr bwMode="auto">
            <a:xfrm>
              <a:off x="6783388" y="2922588"/>
              <a:ext cx="234950" cy="153988"/>
            </a:xfrm>
            <a:custGeom>
              <a:avLst/>
              <a:gdLst>
                <a:gd name="T0" fmla="*/ 0 w 103"/>
                <a:gd name="T1" fmla="*/ 63 h 68"/>
                <a:gd name="T2" fmla="*/ 50 w 103"/>
                <a:gd name="T3" fmla="*/ 67 h 68"/>
                <a:gd name="T4" fmla="*/ 103 w 103"/>
                <a:gd name="T5" fmla="*/ 12 h 68"/>
                <a:gd name="T6" fmla="*/ 0 w 103"/>
                <a:gd name="T7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68">
                  <a:moveTo>
                    <a:pt x="0" y="63"/>
                  </a:moveTo>
                  <a:cubicBezTo>
                    <a:pt x="0" y="63"/>
                    <a:pt x="40" y="65"/>
                    <a:pt x="50" y="67"/>
                  </a:cubicBezTo>
                  <a:cubicBezTo>
                    <a:pt x="60" y="68"/>
                    <a:pt x="103" y="12"/>
                    <a:pt x="103" y="12"/>
                  </a:cubicBezTo>
                  <a:cubicBezTo>
                    <a:pt x="103" y="12"/>
                    <a:pt x="16" y="0"/>
                    <a:pt x="0" y="63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4" name="iSľîḍe">
              <a:extLst>
                <a:ext uri="{FF2B5EF4-FFF2-40B4-BE49-F238E27FC236}">
                  <a16:creationId xmlns:a16="http://schemas.microsoft.com/office/drawing/2014/main" id="{805C575C-6F3D-4599-9623-AB8AA403D46D}"/>
                </a:ext>
              </a:extLst>
            </p:cNvPr>
            <p:cNvSpPr/>
            <p:nvPr/>
          </p:nvSpPr>
          <p:spPr bwMode="auto">
            <a:xfrm>
              <a:off x="5476875" y="1801813"/>
              <a:ext cx="427037" cy="377825"/>
            </a:xfrm>
            <a:custGeom>
              <a:avLst/>
              <a:gdLst>
                <a:gd name="T0" fmla="*/ 16 w 188"/>
                <a:gd name="T1" fmla="*/ 0 h 167"/>
                <a:gd name="T2" fmla="*/ 71 w 188"/>
                <a:gd name="T3" fmla="*/ 65 h 167"/>
                <a:gd name="T4" fmla="*/ 117 w 188"/>
                <a:gd name="T5" fmla="*/ 101 h 167"/>
                <a:gd name="T6" fmla="*/ 126 w 188"/>
                <a:gd name="T7" fmla="*/ 73 h 167"/>
                <a:gd name="T8" fmla="*/ 147 w 188"/>
                <a:gd name="T9" fmla="*/ 7 h 167"/>
                <a:gd name="T10" fmla="*/ 162 w 188"/>
                <a:gd name="T11" fmla="*/ 16 h 167"/>
                <a:gd name="T12" fmla="*/ 188 w 188"/>
                <a:gd name="T13" fmla="*/ 125 h 167"/>
                <a:gd name="T14" fmla="*/ 154 w 188"/>
                <a:gd name="T15" fmla="*/ 103 h 167"/>
                <a:gd name="T16" fmla="*/ 125 w 188"/>
                <a:gd name="T17" fmla="*/ 121 h 167"/>
                <a:gd name="T18" fmla="*/ 81 w 188"/>
                <a:gd name="T19" fmla="*/ 115 h 167"/>
                <a:gd name="T20" fmla="*/ 56 w 188"/>
                <a:gd name="T21" fmla="*/ 167 h 167"/>
                <a:gd name="T22" fmla="*/ 2 w 188"/>
                <a:gd name="T23" fmla="*/ 49 h 167"/>
                <a:gd name="T24" fmla="*/ 16 w 188"/>
                <a:gd name="T2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67">
                  <a:moveTo>
                    <a:pt x="16" y="0"/>
                  </a:moveTo>
                  <a:cubicBezTo>
                    <a:pt x="16" y="0"/>
                    <a:pt x="37" y="46"/>
                    <a:pt x="71" y="65"/>
                  </a:cubicBezTo>
                  <a:cubicBezTo>
                    <a:pt x="106" y="84"/>
                    <a:pt x="110" y="87"/>
                    <a:pt x="117" y="101"/>
                  </a:cubicBezTo>
                  <a:cubicBezTo>
                    <a:pt x="117" y="101"/>
                    <a:pt x="120" y="81"/>
                    <a:pt x="126" y="73"/>
                  </a:cubicBezTo>
                  <a:cubicBezTo>
                    <a:pt x="132" y="64"/>
                    <a:pt x="146" y="35"/>
                    <a:pt x="147" y="7"/>
                  </a:cubicBezTo>
                  <a:cubicBezTo>
                    <a:pt x="147" y="7"/>
                    <a:pt x="153" y="5"/>
                    <a:pt x="162" y="16"/>
                  </a:cubicBezTo>
                  <a:cubicBezTo>
                    <a:pt x="171" y="27"/>
                    <a:pt x="175" y="27"/>
                    <a:pt x="188" y="125"/>
                  </a:cubicBezTo>
                  <a:cubicBezTo>
                    <a:pt x="188" y="125"/>
                    <a:pt x="169" y="103"/>
                    <a:pt x="154" y="103"/>
                  </a:cubicBezTo>
                  <a:cubicBezTo>
                    <a:pt x="138" y="103"/>
                    <a:pt x="125" y="121"/>
                    <a:pt x="125" y="121"/>
                  </a:cubicBezTo>
                  <a:cubicBezTo>
                    <a:pt x="125" y="121"/>
                    <a:pt x="90" y="108"/>
                    <a:pt x="81" y="115"/>
                  </a:cubicBezTo>
                  <a:cubicBezTo>
                    <a:pt x="72" y="121"/>
                    <a:pt x="56" y="137"/>
                    <a:pt x="56" y="167"/>
                  </a:cubicBezTo>
                  <a:cubicBezTo>
                    <a:pt x="56" y="167"/>
                    <a:pt x="3" y="90"/>
                    <a:pt x="2" y="49"/>
                  </a:cubicBezTo>
                  <a:cubicBezTo>
                    <a:pt x="0" y="9"/>
                    <a:pt x="9" y="3"/>
                    <a:pt x="16" y="0"/>
                  </a:cubicBezTo>
                  <a:close/>
                </a:path>
              </a:pathLst>
            </a:custGeom>
            <a:solidFill>
              <a:srgbClr val="353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5" name="iṥliďe">
              <a:extLst>
                <a:ext uri="{FF2B5EF4-FFF2-40B4-BE49-F238E27FC236}">
                  <a16:creationId xmlns:a16="http://schemas.microsoft.com/office/drawing/2014/main" id="{B9B3565D-9757-4300-A26C-8F4A3F548141}"/>
                </a:ext>
              </a:extLst>
            </p:cNvPr>
            <p:cNvSpPr/>
            <p:nvPr/>
          </p:nvSpPr>
          <p:spPr bwMode="auto">
            <a:xfrm>
              <a:off x="7392988" y="2676525"/>
              <a:ext cx="69850" cy="69850"/>
            </a:xfrm>
            <a:custGeom>
              <a:avLst/>
              <a:gdLst>
                <a:gd name="T0" fmla="*/ 22 w 31"/>
                <a:gd name="T1" fmla="*/ 11 h 31"/>
                <a:gd name="T2" fmla="*/ 7 w 31"/>
                <a:gd name="T3" fmla="*/ 1 h 31"/>
                <a:gd name="T4" fmla="*/ 0 w 31"/>
                <a:gd name="T5" fmla="*/ 10 h 31"/>
                <a:gd name="T6" fmla="*/ 15 w 31"/>
                <a:gd name="T7" fmla="*/ 28 h 31"/>
                <a:gd name="T8" fmla="*/ 22 w 31"/>
                <a:gd name="T9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22" y="11"/>
                  </a:moveTo>
                  <a:cubicBezTo>
                    <a:pt x="17" y="5"/>
                    <a:pt x="10" y="0"/>
                    <a:pt x="7" y="1"/>
                  </a:cubicBezTo>
                  <a:cubicBezTo>
                    <a:pt x="4" y="3"/>
                    <a:pt x="0" y="5"/>
                    <a:pt x="0" y="10"/>
                  </a:cubicBezTo>
                  <a:cubicBezTo>
                    <a:pt x="0" y="16"/>
                    <a:pt x="12" y="27"/>
                    <a:pt x="15" y="28"/>
                  </a:cubicBezTo>
                  <a:cubicBezTo>
                    <a:pt x="20" y="31"/>
                    <a:pt x="31" y="2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6" name="işḷiḓè">
              <a:extLst>
                <a:ext uri="{FF2B5EF4-FFF2-40B4-BE49-F238E27FC236}">
                  <a16:creationId xmlns:a16="http://schemas.microsoft.com/office/drawing/2014/main" id="{FD276B64-08B9-4C49-89DF-A6892FDDA7CF}"/>
                </a:ext>
              </a:extLst>
            </p:cNvPr>
            <p:cNvSpPr/>
            <p:nvPr/>
          </p:nvSpPr>
          <p:spPr bwMode="auto">
            <a:xfrm>
              <a:off x="7504113" y="2670175"/>
              <a:ext cx="73025" cy="66675"/>
            </a:xfrm>
            <a:custGeom>
              <a:avLst/>
              <a:gdLst>
                <a:gd name="T0" fmla="*/ 23 w 32"/>
                <a:gd name="T1" fmla="*/ 11 h 30"/>
                <a:gd name="T2" fmla="*/ 8 w 32"/>
                <a:gd name="T3" fmla="*/ 1 h 30"/>
                <a:gd name="T4" fmla="*/ 1 w 32"/>
                <a:gd name="T5" fmla="*/ 10 h 30"/>
                <a:gd name="T6" fmla="*/ 16 w 32"/>
                <a:gd name="T7" fmla="*/ 28 h 30"/>
                <a:gd name="T8" fmla="*/ 23 w 32"/>
                <a:gd name="T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0">
                  <a:moveTo>
                    <a:pt x="23" y="11"/>
                  </a:moveTo>
                  <a:cubicBezTo>
                    <a:pt x="18" y="4"/>
                    <a:pt x="11" y="0"/>
                    <a:pt x="8" y="1"/>
                  </a:cubicBezTo>
                  <a:cubicBezTo>
                    <a:pt x="4" y="3"/>
                    <a:pt x="1" y="5"/>
                    <a:pt x="1" y="10"/>
                  </a:cubicBezTo>
                  <a:cubicBezTo>
                    <a:pt x="0" y="16"/>
                    <a:pt x="12" y="26"/>
                    <a:pt x="16" y="28"/>
                  </a:cubicBezTo>
                  <a:cubicBezTo>
                    <a:pt x="20" y="30"/>
                    <a:pt x="32" y="24"/>
                    <a:pt x="2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7" name="íṡ1íḋé">
              <a:extLst>
                <a:ext uri="{FF2B5EF4-FFF2-40B4-BE49-F238E27FC236}">
                  <a16:creationId xmlns:a16="http://schemas.microsoft.com/office/drawing/2014/main" id="{55AFEA31-D793-48A6-A623-663DDE71C83C}"/>
                </a:ext>
              </a:extLst>
            </p:cNvPr>
            <p:cNvSpPr/>
            <p:nvPr/>
          </p:nvSpPr>
          <p:spPr bwMode="auto">
            <a:xfrm>
              <a:off x="7608888" y="2665413"/>
              <a:ext cx="73025" cy="69850"/>
            </a:xfrm>
            <a:custGeom>
              <a:avLst/>
              <a:gdLst>
                <a:gd name="T0" fmla="*/ 22 w 32"/>
                <a:gd name="T1" fmla="*/ 11 h 31"/>
                <a:gd name="T2" fmla="*/ 7 w 32"/>
                <a:gd name="T3" fmla="*/ 1 h 31"/>
                <a:gd name="T4" fmla="*/ 0 w 32"/>
                <a:gd name="T5" fmla="*/ 10 h 31"/>
                <a:gd name="T6" fmla="*/ 15 w 32"/>
                <a:gd name="T7" fmla="*/ 28 h 31"/>
                <a:gd name="T8" fmla="*/ 22 w 32"/>
                <a:gd name="T9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22" y="11"/>
                  </a:moveTo>
                  <a:cubicBezTo>
                    <a:pt x="18" y="5"/>
                    <a:pt x="11" y="0"/>
                    <a:pt x="7" y="1"/>
                  </a:cubicBezTo>
                  <a:cubicBezTo>
                    <a:pt x="4" y="3"/>
                    <a:pt x="1" y="5"/>
                    <a:pt x="0" y="10"/>
                  </a:cubicBezTo>
                  <a:cubicBezTo>
                    <a:pt x="0" y="16"/>
                    <a:pt x="12" y="27"/>
                    <a:pt x="15" y="28"/>
                  </a:cubicBezTo>
                  <a:cubicBezTo>
                    <a:pt x="20" y="31"/>
                    <a:pt x="32" y="2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8" name="ïṧlide">
              <a:extLst>
                <a:ext uri="{FF2B5EF4-FFF2-40B4-BE49-F238E27FC236}">
                  <a16:creationId xmlns:a16="http://schemas.microsoft.com/office/drawing/2014/main" id="{01BFA17D-5054-40D6-991D-E65E26A032CE}"/>
                </a:ext>
              </a:extLst>
            </p:cNvPr>
            <p:cNvSpPr/>
            <p:nvPr/>
          </p:nvSpPr>
          <p:spPr bwMode="auto">
            <a:xfrm>
              <a:off x="7466013" y="2871788"/>
              <a:ext cx="39687" cy="58738"/>
            </a:xfrm>
            <a:custGeom>
              <a:avLst/>
              <a:gdLst>
                <a:gd name="T0" fmla="*/ 13 w 25"/>
                <a:gd name="T1" fmla="*/ 37 h 37"/>
                <a:gd name="T2" fmla="*/ 0 w 25"/>
                <a:gd name="T3" fmla="*/ 5 h 37"/>
                <a:gd name="T4" fmla="*/ 13 w 25"/>
                <a:gd name="T5" fmla="*/ 0 h 37"/>
                <a:gd name="T6" fmla="*/ 25 w 25"/>
                <a:gd name="T7" fmla="*/ 31 h 37"/>
                <a:gd name="T8" fmla="*/ 13 w 25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7">
                  <a:moveTo>
                    <a:pt x="13" y="37"/>
                  </a:moveTo>
                  <a:lnTo>
                    <a:pt x="0" y="5"/>
                  </a:lnTo>
                  <a:lnTo>
                    <a:pt x="13" y="0"/>
                  </a:lnTo>
                  <a:lnTo>
                    <a:pt x="25" y="31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9" name="ïṩ1ïḍé">
              <a:extLst>
                <a:ext uri="{FF2B5EF4-FFF2-40B4-BE49-F238E27FC236}">
                  <a16:creationId xmlns:a16="http://schemas.microsoft.com/office/drawing/2014/main" id="{974034F1-1825-4319-B7D6-E5E242783BE7}"/>
                </a:ext>
              </a:extLst>
            </p:cNvPr>
            <p:cNvSpPr/>
            <p:nvPr/>
          </p:nvSpPr>
          <p:spPr bwMode="auto">
            <a:xfrm>
              <a:off x="7570788" y="2851150"/>
              <a:ext cx="39687" cy="55563"/>
            </a:xfrm>
            <a:custGeom>
              <a:avLst/>
              <a:gdLst>
                <a:gd name="T0" fmla="*/ 12 w 25"/>
                <a:gd name="T1" fmla="*/ 35 h 35"/>
                <a:gd name="T2" fmla="*/ 0 w 25"/>
                <a:gd name="T3" fmla="*/ 4 h 35"/>
                <a:gd name="T4" fmla="*/ 12 w 25"/>
                <a:gd name="T5" fmla="*/ 0 h 35"/>
                <a:gd name="T6" fmla="*/ 25 w 25"/>
                <a:gd name="T7" fmla="*/ 31 h 35"/>
                <a:gd name="T8" fmla="*/ 12 w 25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12" y="35"/>
                  </a:moveTo>
                  <a:lnTo>
                    <a:pt x="0" y="4"/>
                  </a:lnTo>
                  <a:lnTo>
                    <a:pt x="12" y="0"/>
                  </a:lnTo>
                  <a:lnTo>
                    <a:pt x="25" y="31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0" name="îšḷíḑè">
              <a:extLst>
                <a:ext uri="{FF2B5EF4-FFF2-40B4-BE49-F238E27FC236}">
                  <a16:creationId xmlns:a16="http://schemas.microsoft.com/office/drawing/2014/main" id="{EB874584-E85C-4510-A44D-90CDDB3EFA65}"/>
                </a:ext>
              </a:extLst>
            </p:cNvPr>
            <p:cNvSpPr/>
            <p:nvPr/>
          </p:nvSpPr>
          <p:spPr bwMode="auto">
            <a:xfrm>
              <a:off x="7670800" y="2832100"/>
              <a:ext cx="38100" cy="58738"/>
            </a:xfrm>
            <a:custGeom>
              <a:avLst/>
              <a:gdLst>
                <a:gd name="T0" fmla="*/ 11 w 24"/>
                <a:gd name="T1" fmla="*/ 37 h 37"/>
                <a:gd name="T2" fmla="*/ 0 w 24"/>
                <a:gd name="T3" fmla="*/ 6 h 37"/>
                <a:gd name="T4" fmla="*/ 12 w 24"/>
                <a:gd name="T5" fmla="*/ 0 h 37"/>
                <a:gd name="T6" fmla="*/ 24 w 24"/>
                <a:gd name="T7" fmla="*/ 33 h 37"/>
                <a:gd name="T8" fmla="*/ 11 w 24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7">
                  <a:moveTo>
                    <a:pt x="11" y="37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24" y="33"/>
                  </a:lnTo>
                  <a:lnTo>
                    <a:pt x="11" y="37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1" name="ïślíde">
              <a:extLst>
                <a:ext uri="{FF2B5EF4-FFF2-40B4-BE49-F238E27FC236}">
                  <a16:creationId xmlns:a16="http://schemas.microsoft.com/office/drawing/2014/main" id="{085CA3B1-4A53-4C52-A3F5-69560FD0C631}"/>
                </a:ext>
              </a:extLst>
            </p:cNvPr>
            <p:cNvSpPr/>
            <p:nvPr/>
          </p:nvSpPr>
          <p:spPr bwMode="auto">
            <a:xfrm>
              <a:off x="7470775" y="2900363"/>
              <a:ext cx="71437" cy="58738"/>
            </a:xfrm>
            <a:custGeom>
              <a:avLst/>
              <a:gdLst>
                <a:gd name="T0" fmla="*/ 16 w 32"/>
                <a:gd name="T1" fmla="*/ 3 h 26"/>
                <a:gd name="T2" fmla="*/ 0 w 32"/>
                <a:gd name="T3" fmla="*/ 13 h 26"/>
                <a:gd name="T4" fmla="*/ 6 w 32"/>
                <a:gd name="T5" fmla="*/ 23 h 26"/>
                <a:gd name="T6" fmla="*/ 28 w 32"/>
                <a:gd name="T7" fmla="*/ 17 h 26"/>
                <a:gd name="T8" fmla="*/ 16 w 32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16" y="3"/>
                  </a:moveTo>
                  <a:cubicBezTo>
                    <a:pt x="8" y="5"/>
                    <a:pt x="0" y="9"/>
                    <a:pt x="0" y="13"/>
                  </a:cubicBezTo>
                  <a:cubicBezTo>
                    <a:pt x="0" y="17"/>
                    <a:pt x="1" y="21"/>
                    <a:pt x="6" y="23"/>
                  </a:cubicBezTo>
                  <a:cubicBezTo>
                    <a:pt x="11" y="26"/>
                    <a:pt x="25" y="19"/>
                    <a:pt x="28" y="17"/>
                  </a:cubicBezTo>
                  <a:cubicBezTo>
                    <a:pt x="32" y="13"/>
                    <a:pt x="32" y="0"/>
                    <a:pt x="1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2" name="ïṩḻîḓê">
              <a:extLst>
                <a:ext uri="{FF2B5EF4-FFF2-40B4-BE49-F238E27FC236}">
                  <a16:creationId xmlns:a16="http://schemas.microsoft.com/office/drawing/2014/main" id="{701E7C30-8045-4891-9C78-48996BD396C8}"/>
                </a:ext>
              </a:extLst>
            </p:cNvPr>
            <p:cNvSpPr/>
            <p:nvPr/>
          </p:nvSpPr>
          <p:spPr bwMode="auto">
            <a:xfrm>
              <a:off x="7570788" y="2882900"/>
              <a:ext cx="71437" cy="55563"/>
            </a:xfrm>
            <a:custGeom>
              <a:avLst/>
              <a:gdLst>
                <a:gd name="T0" fmla="*/ 16 w 32"/>
                <a:gd name="T1" fmla="*/ 3 h 25"/>
                <a:gd name="T2" fmla="*/ 0 w 32"/>
                <a:gd name="T3" fmla="*/ 12 h 25"/>
                <a:gd name="T4" fmla="*/ 5 w 32"/>
                <a:gd name="T5" fmla="*/ 23 h 25"/>
                <a:gd name="T6" fmla="*/ 28 w 32"/>
                <a:gd name="T7" fmla="*/ 16 h 25"/>
                <a:gd name="T8" fmla="*/ 16 w 32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5">
                  <a:moveTo>
                    <a:pt x="16" y="3"/>
                  </a:moveTo>
                  <a:cubicBezTo>
                    <a:pt x="7" y="4"/>
                    <a:pt x="0" y="9"/>
                    <a:pt x="0" y="12"/>
                  </a:cubicBezTo>
                  <a:cubicBezTo>
                    <a:pt x="0" y="16"/>
                    <a:pt x="1" y="20"/>
                    <a:pt x="5" y="23"/>
                  </a:cubicBezTo>
                  <a:cubicBezTo>
                    <a:pt x="10" y="25"/>
                    <a:pt x="25" y="19"/>
                    <a:pt x="28" y="16"/>
                  </a:cubicBezTo>
                  <a:cubicBezTo>
                    <a:pt x="32" y="13"/>
                    <a:pt x="31" y="0"/>
                    <a:pt x="1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3" name="íŝḷïḑé">
              <a:extLst>
                <a:ext uri="{FF2B5EF4-FFF2-40B4-BE49-F238E27FC236}">
                  <a16:creationId xmlns:a16="http://schemas.microsoft.com/office/drawing/2014/main" id="{DD3697D1-15EB-4458-8AC0-1FC74AD7FCD3}"/>
                </a:ext>
              </a:extLst>
            </p:cNvPr>
            <p:cNvSpPr/>
            <p:nvPr/>
          </p:nvSpPr>
          <p:spPr bwMode="auto">
            <a:xfrm>
              <a:off x="7670800" y="2862263"/>
              <a:ext cx="71437" cy="57150"/>
            </a:xfrm>
            <a:custGeom>
              <a:avLst/>
              <a:gdLst>
                <a:gd name="T0" fmla="*/ 15 w 32"/>
                <a:gd name="T1" fmla="*/ 3 h 25"/>
                <a:gd name="T2" fmla="*/ 0 w 32"/>
                <a:gd name="T3" fmla="*/ 13 h 25"/>
                <a:gd name="T4" fmla="*/ 5 w 32"/>
                <a:gd name="T5" fmla="*/ 23 h 25"/>
                <a:gd name="T6" fmla="*/ 28 w 32"/>
                <a:gd name="T7" fmla="*/ 17 h 25"/>
                <a:gd name="T8" fmla="*/ 15 w 32"/>
                <a:gd name="T9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5">
                  <a:moveTo>
                    <a:pt x="15" y="3"/>
                  </a:moveTo>
                  <a:cubicBezTo>
                    <a:pt x="7" y="5"/>
                    <a:pt x="0" y="9"/>
                    <a:pt x="0" y="13"/>
                  </a:cubicBezTo>
                  <a:cubicBezTo>
                    <a:pt x="0" y="17"/>
                    <a:pt x="0" y="20"/>
                    <a:pt x="5" y="23"/>
                  </a:cubicBezTo>
                  <a:cubicBezTo>
                    <a:pt x="10" y="25"/>
                    <a:pt x="25" y="19"/>
                    <a:pt x="28" y="17"/>
                  </a:cubicBezTo>
                  <a:cubicBezTo>
                    <a:pt x="32" y="13"/>
                    <a:pt x="31" y="0"/>
                    <a:pt x="1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4" name="ïšľiḋè">
              <a:extLst>
                <a:ext uri="{FF2B5EF4-FFF2-40B4-BE49-F238E27FC236}">
                  <a16:creationId xmlns:a16="http://schemas.microsoft.com/office/drawing/2014/main" id="{5BA5F7D9-0EF0-43FE-907D-E3050D1EC175}"/>
                </a:ext>
              </a:extLst>
            </p:cNvPr>
            <p:cNvSpPr/>
            <p:nvPr/>
          </p:nvSpPr>
          <p:spPr bwMode="auto">
            <a:xfrm>
              <a:off x="6323013" y="2851150"/>
              <a:ext cx="992187" cy="352425"/>
            </a:xfrm>
            <a:custGeom>
              <a:avLst/>
              <a:gdLst>
                <a:gd name="T0" fmla="*/ 11 w 437"/>
                <a:gd name="T1" fmla="*/ 156 h 156"/>
                <a:gd name="T2" fmla="*/ 34 w 437"/>
                <a:gd name="T3" fmla="*/ 142 h 156"/>
                <a:gd name="T4" fmla="*/ 30 w 437"/>
                <a:gd name="T5" fmla="*/ 110 h 156"/>
                <a:gd name="T6" fmla="*/ 435 w 437"/>
                <a:gd name="T7" fmla="*/ 7 h 156"/>
                <a:gd name="T8" fmla="*/ 437 w 437"/>
                <a:gd name="T9" fmla="*/ 0 h 156"/>
                <a:gd name="T10" fmla="*/ 0 w 437"/>
                <a:gd name="T11" fmla="*/ 105 h 156"/>
                <a:gd name="T12" fmla="*/ 0 w 437"/>
                <a:gd name="T13" fmla="*/ 121 h 156"/>
                <a:gd name="T14" fmla="*/ 11 w 437"/>
                <a:gd name="T1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7" h="156">
                  <a:moveTo>
                    <a:pt x="11" y="156"/>
                  </a:moveTo>
                  <a:cubicBezTo>
                    <a:pt x="11" y="156"/>
                    <a:pt x="34" y="153"/>
                    <a:pt x="34" y="142"/>
                  </a:cubicBezTo>
                  <a:cubicBezTo>
                    <a:pt x="34" y="131"/>
                    <a:pt x="22" y="117"/>
                    <a:pt x="30" y="110"/>
                  </a:cubicBezTo>
                  <a:cubicBezTo>
                    <a:pt x="38" y="103"/>
                    <a:pt x="435" y="7"/>
                    <a:pt x="435" y="7"/>
                  </a:cubicBezTo>
                  <a:cubicBezTo>
                    <a:pt x="437" y="0"/>
                    <a:pt x="437" y="0"/>
                    <a:pt x="437" y="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21"/>
                    <a:pt x="0" y="121"/>
                    <a:pt x="0" y="121"/>
                  </a:cubicBezTo>
                  <a:lnTo>
                    <a:pt x="11" y="156"/>
                  </a:lnTo>
                  <a:close/>
                </a:path>
              </a:pathLst>
            </a:custGeom>
            <a:solidFill>
              <a:srgbClr val="512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5" name="i$ļiḍê">
              <a:extLst>
                <a:ext uri="{FF2B5EF4-FFF2-40B4-BE49-F238E27FC236}">
                  <a16:creationId xmlns:a16="http://schemas.microsoft.com/office/drawing/2014/main" id="{496088E7-6E4A-4AF5-B612-6FC7EBC2B9E8}"/>
                </a:ext>
              </a:extLst>
            </p:cNvPr>
            <p:cNvSpPr/>
            <p:nvPr/>
          </p:nvSpPr>
          <p:spPr bwMode="auto">
            <a:xfrm>
              <a:off x="4849813" y="2741613"/>
              <a:ext cx="1517650" cy="1055688"/>
            </a:xfrm>
            <a:custGeom>
              <a:avLst/>
              <a:gdLst>
                <a:gd name="T0" fmla="*/ 391 w 668"/>
                <a:gd name="T1" fmla="*/ 48 h 466"/>
                <a:gd name="T2" fmla="*/ 189 w 668"/>
                <a:gd name="T3" fmla="*/ 40 h 466"/>
                <a:gd name="T4" fmla="*/ 44 w 668"/>
                <a:gd name="T5" fmla="*/ 110 h 466"/>
                <a:gd name="T6" fmla="*/ 62 w 668"/>
                <a:gd name="T7" fmla="*/ 348 h 466"/>
                <a:gd name="T8" fmla="*/ 145 w 668"/>
                <a:gd name="T9" fmla="*/ 441 h 466"/>
                <a:gd name="T10" fmla="*/ 351 w 668"/>
                <a:gd name="T11" fmla="*/ 399 h 466"/>
                <a:gd name="T12" fmla="*/ 548 w 668"/>
                <a:gd name="T13" fmla="*/ 315 h 466"/>
                <a:gd name="T14" fmla="*/ 662 w 668"/>
                <a:gd name="T15" fmla="*/ 218 h 466"/>
                <a:gd name="T16" fmla="*/ 607 w 668"/>
                <a:gd name="T17" fmla="*/ 48 h 466"/>
                <a:gd name="T18" fmla="*/ 495 w 668"/>
                <a:gd name="T19" fmla="*/ 18 h 466"/>
                <a:gd name="T20" fmla="*/ 391 w 668"/>
                <a:gd name="T21" fmla="*/ 48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8" h="466">
                  <a:moveTo>
                    <a:pt x="391" y="48"/>
                  </a:moveTo>
                  <a:cubicBezTo>
                    <a:pt x="354" y="54"/>
                    <a:pt x="231" y="38"/>
                    <a:pt x="189" y="40"/>
                  </a:cubicBezTo>
                  <a:cubicBezTo>
                    <a:pt x="146" y="43"/>
                    <a:pt x="87" y="44"/>
                    <a:pt x="44" y="110"/>
                  </a:cubicBezTo>
                  <a:cubicBezTo>
                    <a:pt x="0" y="176"/>
                    <a:pt x="56" y="331"/>
                    <a:pt x="62" y="348"/>
                  </a:cubicBezTo>
                  <a:cubicBezTo>
                    <a:pt x="67" y="364"/>
                    <a:pt x="85" y="417"/>
                    <a:pt x="145" y="441"/>
                  </a:cubicBezTo>
                  <a:cubicBezTo>
                    <a:pt x="205" y="466"/>
                    <a:pt x="288" y="449"/>
                    <a:pt x="351" y="399"/>
                  </a:cubicBezTo>
                  <a:cubicBezTo>
                    <a:pt x="414" y="349"/>
                    <a:pt x="461" y="317"/>
                    <a:pt x="548" y="315"/>
                  </a:cubicBezTo>
                  <a:cubicBezTo>
                    <a:pt x="636" y="314"/>
                    <a:pt x="668" y="264"/>
                    <a:pt x="662" y="218"/>
                  </a:cubicBezTo>
                  <a:cubicBezTo>
                    <a:pt x="655" y="173"/>
                    <a:pt x="635" y="82"/>
                    <a:pt x="607" y="48"/>
                  </a:cubicBezTo>
                  <a:cubicBezTo>
                    <a:pt x="578" y="15"/>
                    <a:pt x="541" y="0"/>
                    <a:pt x="495" y="18"/>
                  </a:cubicBezTo>
                  <a:cubicBezTo>
                    <a:pt x="449" y="36"/>
                    <a:pt x="452" y="40"/>
                    <a:pt x="391" y="48"/>
                  </a:cubicBezTo>
                  <a:close/>
                </a:path>
              </a:pathLst>
            </a:custGeom>
            <a:solidFill>
              <a:srgbClr val="212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6" name="ïsḷîḍê">
              <a:extLst>
                <a:ext uri="{FF2B5EF4-FFF2-40B4-BE49-F238E27FC236}">
                  <a16:creationId xmlns:a16="http://schemas.microsoft.com/office/drawing/2014/main" id="{56D3C586-2556-440A-B507-118415F15CF7}"/>
                </a:ext>
              </a:extLst>
            </p:cNvPr>
            <p:cNvSpPr/>
            <p:nvPr/>
          </p:nvSpPr>
          <p:spPr bwMode="auto">
            <a:xfrm>
              <a:off x="7310438" y="2771775"/>
              <a:ext cx="450850" cy="127000"/>
            </a:xfrm>
            <a:custGeom>
              <a:avLst/>
              <a:gdLst>
                <a:gd name="T0" fmla="*/ 0 w 198"/>
                <a:gd name="T1" fmla="*/ 42 h 56"/>
                <a:gd name="T2" fmla="*/ 21 w 198"/>
                <a:gd name="T3" fmla="*/ 39 h 56"/>
                <a:gd name="T4" fmla="*/ 47 w 198"/>
                <a:gd name="T5" fmla="*/ 54 h 56"/>
                <a:gd name="T6" fmla="*/ 194 w 198"/>
                <a:gd name="T7" fmla="*/ 24 h 56"/>
                <a:gd name="T8" fmla="*/ 197 w 198"/>
                <a:gd name="T9" fmla="*/ 0 h 56"/>
                <a:gd name="T10" fmla="*/ 116 w 198"/>
                <a:gd name="T11" fmla="*/ 19 h 56"/>
                <a:gd name="T12" fmla="*/ 11 w 198"/>
                <a:gd name="T13" fmla="*/ 27 h 56"/>
                <a:gd name="T14" fmla="*/ 2 w 198"/>
                <a:gd name="T15" fmla="*/ 35 h 56"/>
                <a:gd name="T16" fmla="*/ 0 w 198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56">
                  <a:moveTo>
                    <a:pt x="0" y="42"/>
                  </a:moveTo>
                  <a:cubicBezTo>
                    <a:pt x="0" y="42"/>
                    <a:pt x="14" y="36"/>
                    <a:pt x="21" y="39"/>
                  </a:cubicBezTo>
                  <a:cubicBezTo>
                    <a:pt x="28" y="41"/>
                    <a:pt x="37" y="52"/>
                    <a:pt x="47" y="54"/>
                  </a:cubicBezTo>
                  <a:cubicBezTo>
                    <a:pt x="57" y="56"/>
                    <a:pt x="159" y="41"/>
                    <a:pt x="194" y="24"/>
                  </a:cubicBezTo>
                  <a:cubicBezTo>
                    <a:pt x="194" y="24"/>
                    <a:pt x="198" y="13"/>
                    <a:pt x="197" y="0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" y="35"/>
                    <a:pt x="2" y="35"/>
                    <a:pt x="2" y="35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93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7" name="íṥḷiḋé">
              <a:extLst>
                <a:ext uri="{FF2B5EF4-FFF2-40B4-BE49-F238E27FC236}">
                  <a16:creationId xmlns:a16="http://schemas.microsoft.com/office/drawing/2014/main" id="{3BAA1ED1-BF45-4BED-B65B-1E118ACAC250}"/>
                </a:ext>
              </a:extLst>
            </p:cNvPr>
            <p:cNvSpPr/>
            <p:nvPr/>
          </p:nvSpPr>
          <p:spPr bwMode="auto">
            <a:xfrm>
              <a:off x="4872038" y="2778125"/>
              <a:ext cx="1474787" cy="976313"/>
            </a:xfrm>
            <a:custGeom>
              <a:avLst/>
              <a:gdLst>
                <a:gd name="T0" fmla="*/ 195 w 649"/>
                <a:gd name="T1" fmla="*/ 431 h 431"/>
                <a:gd name="T2" fmla="*/ 137 w 649"/>
                <a:gd name="T3" fmla="*/ 420 h 431"/>
                <a:gd name="T4" fmla="*/ 57 w 649"/>
                <a:gd name="T5" fmla="*/ 331 h 431"/>
                <a:gd name="T6" fmla="*/ 56 w 649"/>
                <a:gd name="T7" fmla="*/ 329 h 431"/>
                <a:gd name="T8" fmla="*/ 38 w 649"/>
                <a:gd name="T9" fmla="*/ 97 h 431"/>
                <a:gd name="T10" fmla="*/ 174 w 649"/>
                <a:gd name="T11" fmla="*/ 30 h 431"/>
                <a:gd name="T12" fmla="*/ 179 w 649"/>
                <a:gd name="T13" fmla="*/ 30 h 431"/>
                <a:gd name="T14" fmla="*/ 189 w 649"/>
                <a:gd name="T15" fmla="*/ 30 h 431"/>
                <a:gd name="T16" fmla="*/ 270 w 649"/>
                <a:gd name="T17" fmla="*/ 34 h 431"/>
                <a:gd name="T18" fmla="*/ 360 w 649"/>
                <a:gd name="T19" fmla="*/ 39 h 431"/>
                <a:gd name="T20" fmla="*/ 382 w 649"/>
                <a:gd name="T21" fmla="*/ 38 h 431"/>
                <a:gd name="T22" fmla="*/ 461 w 649"/>
                <a:gd name="T23" fmla="*/ 18 h 431"/>
                <a:gd name="T24" fmla="*/ 487 w 649"/>
                <a:gd name="T25" fmla="*/ 7 h 431"/>
                <a:gd name="T26" fmla="*/ 523 w 649"/>
                <a:gd name="T27" fmla="*/ 0 h 431"/>
                <a:gd name="T28" fmla="*/ 592 w 649"/>
                <a:gd name="T29" fmla="*/ 36 h 431"/>
                <a:gd name="T30" fmla="*/ 646 w 649"/>
                <a:gd name="T31" fmla="*/ 203 h 431"/>
                <a:gd name="T32" fmla="*/ 630 w 649"/>
                <a:gd name="T33" fmla="*/ 259 h 431"/>
                <a:gd name="T34" fmla="*/ 538 w 649"/>
                <a:gd name="T35" fmla="*/ 294 h 431"/>
                <a:gd name="T36" fmla="*/ 338 w 649"/>
                <a:gd name="T37" fmla="*/ 379 h 431"/>
                <a:gd name="T38" fmla="*/ 195 w 649"/>
                <a:gd name="T39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9" h="431">
                  <a:moveTo>
                    <a:pt x="195" y="431"/>
                  </a:moveTo>
                  <a:cubicBezTo>
                    <a:pt x="174" y="431"/>
                    <a:pt x="154" y="427"/>
                    <a:pt x="137" y="420"/>
                  </a:cubicBezTo>
                  <a:cubicBezTo>
                    <a:pt x="80" y="397"/>
                    <a:pt x="63" y="347"/>
                    <a:pt x="57" y="331"/>
                  </a:cubicBezTo>
                  <a:cubicBezTo>
                    <a:pt x="56" y="329"/>
                    <a:pt x="56" y="329"/>
                    <a:pt x="56" y="329"/>
                  </a:cubicBezTo>
                  <a:cubicBezTo>
                    <a:pt x="42" y="289"/>
                    <a:pt x="0" y="155"/>
                    <a:pt x="38" y="97"/>
                  </a:cubicBezTo>
                  <a:cubicBezTo>
                    <a:pt x="79" y="35"/>
                    <a:pt x="132" y="32"/>
                    <a:pt x="174" y="30"/>
                  </a:cubicBezTo>
                  <a:cubicBezTo>
                    <a:pt x="179" y="30"/>
                    <a:pt x="179" y="30"/>
                    <a:pt x="179" y="30"/>
                  </a:cubicBezTo>
                  <a:cubicBezTo>
                    <a:pt x="182" y="30"/>
                    <a:pt x="185" y="30"/>
                    <a:pt x="189" y="30"/>
                  </a:cubicBezTo>
                  <a:cubicBezTo>
                    <a:pt x="209" y="30"/>
                    <a:pt x="238" y="32"/>
                    <a:pt x="270" y="34"/>
                  </a:cubicBezTo>
                  <a:cubicBezTo>
                    <a:pt x="302" y="37"/>
                    <a:pt x="336" y="39"/>
                    <a:pt x="360" y="39"/>
                  </a:cubicBezTo>
                  <a:cubicBezTo>
                    <a:pt x="369" y="39"/>
                    <a:pt x="377" y="39"/>
                    <a:pt x="382" y="38"/>
                  </a:cubicBezTo>
                  <a:cubicBezTo>
                    <a:pt x="429" y="31"/>
                    <a:pt x="439" y="27"/>
                    <a:pt x="461" y="18"/>
                  </a:cubicBezTo>
                  <a:cubicBezTo>
                    <a:pt x="468" y="15"/>
                    <a:pt x="476" y="11"/>
                    <a:pt x="487" y="7"/>
                  </a:cubicBezTo>
                  <a:cubicBezTo>
                    <a:pt x="499" y="2"/>
                    <a:pt x="512" y="0"/>
                    <a:pt x="523" y="0"/>
                  </a:cubicBezTo>
                  <a:cubicBezTo>
                    <a:pt x="549" y="0"/>
                    <a:pt x="572" y="12"/>
                    <a:pt x="592" y="36"/>
                  </a:cubicBezTo>
                  <a:cubicBezTo>
                    <a:pt x="619" y="68"/>
                    <a:pt x="639" y="153"/>
                    <a:pt x="646" y="203"/>
                  </a:cubicBezTo>
                  <a:cubicBezTo>
                    <a:pt x="649" y="224"/>
                    <a:pt x="643" y="244"/>
                    <a:pt x="630" y="259"/>
                  </a:cubicBezTo>
                  <a:cubicBezTo>
                    <a:pt x="617" y="274"/>
                    <a:pt x="591" y="293"/>
                    <a:pt x="538" y="294"/>
                  </a:cubicBezTo>
                  <a:cubicBezTo>
                    <a:pt x="449" y="295"/>
                    <a:pt x="401" y="329"/>
                    <a:pt x="338" y="379"/>
                  </a:cubicBezTo>
                  <a:cubicBezTo>
                    <a:pt x="296" y="412"/>
                    <a:pt x="244" y="431"/>
                    <a:pt x="195" y="431"/>
                  </a:cubicBezTo>
                  <a:close/>
                </a:path>
              </a:pathLst>
            </a:custGeom>
            <a:solidFill>
              <a:srgbClr val="C66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8" name="ísḷíḑé">
              <a:extLst>
                <a:ext uri="{FF2B5EF4-FFF2-40B4-BE49-F238E27FC236}">
                  <a16:creationId xmlns:a16="http://schemas.microsoft.com/office/drawing/2014/main" id="{E3FA4649-1F76-4031-A731-EC4BCADD6C27}"/>
                </a:ext>
              </a:extLst>
            </p:cNvPr>
            <p:cNvSpPr/>
            <p:nvPr/>
          </p:nvSpPr>
          <p:spPr bwMode="auto">
            <a:xfrm>
              <a:off x="5067300" y="2778125"/>
              <a:ext cx="1279525" cy="650875"/>
            </a:xfrm>
            <a:custGeom>
              <a:avLst/>
              <a:gdLst>
                <a:gd name="T0" fmla="*/ 506 w 563"/>
                <a:gd name="T1" fmla="*/ 36 h 287"/>
                <a:gd name="T2" fmla="*/ 437 w 563"/>
                <a:gd name="T3" fmla="*/ 0 h 287"/>
                <a:gd name="T4" fmla="*/ 401 w 563"/>
                <a:gd name="T5" fmla="*/ 7 h 287"/>
                <a:gd name="T6" fmla="*/ 375 w 563"/>
                <a:gd name="T7" fmla="*/ 18 h 287"/>
                <a:gd name="T8" fmla="*/ 296 w 563"/>
                <a:gd name="T9" fmla="*/ 38 h 287"/>
                <a:gd name="T10" fmla="*/ 274 w 563"/>
                <a:gd name="T11" fmla="*/ 39 h 287"/>
                <a:gd name="T12" fmla="*/ 184 w 563"/>
                <a:gd name="T13" fmla="*/ 34 h 287"/>
                <a:gd name="T14" fmla="*/ 103 w 563"/>
                <a:gd name="T15" fmla="*/ 30 h 287"/>
                <a:gd name="T16" fmla="*/ 93 w 563"/>
                <a:gd name="T17" fmla="*/ 30 h 287"/>
                <a:gd name="T18" fmla="*/ 88 w 563"/>
                <a:gd name="T19" fmla="*/ 30 h 287"/>
                <a:gd name="T20" fmla="*/ 0 w 563"/>
                <a:gd name="T21" fmla="*/ 50 h 287"/>
                <a:gd name="T22" fmla="*/ 498 w 563"/>
                <a:gd name="T23" fmla="*/ 287 h 287"/>
                <a:gd name="T24" fmla="*/ 544 w 563"/>
                <a:gd name="T25" fmla="*/ 259 h 287"/>
                <a:gd name="T26" fmla="*/ 560 w 563"/>
                <a:gd name="T27" fmla="*/ 203 h 287"/>
                <a:gd name="T28" fmla="*/ 506 w 563"/>
                <a:gd name="T29" fmla="*/ 3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3" h="287">
                  <a:moveTo>
                    <a:pt x="506" y="36"/>
                  </a:moveTo>
                  <a:cubicBezTo>
                    <a:pt x="486" y="12"/>
                    <a:pt x="463" y="0"/>
                    <a:pt x="437" y="0"/>
                  </a:cubicBezTo>
                  <a:cubicBezTo>
                    <a:pt x="426" y="0"/>
                    <a:pt x="413" y="2"/>
                    <a:pt x="401" y="7"/>
                  </a:cubicBezTo>
                  <a:cubicBezTo>
                    <a:pt x="390" y="11"/>
                    <a:pt x="382" y="15"/>
                    <a:pt x="375" y="18"/>
                  </a:cubicBezTo>
                  <a:cubicBezTo>
                    <a:pt x="353" y="27"/>
                    <a:pt x="343" y="31"/>
                    <a:pt x="296" y="38"/>
                  </a:cubicBezTo>
                  <a:cubicBezTo>
                    <a:pt x="291" y="39"/>
                    <a:pt x="283" y="39"/>
                    <a:pt x="274" y="39"/>
                  </a:cubicBezTo>
                  <a:cubicBezTo>
                    <a:pt x="250" y="39"/>
                    <a:pt x="216" y="37"/>
                    <a:pt x="184" y="34"/>
                  </a:cubicBezTo>
                  <a:cubicBezTo>
                    <a:pt x="152" y="32"/>
                    <a:pt x="123" y="30"/>
                    <a:pt x="103" y="30"/>
                  </a:cubicBezTo>
                  <a:cubicBezTo>
                    <a:pt x="99" y="30"/>
                    <a:pt x="96" y="30"/>
                    <a:pt x="93" y="30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61" y="32"/>
                    <a:pt x="30" y="33"/>
                    <a:pt x="0" y="50"/>
                  </a:cubicBezTo>
                  <a:cubicBezTo>
                    <a:pt x="176" y="62"/>
                    <a:pt x="432" y="111"/>
                    <a:pt x="498" y="287"/>
                  </a:cubicBezTo>
                  <a:cubicBezTo>
                    <a:pt x="521" y="280"/>
                    <a:pt x="536" y="269"/>
                    <a:pt x="544" y="259"/>
                  </a:cubicBezTo>
                  <a:cubicBezTo>
                    <a:pt x="557" y="244"/>
                    <a:pt x="563" y="224"/>
                    <a:pt x="560" y="203"/>
                  </a:cubicBezTo>
                  <a:cubicBezTo>
                    <a:pt x="553" y="153"/>
                    <a:pt x="533" y="68"/>
                    <a:pt x="506" y="36"/>
                  </a:cubicBezTo>
                  <a:close/>
                </a:path>
              </a:pathLst>
            </a:custGeom>
            <a:solidFill>
              <a:srgbClr val="B56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9" name="ïšliḍé">
              <a:extLst>
                <a:ext uri="{FF2B5EF4-FFF2-40B4-BE49-F238E27FC236}">
                  <a16:creationId xmlns:a16="http://schemas.microsoft.com/office/drawing/2014/main" id="{911C02D0-CAA3-4D59-8848-D616BA6BA77A}"/>
                </a:ext>
              </a:extLst>
            </p:cNvPr>
            <p:cNvSpPr/>
            <p:nvPr/>
          </p:nvSpPr>
          <p:spPr bwMode="auto">
            <a:xfrm>
              <a:off x="4924425" y="3235325"/>
              <a:ext cx="1443037" cy="719138"/>
            </a:xfrm>
            <a:custGeom>
              <a:avLst/>
              <a:gdLst>
                <a:gd name="T0" fmla="*/ 629 w 635"/>
                <a:gd name="T1" fmla="*/ 0 h 317"/>
                <a:gd name="T2" fmla="*/ 515 w 635"/>
                <a:gd name="T3" fmla="*/ 97 h 317"/>
                <a:gd name="T4" fmla="*/ 318 w 635"/>
                <a:gd name="T5" fmla="*/ 181 h 317"/>
                <a:gd name="T6" fmla="*/ 112 w 635"/>
                <a:gd name="T7" fmla="*/ 223 h 317"/>
                <a:gd name="T8" fmla="*/ 29 w 635"/>
                <a:gd name="T9" fmla="*/ 130 h 317"/>
                <a:gd name="T10" fmla="*/ 0 w 635"/>
                <a:gd name="T11" fmla="*/ 21 h 317"/>
                <a:gd name="T12" fmla="*/ 0 w 635"/>
                <a:gd name="T13" fmla="*/ 21 h 317"/>
                <a:gd name="T14" fmla="*/ 43 w 635"/>
                <a:gd name="T15" fmla="*/ 216 h 317"/>
                <a:gd name="T16" fmla="*/ 50 w 635"/>
                <a:gd name="T17" fmla="*/ 230 h 317"/>
                <a:gd name="T18" fmla="*/ 120 w 635"/>
                <a:gd name="T19" fmla="*/ 293 h 317"/>
                <a:gd name="T20" fmla="*/ 324 w 635"/>
                <a:gd name="T21" fmla="*/ 251 h 317"/>
                <a:gd name="T22" fmla="*/ 520 w 635"/>
                <a:gd name="T23" fmla="*/ 168 h 317"/>
                <a:gd name="T24" fmla="*/ 633 w 635"/>
                <a:gd name="T25" fmla="*/ 88 h 317"/>
                <a:gd name="T26" fmla="*/ 633 w 635"/>
                <a:gd name="T27" fmla="*/ 88 h 317"/>
                <a:gd name="T28" fmla="*/ 629 w 635"/>
                <a:gd name="T2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5" h="317">
                  <a:moveTo>
                    <a:pt x="629" y="0"/>
                  </a:moveTo>
                  <a:cubicBezTo>
                    <a:pt x="635" y="46"/>
                    <a:pt x="603" y="96"/>
                    <a:pt x="515" y="97"/>
                  </a:cubicBezTo>
                  <a:cubicBezTo>
                    <a:pt x="428" y="99"/>
                    <a:pt x="381" y="131"/>
                    <a:pt x="318" y="181"/>
                  </a:cubicBezTo>
                  <a:cubicBezTo>
                    <a:pt x="255" y="231"/>
                    <a:pt x="172" y="248"/>
                    <a:pt x="112" y="223"/>
                  </a:cubicBezTo>
                  <a:cubicBezTo>
                    <a:pt x="52" y="199"/>
                    <a:pt x="34" y="146"/>
                    <a:pt x="29" y="130"/>
                  </a:cubicBezTo>
                  <a:cubicBezTo>
                    <a:pt x="26" y="121"/>
                    <a:pt x="9" y="74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7" y="156"/>
                    <a:pt x="43" y="216"/>
                  </a:cubicBezTo>
                  <a:cubicBezTo>
                    <a:pt x="44" y="218"/>
                    <a:pt x="49" y="228"/>
                    <a:pt x="50" y="230"/>
                  </a:cubicBezTo>
                  <a:cubicBezTo>
                    <a:pt x="62" y="252"/>
                    <a:pt x="83" y="278"/>
                    <a:pt x="120" y="293"/>
                  </a:cubicBezTo>
                  <a:cubicBezTo>
                    <a:pt x="179" y="317"/>
                    <a:pt x="262" y="301"/>
                    <a:pt x="324" y="251"/>
                  </a:cubicBezTo>
                  <a:cubicBezTo>
                    <a:pt x="387" y="201"/>
                    <a:pt x="433" y="169"/>
                    <a:pt x="520" y="168"/>
                  </a:cubicBezTo>
                  <a:cubicBezTo>
                    <a:pt x="596" y="166"/>
                    <a:pt x="630" y="128"/>
                    <a:pt x="633" y="88"/>
                  </a:cubicBezTo>
                  <a:cubicBezTo>
                    <a:pt x="633" y="88"/>
                    <a:pt x="633" y="88"/>
                    <a:pt x="633" y="88"/>
                  </a:cubicBezTo>
                  <a:cubicBezTo>
                    <a:pt x="635" y="47"/>
                    <a:pt x="629" y="0"/>
                    <a:pt x="629" y="0"/>
                  </a:cubicBezTo>
                  <a:close/>
                </a:path>
              </a:pathLst>
            </a:custGeom>
            <a:solidFill>
              <a:srgbClr val="512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0" name="ïṧ1ïḋê">
              <a:extLst>
                <a:ext uri="{FF2B5EF4-FFF2-40B4-BE49-F238E27FC236}">
                  <a16:creationId xmlns:a16="http://schemas.microsoft.com/office/drawing/2014/main" id="{E926E7E8-8266-46F3-80CB-866CB1C2DAA0}"/>
                </a:ext>
              </a:extLst>
            </p:cNvPr>
            <p:cNvSpPr/>
            <p:nvPr/>
          </p:nvSpPr>
          <p:spPr bwMode="auto">
            <a:xfrm>
              <a:off x="5697538" y="2938463"/>
              <a:ext cx="411162" cy="371475"/>
            </a:xfrm>
            <a:custGeom>
              <a:avLst/>
              <a:gdLst>
                <a:gd name="T0" fmla="*/ 87 w 181"/>
                <a:gd name="T1" fmla="*/ 164 h 164"/>
                <a:gd name="T2" fmla="*/ 6 w 181"/>
                <a:gd name="T3" fmla="*/ 104 h 164"/>
                <a:gd name="T4" fmla="*/ 17 w 181"/>
                <a:gd name="T5" fmla="*/ 41 h 164"/>
                <a:gd name="T6" fmla="*/ 70 w 181"/>
                <a:gd name="T7" fmla="*/ 3 h 164"/>
                <a:gd name="T8" fmla="*/ 93 w 181"/>
                <a:gd name="T9" fmla="*/ 0 h 164"/>
                <a:gd name="T10" fmla="*/ 175 w 181"/>
                <a:gd name="T11" fmla="*/ 61 h 164"/>
                <a:gd name="T12" fmla="*/ 164 w 181"/>
                <a:gd name="T13" fmla="*/ 123 h 164"/>
                <a:gd name="T14" fmla="*/ 111 w 181"/>
                <a:gd name="T15" fmla="*/ 161 h 164"/>
                <a:gd name="T16" fmla="*/ 87 w 181"/>
                <a:gd name="T17" fmla="*/ 164 h 164"/>
                <a:gd name="T18" fmla="*/ 93 w 181"/>
                <a:gd name="T19" fmla="*/ 6 h 164"/>
                <a:gd name="T20" fmla="*/ 72 w 181"/>
                <a:gd name="T21" fmla="*/ 9 h 164"/>
                <a:gd name="T22" fmla="*/ 21 w 181"/>
                <a:gd name="T23" fmla="*/ 44 h 164"/>
                <a:gd name="T24" fmla="*/ 11 w 181"/>
                <a:gd name="T25" fmla="*/ 103 h 164"/>
                <a:gd name="T26" fmla="*/ 87 w 181"/>
                <a:gd name="T27" fmla="*/ 159 h 164"/>
                <a:gd name="T28" fmla="*/ 109 w 181"/>
                <a:gd name="T29" fmla="*/ 156 h 164"/>
                <a:gd name="T30" fmla="*/ 160 w 181"/>
                <a:gd name="T31" fmla="*/ 120 h 164"/>
                <a:gd name="T32" fmla="*/ 170 w 181"/>
                <a:gd name="T33" fmla="*/ 62 h 164"/>
                <a:gd name="T34" fmla="*/ 93 w 181"/>
                <a:gd name="T35" fmla="*/ 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164">
                  <a:moveTo>
                    <a:pt x="87" y="164"/>
                  </a:moveTo>
                  <a:cubicBezTo>
                    <a:pt x="48" y="164"/>
                    <a:pt x="15" y="139"/>
                    <a:pt x="6" y="104"/>
                  </a:cubicBezTo>
                  <a:cubicBezTo>
                    <a:pt x="0" y="83"/>
                    <a:pt x="4" y="60"/>
                    <a:pt x="17" y="41"/>
                  </a:cubicBezTo>
                  <a:cubicBezTo>
                    <a:pt x="29" y="23"/>
                    <a:pt x="48" y="9"/>
                    <a:pt x="70" y="3"/>
                  </a:cubicBezTo>
                  <a:cubicBezTo>
                    <a:pt x="78" y="1"/>
                    <a:pt x="86" y="0"/>
                    <a:pt x="93" y="0"/>
                  </a:cubicBezTo>
                  <a:cubicBezTo>
                    <a:pt x="132" y="0"/>
                    <a:pt x="166" y="25"/>
                    <a:pt x="175" y="61"/>
                  </a:cubicBezTo>
                  <a:cubicBezTo>
                    <a:pt x="181" y="82"/>
                    <a:pt x="177" y="104"/>
                    <a:pt x="164" y="123"/>
                  </a:cubicBezTo>
                  <a:cubicBezTo>
                    <a:pt x="152" y="142"/>
                    <a:pt x="133" y="155"/>
                    <a:pt x="111" y="161"/>
                  </a:cubicBezTo>
                  <a:cubicBezTo>
                    <a:pt x="103" y="163"/>
                    <a:pt x="95" y="164"/>
                    <a:pt x="87" y="164"/>
                  </a:cubicBezTo>
                  <a:close/>
                  <a:moveTo>
                    <a:pt x="93" y="6"/>
                  </a:moveTo>
                  <a:cubicBezTo>
                    <a:pt x="86" y="6"/>
                    <a:pt x="79" y="7"/>
                    <a:pt x="72" y="9"/>
                  </a:cubicBezTo>
                  <a:cubicBezTo>
                    <a:pt x="51" y="14"/>
                    <a:pt x="33" y="27"/>
                    <a:pt x="21" y="44"/>
                  </a:cubicBezTo>
                  <a:cubicBezTo>
                    <a:pt x="10" y="62"/>
                    <a:pt x="6" y="83"/>
                    <a:pt x="11" y="103"/>
                  </a:cubicBezTo>
                  <a:cubicBezTo>
                    <a:pt x="19" y="136"/>
                    <a:pt x="51" y="159"/>
                    <a:pt x="87" y="159"/>
                  </a:cubicBezTo>
                  <a:cubicBezTo>
                    <a:pt x="95" y="159"/>
                    <a:pt x="102" y="158"/>
                    <a:pt x="109" y="156"/>
                  </a:cubicBezTo>
                  <a:cubicBezTo>
                    <a:pt x="130" y="150"/>
                    <a:pt x="148" y="138"/>
                    <a:pt x="160" y="120"/>
                  </a:cubicBezTo>
                  <a:cubicBezTo>
                    <a:pt x="171" y="103"/>
                    <a:pt x="175" y="82"/>
                    <a:pt x="170" y="62"/>
                  </a:cubicBezTo>
                  <a:cubicBezTo>
                    <a:pt x="161" y="29"/>
                    <a:pt x="130" y="6"/>
                    <a:pt x="93" y="6"/>
                  </a:cubicBezTo>
                  <a:close/>
                </a:path>
              </a:pathLst>
            </a:custGeom>
            <a:solidFill>
              <a:srgbClr val="3A2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1" name="íš1ïďé">
              <a:extLst>
                <a:ext uri="{FF2B5EF4-FFF2-40B4-BE49-F238E27FC236}">
                  <a16:creationId xmlns:a16="http://schemas.microsoft.com/office/drawing/2014/main" id="{2F698373-6F8A-40B1-A248-1568E03A8F28}"/>
                </a:ext>
              </a:extLst>
            </p:cNvPr>
            <p:cNvSpPr/>
            <p:nvPr/>
          </p:nvSpPr>
          <p:spPr bwMode="auto">
            <a:xfrm>
              <a:off x="4924425" y="3021013"/>
              <a:ext cx="995362" cy="550863"/>
            </a:xfrm>
            <a:custGeom>
              <a:avLst/>
              <a:gdLst>
                <a:gd name="T0" fmla="*/ 0 w 438"/>
                <a:gd name="T1" fmla="*/ 52 h 243"/>
                <a:gd name="T2" fmla="*/ 353 w 438"/>
                <a:gd name="T3" fmla="*/ 243 h 243"/>
                <a:gd name="T4" fmla="*/ 438 w 438"/>
                <a:gd name="T5" fmla="*/ 198 h 243"/>
                <a:gd name="T6" fmla="*/ 10 w 438"/>
                <a:gd name="T7" fmla="*/ 0 h 243"/>
                <a:gd name="T8" fmla="*/ 0 w 438"/>
                <a:gd name="T9" fmla="*/ 5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8" h="243">
                  <a:moveTo>
                    <a:pt x="0" y="52"/>
                  </a:moveTo>
                  <a:cubicBezTo>
                    <a:pt x="113" y="67"/>
                    <a:pt x="235" y="140"/>
                    <a:pt x="353" y="243"/>
                  </a:cubicBezTo>
                  <a:cubicBezTo>
                    <a:pt x="381" y="223"/>
                    <a:pt x="407" y="208"/>
                    <a:pt x="438" y="198"/>
                  </a:cubicBezTo>
                  <a:cubicBezTo>
                    <a:pt x="268" y="75"/>
                    <a:pt x="108" y="22"/>
                    <a:pt x="10" y="0"/>
                  </a:cubicBezTo>
                  <a:cubicBezTo>
                    <a:pt x="3" y="15"/>
                    <a:pt x="0" y="32"/>
                    <a:pt x="0" y="52"/>
                  </a:cubicBezTo>
                  <a:close/>
                </a:path>
              </a:pathLst>
            </a:custGeom>
            <a:solidFill>
              <a:srgbClr val="B56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2" name="ïṣlïḍe">
              <a:extLst>
                <a:ext uri="{FF2B5EF4-FFF2-40B4-BE49-F238E27FC236}">
                  <a16:creationId xmlns:a16="http://schemas.microsoft.com/office/drawing/2014/main" id="{E5C95B51-F513-47EC-A7C1-E8BDCFFA8CFA}"/>
                </a:ext>
              </a:extLst>
            </p:cNvPr>
            <p:cNvSpPr/>
            <p:nvPr/>
          </p:nvSpPr>
          <p:spPr bwMode="auto">
            <a:xfrm>
              <a:off x="5602288" y="3238500"/>
              <a:ext cx="452437" cy="306388"/>
            </a:xfrm>
            <a:custGeom>
              <a:avLst/>
              <a:gdLst>
                <a:gd name="T0" fmla="*/ 153 w 199"/>
                <a:gd name="T1" fmla="*/ 29 h 135"/>
                <a:gd name="T2" fmla="*/ 129 w 199"/>
                <a:gd name="T3" fmla="*/ 32 h 135"/>
                <a:gd name="T4" fmla="*/ 71 w 199"/>
                <a:gd name="T5" fmla="*/ 10 h 135"/>
                <a:gd name="T6" fmla="*/ 34 w 199"/>
                <a:gd name="T7" fmla="*/ 22 h 135"/>
                <a:gd name="T8" fmla="*/ 18 w 199"/>
                <a:gd name="T9" fmla="*/ 101 h 135"/>
                <a:gd name="T10" fmla="*/ 130 w 199"/>
                <a:gd name="T11" fmla="*/ 95 h 135"/>
                <a:gd name="T12" fmla="*/ 199 w 199"/>
                <a:gd name="T13" fmla="*/ 0 h 135"/>
                <a:gd name="T14" fmla="*/ 153 w 199"/>
                <a:gd name="T15" fmla="*/ 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35">
                  <a:moveTo>
                    <a:pt x="153" y="29"/>
                  </a:moveTo>
                  <a:cubicBezTo>
                    <a:pt x="145" y="31"/>
                    <a:pt x="137" y="32"/>
                    <a:pt x="129" y="32"/>
                  </a:cubicBezTo>
                  <a:cubicBezTo>
                    <a:pt x="107" y="32"/>
                    <a:pt x="86" y="24"/>
                    <a:pt x="71" y="10"/>
                  </a:cubicBezTo>
                  <a:cubicBezTo>
                    <a:pt x="59" y="13"/>
                    <a:pt x="47" y="18"/>
                    <a:pt x="34" y="22"/>
                  </a:cubicBezTo>
                  <a:cubicBezTo>
                    <a:pt x="0" y="33"/>
                    <a:pt x="9" y="73"/>
                    <a:pt x="18" y="101"/>
                  </a:cubicBezTo>
                  <a:cubicBezTo>
                    <a:pt x="27" y="129"/>
                    <a:pt x="65" y="135"/>
                    <a:pt x="130" y="95"/>
                  </a:cubicBezTo>
                  <a:cubicBezTo>
                    <a:pt x="173" y="69"/>
                    <a:pt x="192" y="27"/>
                    <a:pt x="199" y="0"/>
                  </a:cubicBezTo>
                  <a:cubicBezTo>
                    <a:pt x="187" y="14"/>
                    <a:pt x="171" y="24"/>
                    <a:pt x="153" y="29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3" name="ïŝļïḓe">
              <a:extLst>
                <a:ext uri="{FF2B5EF4-FFF2-40B4-BE49-F238E27FC236}">
                  <a16:creationId xmlns:a16="http://schemas.microsoft.com/office/drawing/2014/main" id="{CEC4BE45-8A79-4EAA-BBB0-17540C6CBAED}"/>
                </a:ext>
              </a:extLst>
            </p:cNvPr>
            <p:cNvSpPr/>
            <p:nvPr/>
          </p:nvSpPr>
          <p:spPr bwMode="auto">
            <a:xfrm>
              <a:off x="5727700" y="2968625"/>
              <a:ext cx="350837" cy="314325"/>
            </a:xfrm>
            <a:custGeom>
              <a:avLst/>
              <a:gdLst>
                <a:gd name="T0" fmla="*/ 74 w 155"/>
                <a:gd name="T1" fmla="*/ 139 h 139"/>
                <a:gd name="T2" fmla="*/ 5 w 155"/>
                <a:gd name="T3" fmla="*/ 88 h 139"/>
                <a:gd name="T4" fmla="*/ 14 w 155"/>
                <a:gd name="T5" fmla="*/ 35 h 139"/>
                <a:gd name="T6" fmla="*/ 60 w 155"/>
                <a:gd name="T7" fmla="*/ 2 h 139"/>
                <a:gd name="T8" fmla="*/ 80 w 155"/>
                <a:gd name="T9" fmla="*/ 0 h 139"/>
                <a:gd name="T10" fmla="*/ 150 w 155"/>
                <a:gd name="T11" fmla="*/ 51 h 139"/>
                <a:gd name="T12" fmla="*/ 141 w 155"/>
                <a:gd name="T13" fmla="*/ 104 h 139"/>
                <a:gd name="T14" fmla="*/ 95 w 155"/>
                <a:gd name="T15" fmla="*/ 136 h 139"/>
                <a:gd name="T16" fmla="*/ 74 w 155"/>
                <a:gd name="T17" fmla="*/ 139 h 139"/>
                <a:gd name="T18" fmla="*/ 80 w 155"/>
                <a:gd name="T19" fmla="*/ 3 h 139"/>
                <a:gd name="T20" fmla="*/ 61 w 155"/>
                <a:gd name="T21" fmla="*/ 5 h 139"/>
                <a:gd name="T22" fmla="*/ 16 w 155"/>
                <a:gd name="T23" fmla="*/ 36 h 139"/>
                <a:gd name="T24" fmla="*/ 7 w 155"/>
                <a:gd name="T25" fmla="*/ 87 h 139"/>
                <a:gd name="T26" fmla="*/ 74 w 155"/>
                <a:gd name="T27" fmla="*/ 136 h 139"/>
                <a:gd name="T28" fmla="*/ 94 w 155"/>
                <a:gd name="T29" fmla="*/ 133 h 139"/>
                <a:gd name="T30" fmla="*/ 139 w 155"/>
                <a:gd name="T31" fmla="*/ 102 h 139"/>
                <a:gd name="T32" fmla="*/ 147 w 155"/>
                <a:gd name="T33" fmla="*/ 51 h 139"/>
                <a:gd name="T34" fmla="*/ 80 w 155"/>
                <a:gd name="T35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39">
                  <a:moveTo>
                    <a:pt x="74" y="139"/>
                  </a:moveTo>
                  <a:cubicBezTo>
                    <a:pt x="41" y="139"/>
                    <a:pt x="12" y="118"/>
                    <a:pt x="5" y="88"/>
                  </a:cubicBezTo>
                  <a:cubicBezTo>
                    <a:pt x="0" y="70"/>
                    <a:pt x="3" y="51"/>
                    <a:pt x="14" y="35"/>
                  </a:cubicBezTo>
                  <a:cubicBezTo>
                    <a:pt x="24" y="19"/>
                    <a:pt x="41" y="7"/>
                    <a:pt x="60" y="2"/>
                  </a:cubicBezTo>
                  <a:cubicBezTo>
                    <a:pt x="67" y="1"/>
                    <a:pt x="74" y="0"/>
                    <a:pt x="80" y="0"/>
                  </a:cubicBezTo>
                  <a:cubicBezTo>
                    <a:pt x="114" y="0"/>
                    <a:pt x="142" y="21"/>
                    <a:pt x="150" y="51"/>
                  </a:cubicBezTo>
                  <a:cubicBezTo>
                    <a:pt x="155" y="69"/>
                    <a:pt x="151" y="87"/>
                    <a:pt x="141" y="104"/>
                  </a:cubicBezTo>
                  <a:cubicBezTo>
                    <a:pt x="130" y="120"/>
                    <a:pt x="114" y="131"/>
                    <a:pt x="95" y="136"/>
                  </a:cubicBezTo>
                  <a:cubicBezTo>
                    <a:pt x="88" y="138"/>
                    <a:pt x="81" y="139"/>
                    <a:pt x="74" y="139"/>
                  </a:cubicBezTo>
                  <a:close/>
                  <a:moveTo>
                    <a:pt x="80" y="3"/>
                  </a:moveTo>
                  <a:cubicBezTo>
                    <a:pt x="74" y="3"/>
                    <a:pt x="67" y="3"/>
                    <a:pt x="61" y="5"/>
                  </a:cubicBezTo>
                  <a:cubicBezTo>
                    <a:pt x="42" y="10"/>
                    <a:pt x="26" y="21"/>
                    <a:pt x="16" y="36"/>
                  </a:cubicBezTo>
                  <a:cubicBezTo>
                    <a:pt x="6" y="52"/>
                    <a:pt x="3" y="70"/>
                    <a:pt x="7" y="87"/>
                  </a:cubicBezTo>
                  <a:cubicBezTo>
                    <a:pt x="15" y="116"/>
                    <a:pt x="42" y="136"/>
                    <a:pt x="74" y="136"/>
                  </a:cubicBezTo>
                  <a:cubicBezTo>
                    <a:pt x="81" y="136"/>
                    <a:pt x="87" y="135"/>
                    <a:pt x="94" y="133"/>
                  </a:cubicBezTo>
                  <a:cubicBezTo>
                    <a:pt x="113" y="129"/>
                    <a:pt x="128" y="118"/>
                    <a:pt x="139" y="102"/>
                  </a:cubicBezTo>
                  <a:cubicBezTo>
                    <a:pt x="149" y="87"/>
                    <a:pt x="152" y="68"/>
                    <a:pt x="147" y="51"/>
                  </a:cubicBezTo>
                  <a:cubicBezTo>
                    <a:pt x="140" y="23"/>
                    <a:pt x="113" y="3"/>
                    <a:pt x="80" y="3"/>
                  </a:cubicBezTo>
                  <a:close/>
                </a:path>
              </a:pathLst>
            </a:custGeom>
            <a:solidFill>
              <a:srgbClr val="3A2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4" name="îṧļïḋè">
              <a:extLst>
                <a:ext uri="{FF2B5EF4-FFF2-40B4-BE49-F238E27FC236}">
                  <a16:creationId xmlns:a16="http://schemas.microsoft.com/office/drawing/2014/main" id="{2F048D7E-9D90-401F-A491-9B3C7D147646}"/>
                </a:ext>
              </a:extLst>
            </p:cNvPr>
            <p:cNvSpPr/>
            <p:nvPr/>
          </p:nvSpPr>
          <p:spPr bwMode="auto">
            <a:xfrm>
              <a:off x="5734050" y="2968625"/>
              <a:ext cx="338137" cy="314325"/>
            </a:xfrm>
            <a:custGeom>
              <a:avLst/>
              <a:gdLst>
                <a:gd name="T0" fmla="*/ 141 w 149"/>
                <a:gd name="T1" fmla="*/ 52 h 139"/>
                <a:gd name="T2" fmla="*/ 90 w 149"/>
                <a:gd name="T3" fmla="*/ 130 h 139"/>
                <a:gd name="T4" fmla="*/ 8 w 149"/>
                <a:gd name="T5" fmla="*/ 86 h 139"/>
                <a:gd name="T6" fmla="*/ 59 w 149"/>
                <a:gd name="T7" fmla="*/ 9 h 139"/>
                <a:gd name="T8" fmla="*/ 141 w 149"/>
                <a:gd name="T9" fmla="*/ 5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9">
                  <a:moveTo>
                    <a:pt x="141" y="52"/>
                  </a:moveTo>
                  <a:cubicBezTo>
                    <a:pt x="149" y="86"/>
                    <a:pt x="126" y="120"/>
                    <a:pt x="90" y="130"/>
                  </a:cubicBezTo>
                  <a:cubicBezTo>
                    <a:pt x="53" y="139"/>
                    <a:pt x="17" y="120"/>
                    <a:pt x="8" y="86"/>
                  </a:cubicBezTo>
                  <a:cubicBezTo>
                    <a:pt x="0" y="53"/>
                    <a:pt x="22" y="18"/>
                    <a:pt x="59" y="9"/>
                  </a:cubicBezTo>
                  <a:cubicBezTo>
                    <a:pt x="95" y="0"/>
                    <a:pt x="132" y="19"/>
                    <a:pt x="141" y="52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5" name="ïŝļiḓé">
              <a:extLst>
                <a:ext uri="{FF2B5EF4-FFF2-40B4-BE49-F238E27FC236}">
                  <a16:creationId xmlns:a16="http://schemas.microsoft.com/office/drawing/2014/main" id="{3FC2CB85-3A39-4E3B-94C7-B624FF82423F}"/>
                </a:ext>
              </a:extLst>
            </p:cNvPr>
            <p:cNvSpPr/>
            <p:nvPr/>
          </p:nvSpPr>
          <p:spPr bwMode="auto">
            <a:xfrm>
              <a:off x="6022975" y="2752725"/>
              <a:ext cx="1292225" cy="400050"/>
            </a:xfrm>
            <a:custGeom>
              <a:avLst/>
              <a:gdLst>
                <a:gd name="T0" fmla="*/ 13 w 569"/>
                <a:gd name="T1" fmla="*/ 176 h 176"/>
                <a:gd name="T2" fmla="*/ 569 w 569"/>
                <a:gd name="T3" fmla="*/ 43 h 176"/>
                <a:gd name="T4" fmla="*/ 554 w 569"/>
                <a:gd name="T5" fmla="*/ 0 h 176"/>
                <a:gd name="T6" fmla="*/ 0 w 569"/>
                <a:gd name="T7" fmla="*/ 122 h 176"/>
                <a:gd name="T8" fmla="*/ 13 w 569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176">
                  <a:moveTo>
                    <a:pt x="13" y="176"/>
                  </a:moveTo>
                  <a:cubicBezTo>
                    <a:pt x="569" y="43"/>
                    <a:pt x="569" y="43"/>
                    <a:pt x="569" y="43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11" y="140"/>
                    <a:pt x="13" y="176"/>
                  </a:cubicBezTo>
                  <a:close/>
                </a:path>
              </a:pathLst>
            </a:custGeom>
            <a:solidFill>
              <a:srgbClr val="68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6" name="ïṥlïḓè">
              <a:extLst>
                <a:ext uri="{FF2B5EF4-FFF2-40B4-BE49-F238E27FC236}">
                  <a16:creationId xmlns:a16="http://schemas.microsoft.com/office/drawing/2014/main" id="{ADE3EBEE-5583-44C5-8F66-570EDA5054D0}"/>
                </a:ext>
              </a:extLst>
            </p:cNvPr>
            <p:cNvSpPr/>
            <p:nvPr/>
          </p:nvSpPr>
          <p:spPr bwMode="auto">
            <a:xfrm>
              <a:off x="7281863" y="2684463"/>
              <a:ext cx="476250" cy="193675"/>
            </a:xfrm>
            <a:custGeom>
              <a:avLst/>
              <a:gdLst>
                <a:gd name="T0" fmla="*/ 0 w 210"/>
                <a:gd name="T1" fmla="*/ 30 h 85"/>
                <a:gd name="T2" fmla="*/ 22 w 210"/>
                <a:gd name="T3" fmla="*/ 23 h 85"/>
                <a:gd name="T4" fmla="*/ 39 w 210"/>
                <a:gd name="T5" fmla="*/ 12 h 85"/>
                <a:gd name="T6" fmla="*/ 187 w 210"/>
                <a:gd name="T7" fmla="*/ 4 h 85"/>
                <a:gd name="T8" fmla="*/ 208 w 210"/>
                <a:gd name="T9" fmla="*/ 26 h 85"/>
                <a:gd name="T10" fmla="*/ 208 w 210"/>
                <a:gd name="T11" fmla="*/ 54 h 85"/>
                <a:gd name="T12" fmla="*/ 64 w 210"/>
                <a:gd name="T13" fmla="*/ 84 h 85"/>
                <a:gd name="T14" fmla="*/ 15 w 210"/>
                <a:gd name="T15" fmla="*/ 73 h 85"/>
                <a:gd name="T16" fmla="*/ 0 w 210"/>
                <a:gd name="T17" fmla="*/ 3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" h="85">
                  <a:moveTo>
                    <a:pt x="0" y="30"/>
                  </a:moveTo>
                  <a:cubicBezTo>
                    <a:pt x="0" y="30"/>
                    <a:pt x="14" y="29"/>
                    <a:pt x="22" y="23"/>
                  </a:cubicBezTo>
                  <a:cubicBezTo>
                    <a:pt x="31" y="17"/>
                    <a:pt x="33" y="15"/>
                    <a:pt x="39" y="12"/>
                  </a:cubicBezTo>
                  <a:cubicBezTo>
                    <a:pt x="45" y="9"/>
                    <a:pt x="181" y="0"/>
                    <a:pt x="187" y="4"/>
                  </a:cubicBezTo>
                  <a:cubicBezTo>
                    <a:pt x="193" y="7"/>
                    <a:pt x="206" y="17"/>
                    <a:pt x="208" y="26"/>
                  </a:cubicBezTo>
                  <a:cubicBezTo>
                    <a:pt x="210" y="34"/>
                    <a:pt x="210" y="47"/>
                    <a:pt x="208" y="54"/>
                  </a:cubicBezTo>
                  <a:cubicBezTo>
                    <a:pt x="206" y="62"/>
                    <a:pt x="84" y="85"/>
                    <a:pt x="64" y="84"/>
                  </a:cubicBezTo>
                  <a:cubicBezTo>
                    <a:pt x="45" y="83"/>
                    <a:pt x="46" y="62"/>
                    <a:pt x="15" y="73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C66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7" name="îśliḋê">
              <a:extLst>
                <a:ext uri="{FF2B5EF4-FFF2-40B4-BE49-F238E27FC236}">
                  <a16:creationId xmlns:a16="http://schemas.microsoft.com/office/drawing/2014/main" id="{9E46984C-5EB8-4097-95FC-264711A940DB}"/>
                </a:ext>
              </a:extLst>
            </p:cNvPr>
            <p:cNvSpPr/>
            <p:nvPr/>
          </p:nvSpPr>
          <p:spPr bwMode="auto">
            <a:xfrm>
              <a:off x="6845300" y="2776538"/>
              <a:ext cx="342900" cy="185738"/>
            </a:xfrm>
            <a:custGeom>
              <a:avLst/>
              <a:gdLst>
                <a:gd name="T0" fmla="*/ 0 w 151"/>
                <a:gd name="T1" fmla="*/ 82 h 82"/>
                <a:gd name="T2" fmla="*/ 146 w 151"/>
                <a:gd name="T3" fmla="*/ 47 h 82"/>
                <a:gd name="T4" fmla="*/ 146 w 151"/>
                <a:gd name="T5" fmla="*/ 0 h 82"/>
                <a:gd name="T6" fmla="*/ 29 w 151"/>
                <a:gd name="T7" fmla="*/ 26 h 82"/>
                <a:gd name="T8" fmla="*/ 0 w 151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2">
                  <a:moveTo>
                    <a:pt x="0" y="82"/>
                  </a:moveTo>
                  <a:cubicBezTo>
                    <a:pt x="146" y="47"/>
                    <a:pt x="146" y="47"/>
                    <a:pt x="146" y="47"/>
                  </a:cubicBezTo>
                  <a:cubicBezTo>
                    <a:pt x="150" y="30"/>
                    <a:pt x="151" y="12"/>
                    <a:pt x="146" y="0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15" y="44"/>
                    <a:pt x="6" y="65"/>
                    <a:pt x="0" y="82"/>
                  </a:cubicBezTo>
                  <a:close/>
                </a:path>
              </a:pathLst>
            </a:custGeom>
            <a:solidFill>
              <a:srgbClr val="512C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8" name="îsľidê">
              <a:extLst>
                <a:ext uri="{FF2B5EF4-FFF2-40B4-BE49-F238E27FC236}">
                  <a16:creationId xmlns:a16="http://schemas.microsoft.com/office/drawing/2014/main" id="{0ECDF462-958A-4A3B-BD9E-724D9403A850}"/>
                </a:ext>
              </a:extLst>
            </p:cNvPr>
            <p:cNvSpPr/>
            <p:nvPr/>
          </p:nvSpPr>
          <p:spPr bwMode="auto">
            <a:xfrm>
              <a:off x="7608888" y="2689225"/>
              <a:ext cx="149225" cy="93663"/>
            </a:xfrm>
            <a:custGeom>
              <a:avLst/>
              <a:gdLst>
                <a:gd name="T0" fmla="*/ 66 w 66"/>
                <a:gd name="T1" fmla="*/ 41 h 41"/>
                <a:gd name="T2" fmla="*/ 64 w 66"/>
                <a:gd name="T3" fmla="*/ 24 h 41"/>
                <a:gd name="T4" fmla="*/ 43 w 66"/>
                <a:gd name="T5" fmla="*/ 2 h 41"/>
                <a:gd name="T6" fmla="*/ 0 w 66"/>
                <a:gd name="T7" fmla="*/ 2 h 41"/>
                <a:gd name="T8" fmla="*/ 66 w 66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1">
                  <a:moveTo>
                    <a:pt x="66" y="41"/>
                  </a:moveTo>
                  <a:cubicBezTo>
                    <a:pt x="66" y="35"/>
                    <a:pt x="65" y="29"/>
                    <a:pt x="64" y="24"/>
                  </a:cubicBezTo>
                  <a:cubicBezTo>
                    <a:pt x="62" y="15"/>
                    <a:pt x="49" y="5"/>
                    <a:pt x="43" y="2"/>
                  </a:cubicBezTo>
                  <a:cubicBezTo>
                    <a:pt x="41" y="0"/>
                    <a:pt x="23" y="1"/>
                    <a:pt x="0" y="2"/>
                  </a:cubicBezTo>
                  <a:cubicBezTo>
                    <a:pt x="22" y="14"/>
                    <a:pt x="45" y="27"/>
                    <a:pt x="66" y="41"/>
                  </a:cubicBezTo>
                  <a:close/>
                </a:path>
              </a:pathLst>
            </a:custGeom>
            <a:solidFill>
              <a:srgbClr val="B56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9" name="is1ïdé">
              <a:extLst>
                <a:ext uri="{FF2B5EF4-FFF2-40B4-BE49-F238E27FC236}">
                  <a16:creationId xmlns:a16="http://schemas.microsoft.com/office/drawing/2014/main" id="{8D389289-E045-48E7-97A0-571903F3C67D}"/>
                </a:ext>
              </a:extLst>
            </p:cNvPr>
            <p:cNvSpPr/>
            <p:nvPr/>
          </p:nvSpPr>
          <p:spPr bwMode="auto">
            <a:xfrm>
              <a:off x="7367588" y="2700338"/>
              <a:ext cx="268287" cy="163513"/>
            </a:xfrm>
            <a:custGeom>
              <a:avLst/>
              <a:gdLst>
                <a:gd name="T0" fmla="*/ 51 w 118"/>
                <a:gd name="T1" fmla="*/ 0 h 72"/>
                <a:gd name="T2" fmla="*/ 1 w 118"/>
                <a:gd name="T3" fmla="*/ 5 h 72"/>
                <a:gd name="T4" fmla="*/ 0 w 118"/>
                <a:gd name="T5" fmla="*/ 6 h 72"/>
                <a:gd name="T6" fmla="*/ 66 w 118"/>
                <a:gd name="T7" fmla="*/ 72 h 72"/>
                <a:gd name="T8" fmla="*/ 118 w 118"/>
                <a:gd name="T9" fmla="*/ 63 h 72"/>
                <a:gd name="T10" fmla="*/ 51 w 118"/>
                <a:gd name="T1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72">
                  <a:moveTo>
                    <a:pt x="51" y="0"/>
                  </a:moveTo>
                  <a:cubicBezTo>
                    <a:pt x="25" y="2"/>
                    <a:pt x="3" y="4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20" y="26"/>
                    <a:pt x="44" y="49"/>
                    <a:pt x="66" y="72"/>
                  </a:cubicBezTo>
                  <a:cubicBezTo>
                    <a:pt x="82" y="70"/>
                    <a:pt x="101" y="66"/>
                    <a:pt x="118" y="63"/>
                  </a:cubicBezTo>
                  <a:cubicBezTo>
                    <a:pt x="96" y="42"/>
                    <a:pt x="73" y="20"/>
                    <a:pt x="51" y="0"/>
                  </a:cubicBezTo>
                  <a:close/>
                </a:path>
              </a:pathLst>
            </a:custGeom>
            <a:solidFill>
              <a:srgbClr val="B56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0" name="iṣļîḋe">
              <a:extLst>
                <a:ext uri="{FF2B5EF4-FFF2-40B4-BE49-F238E27FC236}">
                  <a16:creationId xmlns:a16="http://schemas.microsoft.com/office/drawing/2014/main" id="{E1D608D3-6785-468A-ACB8-B81B2C156F91}"/>
                </a:ext>
              </a:extLst>
            </p:cNvPr>
            <p:cNvSpPr/>
            <p:nvPr/>
          </p:nvSpPr>
          <p:spPr bwMode="auto">
            <a:xfrm>
              <a:off x="5408613" y="3027363"/>
              <a:ext cx="177800" cy="376238"/>
            </a:xfrm>
            <a:custGeom>
              <a:avLst/>
              <a:gdLst>
                <a:gd name="T0" fmla="*/ 35 w 78"/>
                <a:gd name="T1" fmla="*/ 0 h 166"/>
                <a:gd name="T2" fmla="*/ 78 w 78"/>
                <a:gd name="T3" fmla="*/ 157 h 166"/>
                <a:gd name="T4" fmla="*/ 48 w 78"/>
                <a:gd name="T5" fmla="*/ 166 h 166"/>
                <a:gd name="T6" fmla="*/ 22 w 78"/>
                <a:gd name="T7" fmla="*/ 136 h 166"/>
                <a:gd name="T8" fmla="*/ 0 w 78"/>
                <a:gd name="T9" fmla="*/ 47 h 166"/>
                <a:gd name="T10" fmla="*/ 4 w 78"/>
                <a:gd name="T11" fmla="*/ 8 h 166"/>
                <a:gd name="T12" fmla="*/ 35 w 78"/>
                <a:gd name="T1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66">
                  <a:moveTo>
                    <a:pt x="35" y="0"/>
                  </a:moveTo>
                  <a:cubicBezTo>
                    <a:pt x="35" y="0"/>
                    <a:pt x="59" y="75"/>
                    <a:pt x="78" y="157"/>
                  </a:cubicBezTo>
                  <a:cubicBezTo>
                    <a:pt x="78" y="157"/>
                    <a:pt x="60" y="164"/>
                    <a:pt x="48" y="166"/>
                  </a:cubicBezTo>
                  <a:cubicBezTo>
                    <a:pt x="48" y="166"/>
                    <a:pt x="42" y="144"/>
                    <a:pt x="22" y="13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7" y="32"/>
                    <a:pt x="4" y="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1" name="ïšḻîďê">
              <a:extLst>
                <a:ext uri="{FF2B5EF4-FFF2-40B4-BE49-F238E27FC236}">
                  <a16:creationId xmlns:a16="http://schemas.microsoft.com/office/drawing/2014/main" id="{4564B587-DDAC-407F-99A4-E659868DB0BE}"/>
                </a:ext>
              </a:extLst>
            </p:cNvPr>
            <p:cNvSpPr/>
            <p:nvPr/>
          </p:nvSpPr>
          <p:spPr bwMode="auto">
            <a:xfrm>
              <a:off x="5418138" y="3027363"/>
              <a:ext cx="168275" cy="376238"/>
            </a:xfrm>
            <a:custGeom>
              <a:avLst/>
              <a:gdLst>
                <a:gd name="T0" fmla="*/ 0 w 74"/>
                <a:gd name="T1" fmla="*/ 8 h 166"/>
                <a:gd name="T2" fmla="*/ 1 w 74"/>
                <a:gd name="T3" fmla="*/ 15 h 166"/>
                <a:gd name="T4" fmla="*/ 29 w 74"/>
                <a:gd name="T5" fmla="*/ 143 h 166"/>
                <a:gd name="T6" fmla="*/ 44 w 74"/>
                <a:gd name="T7" fmla="*/ 166 h 166"/>
                <a:gd name="T8" fmla="*/ 74 w 74"/>
                <a:gd name="T9" fmla="*/ 157 h 166"/>
                <a:gd name="T10" fmla="*/ 31 w 74"/>
                <a:gd name="T11" fmla="*/ 0 h 166"/>
                <a:gd name="T12" fmla="*/ 0 w 74"/>
                <a:gd name="T13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166">
                  <a:moveTo>
                    <a:pt x="0" y="8"/>
                  </a:moveTo>
                  <a:cubicBezTo>
                    <a:pt x="1" y="11"/>
                    <a:pt x="1" y="13"/>
                    <a:pt x="1" y="15"/>
                  </a:cubicBezTo>
                  <a:cubicBezTo>
                    <a:pt x="26" y="34"/>
                    <a:pt x="57" y="74"/>
                    <a:pt x="29" y="143"/>
                  </a:cubicBezTo>
                  <a:cubicBezTo>
                    <a:pt x="40" y="152"/>
                    <a:pt x="44" y="166"/>
                    <a:pt x="44" y="166"/>
                  </a:cubicBezTo>
                  <a:cubicBezTo>
                    <a:pt x="56" y="164"/>
                    <a:pt x="74" y="157"/>
                    <a:pt x="74" y="157"/>
                  </a:cubicBezTo>
                  <a:cubicBezTo>
                    <a:pt x="55" y="75"/>
                    <a:pt x="31" y="0"/>
                    <a:pt x="3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21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2" name="ïS1iḋé">
              <a:extLst>
                <a:ext uri="{FF2B5EF4-FFF2-40B4-BE49-F238E27FC236}">
                  <a16:creationId xmlns:a16="http://schemas.microsoft.com/office/drawing/2014/main" id="{7C840A37-6A81-4C2E-B7A1-70430523B7E3}"/>
                </a:ext>
              </a:extLst>
            </p:cNvPr>
            <p:cNvSpPr/>
            <p:nvPr/>
          </p:nvSpPr>
          <p:spPr bwMode="auto">
            <a:xfrm>
              <a:off x="5476875" y="3105150"/>
              <a:ext cx="77787" cy="203200"/>
            </a:xfrm>
            <a:custGeom>
              <a:avLst/>
              <a:gdLst>
                <a:gd name="T0" fmla="*/ 30 w 34"/>
                <a:gd name="T1" fmla="*/ 90 h 90"/>
                <a:gd name="T2" fmla="*/ 27 w 34"/>
                <a:gd name="T3" fmla="*/ 87 h 90"/>
                <a:gd name="T4" fmla="*/ 0 w 34"/>
                <a:gd name="T5" fmla="*/ 4 h 90"/>
                <a:gd name="T6" fmla="*/ 2 w 34"/>
                <a:gd name="T7" fmla="*/ 0 h 90"/>
                <a:gd name="T8" fmla="*/ 6 w 34"/>
                <a:gd name="T9" fmla="*/ 2 h 90"/>
                <a:gd name="T10" fmla="*/ 33 w 34"/>
                <a:gd name="T11" fmla="*/ 85 h 90"/>
                <a:gd name="T12" fmla="*/ 31 w 34"/>
                <a:gd name="T13" fmla="*/ 90 h 90"/>
                <a:gd name="T14" fmla="*/ 30 w 34"/>
                <a:gd name="T1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90">
                  <a:moveTo>
                    <a:pt x="30" y="90"/>
                  </a:moveTo>
                  <a:cubicBezTo>
                    <a:pt x="29" y="90"/>
                    <a:pt x="27" y="89"/>
                    <a:pt x="27" y="8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6" y="1"/>
                    <a:pt x="6" y="2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4" y="87"/>
                    <a:pt x="33" y="89"/>
                    <a:pt x="31" y="90"/>
                  </a:cubicBezTo>
                  <a:lnTo>
                    <a:pt x="3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3" name="ïṣľîḍe">
              <a:extLst>
                <a:ext uri="{FF2B5EF4-FFF2-40B4-BE49-F238E27FC236}">
                  <a16:creationId xmlns:a16="http://schemas.microsoft.com/office/drawing/2014/main" id="{E78080A3-DDAD-4FB9-9532-96E52D27EDCF}"/>
                </a:ext>
              </a:extLst>
            </p:cNvPr>
            <p:cNvSpPr/>
            <p:nvPr/>
          </p:nvSpPr>
          <p:spPr bwMode="auto">
            <a:xfrm>
              <a:off x="7281863" y="2747963"/>
              <a:ext cx="57150" cy="103188"/>
            </a:xfrm>
            <a:custGeom>
              <a:avLst/>
              <a:gdLst>
                <a:gd name="T0" fmla="*/ 0 w 25"/>
                <a:gd name="T1" fmla="*/ 2 h 45"/>
                <a:gd name="T2" fmla="*/ 15 w 25"/>
                <a:gd name="T3" fmla="*/ 45 h 45"/>
                <a:gd name="T4" fmla="*/ 25 w 25"/>
                <a:gd name="T5" fmla="*/ 42 h 45"/>
                <a:gd name="T6" fmla="*/ 10 w 25"/>
                <a:gd name="T7" fmla="*/ 0 h 45"/>
                <a:gd name="T8" fmla="*/ 0 w 25"/>
                <a:gd name="T9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5">
                  <a:moveTo>
                    <a:pt x="0" y="2"/>
                  </a:moveTo>
                  <a:cubicBezTo>
                    <a:pt x="15" y="45"/>
                    <a:pt x="15" y="45"/>
                    <a:pt x="15" y="45"/>
                  </a:cubicBezTo>
                  <a:cubicBezTo>
                    <a:pt x="19" y="43"/>
                    <a:pt x="22" y="43"/>
                    <a:pt x="25" y="4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4" name="ïŝļïdé">
              <a:extLst>
                <a:ext uri="{FF2B5EF4-FFF2-40B4-BE49-F238E27FC236}">
                  <a16:creationId xmlns:a16="http://schemas.microsoft.com/office/drawing/2014/main" id="{DF68D1F0-51A9-48DC-83B1-64564D43DD95}"/>
                </a:ext>
              </a:extLst>
            </p:cNvPr>
            <p:cNvSpPr/>
            <p:nvPr/>
          </p:nvSpPr>
          <p:spPr bwMode="auto">
            <a:xfrm>
              <a:off x="6240463" y="2979738"/>
              <a:ext cx="52387" cy="117475"/>
            </a:xfrm>
            <a:custGeom>
              <a:avLst/>
              <a:gdLst>
                <a:gd name="T0" fmla="*/ 7 w 33"/>
                <a:gd name="T1" fmla="*/ 0 h 74"/>
                <a:gd name="T2" fmla="*/ 0 w 33"/>
                <a:gd name="T3" fmla="*/ 1 h 74"/>
                <a:gd name="T4" fmla="*/ 27 w 33"/>
                <a:gd name="T5" fmla="*/ 74 h 74"/>
                <a:gd name="T6" fmla="*/ 33 w 33"/>
                <a:gd name="T7" fmla="*/ 73 h 74"/>
                <a:gd name="T8" fmla="*/ 7 w 3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4">
                  <a:moveTo>
                    <a:pt x="7" y="0"/>
                  </a:moveTo>
                  <a:lnTo>
                    <a:pt x="0" y="1"/>
                  </a:lnTo>
                  <a:lnTo>
                    <a:pt x="27" y="74"/>
                  </a:lnTo>
                  <a:lnTo>
                    <a:pt x="33" y="7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5" name="îşľîḓe">
              <a:extLst>
                <a:ext uri="{FF2B5EF4-FFF2-40B4-BE49-F238E27FC236}">
                  <a16:creationId xmlns:a16="http://schemas.microsoft.com/office/drawing/2014/main" id="{BA7D229E-B742-4F8A-B654-E81F66BD0BFD}"/>
                </a:ext>
              </a:extLst>
            </p:cNvPr>
            <p:cNvSpPr/>
            <p:nvPr/>
          </p:nvSpPr>
          <p:spPr bwMode="auto">
            <a:xfrm>
              <a:off x="6340475" y="2957513"/>
              <a:ext cx="50800" cy="117475"/>
            </a:xfrm>
            <a:custGeom>
              <a:avLst/>
              <a:gdLst>
                <a:gd name="T0" fmla="*/ 6 w 32"/>
                <a:gd name="T1" fmla="*/ 0 h 74"/>
                <a:gd name="T2" fmla="*/ 0 w 32"/>
                <a:gd name="T3" fmla="*/ 1 h 74"/>
                <a:gd name="T4" fmla="*/ 24 w 32"/>
                <a:gd name="T5" fmla="*/ 74 h 74"/>
                <a:gd name="T6" fmla="*/ 32 w 32"/>
                <a:gd name="T7" fmla="*/ 73 h 74"/>
                <a:gd name="T8" fmla="*/ 6 w 32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4">
                  <a:moveTo>
                    <a:pt x="6" y="0"/>
                  </a:moveTo>
                  <a:lnTo>
                    <a:pt x="0" y="1"/>
                  </a:lnTo>
                  <a:lnTo>
                    <a:pt x="24" y="74"/>
                  </a:lnTo>
                  <a:lnTo>
                    <a:pt x="32" y="7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6" name="ïš1ïdè">
              <a:extLst>
                <a:ext uri="{FF2B5EF4-FFF2-40B4-BE49-F238E27FC236}">
                  <a16:creationId xmlns:a16="http://schemas.microsoft.com/office/drawing/2014/main" id="{72F5B808-379D-4D86-9F5A-A08B54C68513}"/>
                </a:ext>
              </a:extLst>
            </p:cNvPr>
            <p:cNvSpPr/>
            <p:nvPr/>
          </p:nvSpPr>
          <p:spPr bwMode="auto">
            <a:xfrm>
              <a:off x="6388100" y="2947988"/>
              <a:ext cx="52387" cy="115888"/>
            </a:xfrm>
            <a:custGeom>
              <a:avLst/>
              <a:gdLst>
                <a:gd name="T0" fmla="*/ 7 w 33"/>
                <a:gd name="T1" fmla="*/ 0 h 73"/>
                <a:gd name="T2" fmla="*/ 0 w 33"/>
                <a:gd name="T3" fmla="*/ 2 h 73"/>
                <a:gd name="T4" fmla="*/ 26 w 33"/>
                <a:gd name="T5" fmla="*/ 73 h 73"/>
                <a:gd name="T6" fmla="*/ 33 w 33"/>
                <a:gd name="T7" fmla="*/ 70 h 73"/>
                <a:gd name="T8" fmla="*/ 7 w 33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3">
                  <a:moveTo>
                    <a:pt x="7" y="0"/>
                  </a:moveTo>
                  <a:lnTo>
                    <a:pt x="0" y="2"/>
                  </a:lnTo>
                  <a:lnTo>
                    <a:pt x="26" y="73"/>
                  </a:lnTo>
                  <a:lnTo>
                    <a:pt x="33" y="7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7" name="işlîḋe">
              <a:extLst>
                <a:ext uri="{FF2B5EF4-FFF2-40B4-BE49-F238E27FC236}">
                  <a16:creationId xmlns:a16="http://schemas.microsoft.com/office/drawing/2014/main" id="{735FAA22-C398-4BE6-A3D7-E87C9D0C7061}"/>
                </a:ext>
              </a:extLst>
            </p:cNvPr>
            <p:cNvSpPr/>
            <p:nvPr/>
          </p:nvSpPr>
          <p:spPr bwMode="auto">
            <a:xfrm>
              <a:off x="6202363" y="2989263"/>
              <a:ext cx="52387" cy="117475"/>
            </a:xfrm>
            <a:custGeom>
              <a:avLst/>
              <a:gdLst>
                <a:gd name="T0" fmla="*/ 5 w 33"/>
                <a:gd name="T1" fmla="*/ 0 h 74"/>
                <a:gd name="T2" fmla="*/ 0 w 33"/>
                <a:gd name="T3" fmla="*/ 1 h 74"/>
                <a:gd name="T4" fmla="*/ 26 w 33"/>
                <a:gd name="T5" fmla="*/ 74 h 74"/>
                <a:gd name="T6" fmla="*/ 33 w 33"/>
                <a:gd name="T7" fmla="*/ 73 h 74"/>
                <a:gd name="T8" fmla="*/ 5 w 3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4">
                  <a:moveTo>
                    <a:pt x="5" y="0"/>
                  </a:moveTo>
                  <a:lnTo>
                    <a:pt x="0" y="1"/>
                  </a:lnTo>
                  <a:lnTo>
                    <a:pt x="26" y="74"/>
                  </a:lnTo>
                  <a:lnTo>
                    <a:pt x="33" y="7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8" name="îšḷîdè">
              <a:extLst>
                <a:ext uri="{FF2B5EF4-FFF2-40B4-BE49-F238E27FC236}">
                  <a16:creationId xmlns:a16="http://schemas.microsoft.com/office/drawing/2014/main" id="{30A2C420-648B-45A5-8E6E-87E186661B4C}"/>
                </a:ext>
              </a:extLst>
            </p:cNvPr>
            <p:cNvSpPr/>
            <p:nvPr/>
          </p:nvSpPr>
          <p:spPr bwMode="auto">
            <a:xfrm>
              <a:off x="6127750" y="3005138"/>
              <a:ext cx="50800" cy="119063"/>
            </a:xfrm>
            <a:custGeom>
              <a:avLst/>
              <a:gdLst>
                <a:gd name="T0" fmla="*/ 7 w 32"/>
                <a:gd name="T1" fmla="*/ 0 h 75"/>
                <a:gd name="T2" fmla="*/ 0 w 32"/>
                <a:gd name="T3" fmla="*/ 1 h 75"/>
                <a:gd name="T4" fmla="*/ 27 w 32"/>
                <a:gd name="T5" fmla="*/ 75 h 75"/>
                <a:gd name="T6" fmla="*/ 32 w 32"/>
                <a:gd name="T7" fmla="*/ 74 h 75"/>
                <a:gd name="T8" fmla="*/ 7 w 32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5">
                  <a:moveTo>
                    <a:pt x="7" y="0"/>
                  </a:moveTo>
                  <a:lnTo>
                    <a:pt x="0" y="1"/>
                  </a:lnTo>
                  <a:lnTo>
                    <a:pt x="27" y="75"/>
                  </a:lnTo>
                  <a:lnTo>
                    <a:pt x="32" y="7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9" name="iṣlîḑè">
              <a:extLst>
                <a:ext uri="{FF2B5EF4-FFF2-40B4-BE49-F238E27FC236}">
                  <a16:creationId xmlns:a16="http://schemas.microsoft.com/office/drawing/2014/main" id="{E38DF52C-22CB-473B-9FD4-B96754B07C6D}"/>
                </a:ext>
              </a:extLst>
            </p:cNvPr>
            <p:cNvSpPr/>
            <p:nvPr/>
          </p:nvSpPr>
          <p:spPr bwMode="auto">
            <a:xfrm>
              <a:off x="6167438" y="2995613"/>
              <a:ext cx="52387" cy="120650"/>
            </a:xfrm>
            <a:custGeom>
              <a:avLst/>
              <a:gdLst>
                <a:gd name="T0" fmla="*/ 7 w 33"/>
                <a:gd name="T1" fmla="*/ 0 h 76"/>
                <a:gd name="T2" fmla="*/ 0 w 33"/>
                <a:gd name="T3" fmla="*/ 1 h 76"/>
                <a:gd name="T4" fmla="*/ 26 w 33"/>
                <a:gd name="T5" fmla="*/ 76 h 76"/>
                <a:gd name="T6" fmla="*/ 33 w 33"/>
                <a:gd name="T7" fmla="*/ 74 h 76"/>
                <a:gd name="T8" fmla="*/ 7 w 33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6">
                  <a:moveTo>
                    <a:pt x="7" y="0"/>
                  </a:moveTo>
                  <a:lnTo>
                    <a:pt x="0" y="1"/>
                  </a:lnTo>
                  <a:lnTo>
                    <a:pt x="26" y="76"/>
                  </a:lnTo>
                  <a:lnTo>
                    <a:pt x="33" y="7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0" name="îSḷíďê">
              <a:extLst>
                <a:ext uri="{FF2B5EF4-FFF2-40B4-BE49-F238E27FC236}">
                  <a16:creationId xmlns:a16="http://schemas.microsoft.com/office/drawing/2014/main" id="{357B6859-F414-4284-95E2-7A46B90AF497}"/>
                </a:ext>
              </a:extLst>
            </p:cNvPr>
            <p:cNvSpPr/>
            <p:nvPr/>
          </p:nvSpPr>
          <p:spPr bwMode="auto">
            <a:xfrm>
              <a:off x="6059488" y="3021013"/>
              <a:ext cx="52387" cy="119063"/>
            </a:xfrm>
            <a:custGeom>
              <a:avLst/>
              <a:gdLst>
                <a:gd name="T0" fmla="*/ 25 w 33"/>
                <a:gd name="T1" fmla="*/ 75 h 75"/>
                <a:gd name="T2" fmla="*/ 33 w 33"/>
                <a:gd name="T3" fmla="*/ 74 h 75"/>
                <a:gd name="T4" fmla="*/ 7 w 33"/>
                <a:gd name="T5" fmla="*/ 0 h 75"/>
                <a:gd name="T6" fmla="*/ 0 w 33"/>
                <a:gd name="T7" fmla="*/ 1 h 75"/>
                <a:gd name="T8" fmla="*/ 25 w 33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5">
                  <a:moveTo>
                    <a:pt x="25" y="75"/>
                  </a:moveTo>
                  <a:lnTo>
                    <a:pt x="33" y="74"/>
                  </a:lnTo>
                  <a:lnTo>
                    <a:pt x="7" y="0"/>
                  </a:lnTo>
                  <a:lnTo>
                    <a:pt x="0" y="1"/>
                  </a:lnTo>
                  <a:lnTo>
                    <a:pt x="25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1" name="í$lïḍè">
              <a:extLst>
                <a:ext uri="{FF2B5EF4-FFF2-40B4-BE49-F238E27FC236}">
                  <a16:creationId xmlns:a16="http://schemas.microsoft.com/office/drawing/2014/main" id="{A0061609-A614-4F04-92D0-560E72B4E283}"/>
                </a:ext>
              </a:extLst>
            </p:cNvPr>
            <p:cNvSpPr/>
            <p:nvPr/>
          </p:nvSpPr>
          <p:spPr bwMode="auto">
            <a:xfrm>
              <a:off x="6088063" y="3013075"/>
              <a:ext cx="55562" cy="120650"/>
            </a:xfrm>
            <a:custGeom>
              <a:avLst/>
              <a:gdLst>
                <a:gd name="T0" fmla="*/ 7 w 35"/>
                <a:gd name="T1" fmla="*/ 0 h 76"/>
                <a:gd name="T2" fmla="*/ 0 w 35"/>
                <a:gd name="T3" fmla="*/ 2 h 76"/>
                <a:gd name="T4" fmla="*/ 27 w 35"/>
                <a:gd name="T5" fmla="*/ 76 h 76"/>
                <a:gd name="T6" fmla="*/ 35 w 35"/>
                <a:gd name="T7" fmla="*/ 75 h 76"/>
                <a:gd name="T8" fmla="*/ 7 w 35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76">
                  <a:moveTo>
                    <a:pt x="7" y="0"/>
                  </a:moveTo>
                  <a:lnTo>
                    <a:pt x="0" y="2"/>
                  </a:lnTo>
                  <a:lnTo>
                    <a:pt x="27" y="76"/>
                  </a:lnTo>
                  <a:lnTo>
                    <a:pt x="35" y="7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2" name="íşļïḑè">
              <a:extLst>
                <a:ext uri="{FF2B5EF4-FFF2-40B4-BE49-F238E27FC236}">
                  <a16:creationId xmlns:a16="http://schemas.microsoft.com/office/drawing/2014/main" id="{066503B3-4473-4508-A2A0-E013257A5868}"/>
                </a:ext>
              </a:extLst>
            </p:cNvPr>
            <p:cNvSpPr/>
            <p:nvPr/>
          </p:nvSpPr>
          <p:spPr bwMode="auto">
            <a:xfrm>
              <a:off x="6440488" y="2935288"/>
              <a:ext cx="52387" cy="114300"/>
            </a:xfrm>
            <a:custGeom>
              <a:avLst/>
              <a:gdLst>
                <a:gd name="T0" fmla="*/ 7 w 33"/>
                <a:gd name="T1" fmla="*/ 0 h 72"/>
                <a:gd name="T2" fmla="*/ 0 w 33"/>
                <a:gd name="T3" fmla="*/ 2 h 72"/>
                <a:gd name="T4" fmla="*/ 26 w 33"/>
                <a:gd name="T5" fmla="*/ 72 h 72"/>
                <a:gd name="T6" fmla="*/ 33 w 33"/>
                <a:gd name="T7" fmla="*/ 71 h 72"/>
                <a:gd name="T8" fmla="*/ 7 w 33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2">
                  <a:moveTo>
                    <a:pt x="7" y="0"/>
                  </a:moveTo>
                  <a:lnTo>
                    <a:pt x="0" y="2"/>
                  </a:lnTo>
                  <a:lnTo>
                    <a:pt x="26" y="72"/>
                  </a:lnTo>
                  <a:lnTo>
                    <a:pt x="33" y="7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3" name="ïṡļíde">
              <a:extLst>
                <a:ext uri="{FF2B5EF4-FFF2-40B4-BE49-F238E27FC236}">
                  <a16:creationId xmlns:a16="http://schemas.microsoft.com/office/drawing/2014/main" id="{08D8FFFB-636D-4BB3-B31B-CBD4D4A2446D}"/>
                </a:ext>
              </a:extLst>
            </p:cNvPr>
            <p:cNvSpPr/>
            <p:nvPr/>
          </p:nvSpPr>
          <p:spPr bwMode="auto">
            <a:xfrm>
              <a:off x="6286500" y="2970213"/>
              <a:ext cx="52387" cy="115888"/>
            </a:xfrm>
            <a:custGeom>
              <a:avLst/>
              <a:gdLst>
                <a:gd name="T0" fmla="*/ 7 w 33"/>
                <a:gd name="T1" fmla="*/ 0 h 73"/>
                <a:gd name="T2" fmla="*/ 0 w 33"/>
                <a:gd name="T3" fmla="*/ 2 h 73"/>
                <a:gd name="T4" fmla="*/ 26 w 33"/>
                <a:gd name="T5" fmla="*/ 73 h 73"/>
                <a:gd name="T6" fmla="*/ 33 w 33"/>
                <a:gd name="T7" fmla="*/ 72 h 73"/>
                <a:gd name="T8" fmla="*/ 7 w 33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73">
                  <a:moveTo>
                    <a:pt x="7" y="0"/>
                  </a:moveTo>
                  <a:lnTo>
                    <a:pt x="0" y="2"/>
                  </a:lnTo>
                  <a:lnTo>
                    <a:pt x="26" y="73"/>
                  </a:lnTo>
                  <a:lnTo>
                    <a:pt x="33" y="7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4" name="îsḻiḑe">
              <a:extLst>
                <a:ext uri="{FF2B5EF4-FFF2-40B4-BE49-F238E27FC236}">
                  <a16:creationId xmlns:a16="http://schemas.microsoft.com/office/drawing/2014/main" id="{A9551E4B-AE8D-4CEB-92F1-E572B301A432}"/>
                </a:ext>
              </a:extLst>
            </p:cNvPr>
            <p:cNvSpPr/>
            <p:nvPr/>
          </p:nvSpPr>
          <p:spPr bwMode="auto">
            <a:xfrm>
              <a:off x="6913563" y="2830513"/>
              <a:ext cx="47625" cy="106363"/>
            </a:xfrm>
            <a:custGeom>
              <a:avLst/>
              <a:gdLst>
                <a:gd name="T0" fmla="*/ 7 w 30"/>
                <a:gd name="T1" fmla="*/ 0 h 67"/>
                <a:gd name="T2" fmla="*/ 0 w 30"/>
                <a:gd name="T3" fmla="*/ 1 h 67"/>
                <a:gd name="T4" fmla="*/ 24 w 30"/>
                <a:gd name="T5" fmla="*/ 67 h 67"/>
                <a:gd name="T6" fmla="*/ 30 w 30"/>
                <a:gd name="T7" fmla="*/ 66 h 67"/>
                <a:gd name="T8" fmla="*/ 7 w 30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7">
                  <a:moveTo>
                    <a:pt x="7" y="0"/>
                  </a:moveTo>
                  <a:lnTo>
                    <a:pt x="0" y="1"/>
                  </a:lnTo>
                  <a:lnTo>
                    <a:pt x="24" y="67"/>
                  </a:lnTo>
                  <a:lnTo>
                    <a:pt x="30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5" name="ïślîḋe">
              <a:extLst>
                <a:ext uri="{FF2B5EF4-FFF2-40B4-BE49-F238E27FC236}">
                  <a16:creationId xmlns:a16="http://schemas.microsoft.com/office/drawing/2014/main" id="{16EDC62F-DB8E-470E-92DF-91D9F5BA840C}"/>
                </a:ext>
              </a:extLst>
            </p:cNvPr>
            <p:cNvSpPr/>
            <p:nvPr/>
          </p:nvSpPr>
          <p:spPr bwMode="auto">
            <a:xfrm>
              <a:off x="6838950" y="2847975"/>
              <a:ext cx="47625" cy="106363"/>
            </a:xfrm>
            <a:custGeom>
              <a:avLst/>
              <a:gdLst>
                <a:gd name="T0" fmla="*/ 7 w 30"/>
                <a:gd name="T1" fmla="*/ 0 h 67"/>
                <a:gd name="T2" fmla="*/ 0 w 30"/>
                <a:gd name="T3" fmla="*/ 2 h 67"/>
                <a:gd name="T4" fmla="*/ 23 w 30"/>
                <a:gd name="T5" fmla="*/ 67 h 67"/>
                <a:gd name="T6" fmla="*/ 30 w 30"/>
                <a:gd name="T7" fmla="*/ 66 h 67"/>
                <a:gd name="T8" fmla="*/ 7 w 30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7">
                  <a:moveTo>
                    <a:pt x="7" y="0"/>
                  </a:moveTo>
                  <a:lnTo>
                    <a:pt x="0" y="2"/>
                  </a:lnTo>
                  <a:lnTo>
                    <a:pt x="23" y="67"/>
                  </a:lnTo>
                  <a:lnTo>
                    <a:pt x="30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6" name="îṣ1iḋe">
              <a:extLst>
                <a:ext uri="{FF2B5EF4-FFF2-40B4-BE49-F238E27FC236}">
                  <a16:creationId xmlns:a16="http://schemas.microsoft.com/office/drawing/2014/main" id="{AD29529A-2BCC-4A29-8C65-6C5371D3EDCF}"/>
                </a:ext>
              </a:extLst>
            </p:cNvPr>
            <p:cNvSpPr/>
            <p:nvPr/>
          </p:nvSpPr>
          <p:spPr bwMode="auto">
            <a:xfrm>
              <a:off x="6994525" y="2814638"/>
              <a:ext cx="46037" cy="104775"/>
            </a:xfrm>
            <a:custGeom>
              <a:avLst/>
              <a:gdLst>
                <a:gd name="T0" fmla="*/ 6 w 29"/>
                <a:gd name="T1" fmla="*/ 0 h 66"/>
                <a:gd name="T2" fmla="*/ 0 w 29"/>
                <a:gd name="T3" fmla="*/ 1 h 66"/>
                <a:gd name="T4" fmla="*/ 23 w 29"/>
                <a:gd name="T5" fmla="*/ 66 h 66"/>
                <a:gd name="T6" fmla="*/ 29 w 29"/>
                <a:gd name="T7" fmla="*/ 64 h 66"/>
                <a:gd name="T8" fmla="*/ 6 w 29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6">
                  <a:moveTo>
                    <a:pt x="6" y="0"/>
                  </a:moveTo>
                  <a:lnTo>
                    <a:pt x="0" y="1"/>
                  </a:lnTo>
                  <a:lnTo>
                    <a:pt x="23" y="66"/>
                  </a:lnTo>
                  <a:lnTo>
                    <a:pt x="29" y="6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7" name="ïšļíde">
              <a:extLst>
                <a:ext uri="{FF2B5EF4-FFF2-40B4-BE49-F238E27FC236}">
                  <a16:creationId xmlns:a16="http://schemas.microsoft.com/office/drawing/2014/main" id="{F8B95254-3748-4EFB-984C-36AB9ECDCEAE}"/>
                </a:ext>
              </a:extLst>
            </p:cNvPr>
            <p:cNvSpPr/>
            <p:nvPr/>
          </p:nvSpPr>
          <p:spPr bwMode="auto">
            <a:xfrm>
              <a:off x="7077075" y="2795588"/>
              <a:ext cx="46037" cy="103188"/>
            </a:xfrm>
            <a:custGeom>
              <a:avLst/>
              <a:gdLst>
                <a:gd name="T0" fmla="*/ 6 w 29"/>
                <a:gd name="T1" fmla="*/ 0 h 65"/>
                <a:gd name="T2" fmla="*/ 0 w 29"/>
                <a:gd name="T3" fmla="*/ 2 h 65"/>
                <a:gd name="T4" fmla="*/ 21 w 29"/>
                <a:gd name="T5" fmla="*/ 65 h 65"/>
                <a:gd name="T6" fmla="*/ 29 w 29"/>
                <a:gd name="T7" fmla="*/ 63 h 65"/>
                <a:gd name="T8" fmla="*/ 6 w 29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5">
                  <a:moveTo>
                    <a:pt x="6" y="0"/>
                  </a:moveTo>
                  <a:lnTo>
                    <a:pt x="0" y="2"/>
                  </a:lnTo>
                  <a:lnTo>
                    <a:pt x="21" y="65"/>
                  </a:lnTo>
                  <a:lnTo>
                    <a:pt x="29" y="6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8" name="ïS1ïḑe">
              <a:extLst>
                <a:ext uri="{FF2B5EF4-FFF2-40B4-BE49-F238E27FC236}">
                  <a16:creationId xmlns:a16="http://schemas.microsoft.com/office/drawing/2014/main" id="{AF7DF86B-10D9-4CA3-9B49-4087FF617548}"/>
                </a:ext>
              </a:extLst>
            </p:cNvPr>
            <p:cNvSpPr/>
            <p:nvPr/>
          </p:nvSpPr>
          <p:spPr bwMode="auto">
            <a:xfrm>
              <a:off x="7173913" y="2773363"/>
              <a:ext cx="46037" cy="101600"/>
            </a:xfrm>
            <a:custGeom>
              <a:avLst/>
              <a:gdLst>
                <a:gd name="T0" fmla="*/ 8 w 29"/>
                <a:gd name="T1" fmla="*/ 0 h 64"/>
                <a:gd name="T2" fmla="*/ 0 w 29"/>
                <a:gd name="T3" fmla="*/ 2 h 64"/>
                <a:gd name="T4" fmla="*/ 22 w 29"/>
                <a:gd name="T5" fmla="*/ 64 h 64"/>
                <a:gd name="T6" fmla="*/ 29 w 29"/>
                <a:gd name="T7" fmla="*/ 63 h 64"/>
                <a:gd name="T8" fmla="*/ 8 w 29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4">
                  <a:moveTo>
                    <a:pt x="8" y="0"/>
                  </a:moveTo>
                  <a:lnTo>
                    <a:pt x="0" y="2"/>
                  </a:lnTo>
                  <a:lnTo>
                    <a:pt x="22" y="64"/>
                  </a:lnTo>
                  <a:lnTo>
                    <a:pt x="29" y="6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9" name="ïśḻîḓê">
              <a:extLst>
                <a:ext uri="{FF2B5EF4-FFF2-40B4-BE49-F238E27FC236}">
                  <a16:creationId xmlns:a16="http://schemas.microsoft.com/office/drawing/2014/main" id="{49F4B008-5606-4FD7-8D41-24566A993AE9}"/>
                </a:ext>
              </a:extLst>
            </p:cNvPr>
            <p:cNvSpPr/>
            <p:nvPr/>
          </p:nvSpPr>
          <p:spPr bwMode="auto">
            <a:xfrm>
              <a:off x="6559550" y="2909888"/>
              <a:ext cx="49212" cy="112713"/>
            </a:xfrm>
            <a:custGeom>
              <a:avLst/>
              <a:gdLst>
                <a:gd name="T0" fmla="*/ 7 w 31"/>
                <a:gd name="T1" fmla="*/ 0 h 71"/>
                <a:gd name="T2" fmla="*/ 0 w 31"/>
                <a:gd name="T3" fmla="*/ 1 h 71"/>
                <a:gd name="T4" fmla="*/ 24 w 31"/>
                <a:gd name="T5" fmla="*/ 71 h 71"/>
                <a:gd name="T6" fmla="*/ 31 w 31"/>
                <a:gd name="T7" fmla="*/ 68 h 71"/>
                <a:gd name="T8" fmla="*/ 7 w 31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1">
                  <a:moveTo>
                    <a:pt x="7" y="0"/>
                  </a:moveTo>
                  <a:lnTo>
                    <a:pt x="0" y="1"/>
                  </a:lnTo>
                  <a:lnTo>
                    <a:pt x="24" y="71"/>
                  </a:lnTo>
                  <a:lnTo>
                    <a:pt x="31" y="6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0" name="iśļíďe">
              <a:extLst>
                <a:ext uri="{FF2B5EF4-FFF2-40B4-BE49-F238E27FC236}">
                  <a16:creationId xmlns:a16="http://schemas.microsoft.com/office/drawing/2014/main" id="{846FDB13-E152-4350-841E-1709B453276B}"/>
                </a:ext>
              </a:extLst>
            </p:cNvPr>
            <p:cNvSpPr/>
            <p:nvPr/>
          </p:nvSpPr>
          <p:spPr bwMode="auto">
            <a:xfrm>
              <a:off x="6624638" y="2895600"/>
              <a:ext cx="47625" cy="111125"/>
            </a:xfrm>
            <a:custGeom>
              <a:avLst/>
              <a:gdLst>
                <a:gd name="T0" fmla="*/ 6 w 30"/>
                <a:gd name="T1" fmla="*/ 0 h 70"/>
                <a:gd name="T2" fmla="*/ 0 w 30"/>
                <a:gd name="T3" fmla="*/ 2 h 70"/>
                <a:gd name="T4" fmla="*/ 24 w 30"/>
                <a:gd name="T5" fmla="*/ 70 h 70"/>
                <a:gd name="T6" fmla="*/ 30 w 30"/>
                <a:gd name="T7" fmla="*/ 69 h 70"/>
                <a:gd name="T8" fmla="*/ 6 w 30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0">
                  <a:moveTo>
                    <a:pt x="6" y="0"/>
                  </a:moveTo>
                  <a:lnTo>
                    <a:pt x="0" y="2"/>
                  </a:lnTo>
                  <a:lnTo>
                    <a:pt x="24" y="70"/>
                  </a:lnTo>
                  <a:lnTo>
                    <a:pt x="30" y="6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1" name="išḷíḋê">
              <a:extLst>
                <a:ext uri="{FF2B5EF4-FFF2-40B4-BE49-F238E27FC236}">
                  <a16:creationId xmlns:a16="http://schemas.microsoft.com/office/drawing/2014/main" id="{D856C4CD-EC65-4162-9265-1409D0F0C087}"/>
                </a:ext>
              </a:extLst>
            </p:cNvPr>
            <p:cNvSpPr/>
            <p:nvPr/>
          </p:nvSpPr>
          <p:spPr bwMode="auto">
            <a:xfrm>
              <a:off x="6499225" y="2922588"/>
              <a:ext cx="50800" cy="114300"/>
            </a:xfrm>
            <a:custGeom>
              <a:avLst/>
              <a:gdLst>
                <a:gd name="T0" fmla="*/ 6 w 32"/>
                <a:gd name="T1" fmla="*/ 0 h 72"/>
                <a:gd name="T2" fmla="*/ 0 w 32"/>
                <a:gd name="T3" fmla="*/ 2 h 72"/>
                <a:gd name="T4" fmla="*/ 25 w 32"/>
                <a:gd name="T5" fmla="*/ 72 h 72"/>
                <a:gd name="T6" fmla="*/ 32 w 32"/>
                <a:gd name="T7" fmla="*/ 70 h 72"/>
                <a:gd name="T8" fmla="*/ 6 w 3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">
                  <a:moveTo>
                    <a:pt x="6" y="0"/>
                  </a:moveTo>
                  <a:lnTo>
                    <a:pt x="0" y="2"/>
                  </a:lnTo>
                  <a:lnTo>
                    <a:pt x="25" y="72"/>
                  </a:lnTo>
                  <a:lnTo>
                    <a:pt x="32" y="7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2" name="íŝlîḑè">
              <a:extLst>
                <a:ext uri="{FF2B5EF4-FFF2-40B4-BE49-F238E27FC236}">
                  <a16:creationId xmlns:a16="http://schemas.microsoft.com/office/drawing/2014/main" id="{4B0ECD55-6057-4911-9AA6-D3648699FA9F}"/>
                </a:ext>
              </a:extLst>
            </p:cNvPr>
            <p:cNvSpPr/>
            <p:nvPr/>
          </p:nvSpPr>
          <p:spPr bwMode="auto">
            <a:xfrm>
              <a:off x="6691313" y="2879725"/>
              <a:ext cx="49212" cy="111125"/>
            </a:xfrm>
            <a:custGeom>
              <a:avLst/>
              <a:gdLst>
                <a:gd name="T0" fmla="*/ 7 w 31"/>
                <a:gd name="T1" fmla="*/ 0 h 70"/>
                <a:gd name="T2" fmla="*/ 0 w 31"/>
                <a:gd name="T3" fmla="*/ 2 h 70"/>
                <a:gd name="T4" fmla="*/ 24 w 31"/>
                <a:gd name="T5" fmla="*/ 70 h 70"/>
                <a:gd name="T6" fmla="*/ 31 w 31"/>
                <a:gd name="T7" fmla="*/ 69 h 70"/>
                <a:gd name="T8" fmla="*/ 7 w 31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0">
                  <a:moveTo>
                    <a:pt x="7" y="0"/>
                  </a:moveTo>
                  <a:lnTo>
                    <a:pt x="0" y="2"/>
                  </a:lnTo>
                  <a:lnTo>
                    <a:pt x="24" y="70"/>
                  </a:lnTo>
                  <a:lnTo>
                    <a:pt x="31" y="6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3" name="îś1ïḋé">
              <a:extLst>
                <a:ext uri="{FF2B5EF4-FFF2-40B4-BE49-F238E27FC236}">
                  <a16:creationId xmlns:a16="http://schemas.microsoft.com/office/drawing/2014/main" id="{D9AA90E7-C8D9-4C83-8299-960E38308620}"/>
                </a:ext>
              </a:extLst>
            </p:cNvPr>
            <p:cNvSpPr/>
            <p:nvPr/>
          </p:nvSpPr>
          <p:spPr bwMode="auto">
            <a:xfrm>
              <a:off x="6757988" y="2867025"/>
              <a:ext cx="49212" cy="107950"/>
            </a:xfrm>
            <a:custGeom>
              <a:avLst/>
              <a:gdLst>
                <a:gd name="T0" fmla="*/ 8 w 31"/>
                <a:gd name="T1" fmla="*/ 0 h 68"/>
                <a:gd name="T2" fmla="*/ 0 w 31"/>
                <a:gd name="T3" fmla="*/ 1 h 68"/>
                <a:gd name="T4" fmla="*/ 25 w 31"/>
                <a:gd name="T5" fmla="*/ 68 h 68"/>
                <a:gd name="T6" fmla="*/ 31 w 31"/>
                <a:gd name="T7" fmla="*/ 65 h 68"/>
                <a:gd name="T8" fmla="*/ 8 w 31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8" y="0"/>
                  </a:moveTo>
                  <a:lnTo>
                    <a:pt x="0" y="1"/>
                  </a:lnTo>
                  <a:lnTo>
                    <a:pt x="25" y="68"/>
                  </a:lnTo>
                  <a:lnTo>
                    <a:pt x="31" y="6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4" name="isḷiḑê">
              <a:extLst>
                <a:ext uri="{FF2B5EF4-FFF2-40B4-BE49-F238E27FC236}">
                  <a16:creationId xmlns:a16="http://schemas.microsoft.com/office/drawing/2014/main" id="{BE49DE68-0E60-419C-A05B-F3E31517E69D}"/>
                </a:ext>
              </a:extLst>
            </p:cNvPr>
            <p:cNvSpPr/>
            <p:nvPr/>
          </p:nvSpPr>
          <p:spPr bwMode="auto">
            <a:xfrm>
              <a:off x="5483225" y="2819400"/>
              <a:ext cx="1993900" cy="468313"/>
            </a:xfrm>
            <a:custGeom>
              <a:avLst/>
              <a:gdLst>
                <a:gd name="T0" fmla="*/ 2 w 1256"/>
                <a:gd name="T1" fmla="*/ 295 h 295"/>
                <a:gd name="T2" fmla="*/ 0 w 1256"/>
                <a:gd name="T3" fmla="*/ 294 h 295"/>
                <a:gd name="T4" fmla="*/ 1150 w 1256"/>
                <a:gd name="T5" fmla="*/ 8 h 295"/>
                <a:gd name="T6" fmla="*/ 1164 w 1256"/>
                <a:gd name="T7" fmla="*/ 7 h 295"/>
                <a:gd name="T8" fmla="*/ 1256 w 1256"/>
                <a:gd name="T9" fmla="*/ 0 h 295"/>
                <a:gd name="T10" fmla="*/ 1256 w 1256"/>
                <a:gd name="T11" fmla="*/ 3 h 295"/>
                <a:gd name="T12" fmla="*/ 1166 w 1256"/>
                <a:gd name="T13" fmla="*/ 8 h 295"/>
                <a:gd name="T14" fmla="*/ 1150 w 1256"/>
                <a:gd name="T15" fmla="*/ 11 h 295"/>
                <a:gd name="T16" fmla="*/ 2 w 1256"/>
                <a:gd name="T17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295">
                  <a:moveTo>
                    <a:pt x="2" y="295"/>
                  </a:moveTo>
                  <a:lnTo>
                    <a:pt x="0" y="294"/>
                  </a:lnTo>
                  <a:lnTo>
                    <a:pt x="1150" y="8"/>
                  </a:lnTo>
                  <a:lnTo>
                    <a:pt x="1164" y="7"/>
                  </a:lnTo>
                  <a:lnTo>
                    <a:pt x="1256" y="0"/>
                  </a:lnTo>
                  <a:lnTo>
                    <a:pt x="1256" y="3"/>
                  </a:lnTo>
                  <a:lnTo>
                    <a:pt x="1166" y="8"/>
                  </a:lnTo>
                  <a:lnTo>
                    <a:pt x="1150" y="11"/>
                  </a:lnTo>
                  <a:lnTo>
                    <a:pt x="2" y="295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5" name="isḻidê">
              <a:extLst>
                <a:ext uri="{FF2B5EF4-FFF2-40B4-BE49-F238E27FC236}">
                  <a16:creationId xmlns:a16="http://schemas.microsoft.com/office/drawing/2014/main" id="{13882F7E-BB37-4B9F-92C8-48FE90DF02E4}"/>
                </a:ext>
              </a:extLst>
            </p:cNvPr>
            <p:cNvSpPr/>
            <p:nvPr/>
          </p:nvSpPr>
          <p:spPr bwMode="auto">
            <a:xfrm>
              <a:off x="5480050" y="2805113"/>
              <a:ext cx="2098675" cy="455613"/>
            </a:xfrm>
            <a:custGeom>
              <a:avLst/>
              <a:gdLst>
                <a:gd name="T0" fmla="*/ 0 w 1322"/>
                <a:gd name="T1" fmla="*/ 287 h 287"/>
                <a:gd name="T2" fmla="*/ 0 w 1322"/>
                <a:gd name="T3" fmla="*/ 286 h 287"/>
                <a:gd name="T4" fmla="*/ 1163 w 1322"/>
                <a:gd name="T5" fmla="*/ 4 h 287"/>
                <a:gd name="T6" fmla="*/ 1322 w 1322"/>
                <a:gd name="T7" fmla="*/ 0 h 287"/>
                <a:gd name="T8" fmla="*/ 1322 w 1322"/>
                <a:gd name="T9" fmla="*/ 2 h 287"/>
                <a:gd name="T10" fmla="*/ 1163 w 1322"/>
                <a:gd name="T11" fmla="*/ 6 h 287"/>
                <a:gd name="T12" fmla="*/ 0 w 1322"/>
                <a:gd name="T13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2" h="287">
                  <a:moveTo>
                    <a:pt x="0" y="287"/>
                  </a:moveTo>
                  <a:lnTo>
                    <a:pt x="0" y="286"/>
                  </a:lnTo>
                  <a:lnTo>
                    <a:pt x="1163" y="4"/>
                  </a:lnTo>
                  <a:lnTo>
                    <a:pt x="1322" y="0"/>
                  </a:lnTo>
                  <a:lnTo>
                    <a:pt x="1322" y="2"/>
                  </a:lnTo>
                  <a:lnTo>
                    <a:pt x="1163" y="6"/>
                  </a:lnTo>
                  <a:lnTo>
                    <a:pt x="0" y="287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6" name="íṥḻîḋe">
              <a:extLst>
                <a:ext uri="{FF2B5EF4-FFF2-40B4-BE49-F238E27FC236}">
                  <a16:creationId xmlns:a16="http://schemas.microsoft.com/office/drawing/2014/main" id="{CCF562AB-93E3-4DEA-863B-3E789AEE38D6}"/>
                </a:ext>
              </a:extLst>
            </p:cNvPr>
            <p:cNvSpPr/>
            <p:nvPr/>
          </p:nvSpPr>
          <p:spPr bwMode="auto">
            <a:xfrm>
              <a:off x="5472113" y="2789238"/>
              <a:ext cx="2206625" cy="446088"/>
            </a:xfrm>
            <a:custGeom>
              <a:avLst/>
              <a:gdLst>
                <a:gd name="T0" fmla="*/ 0 w 1390"/>
                <a:gd name="T1" fmla="*/ 281 h 281"/>
                <a:gd name="T2" fmla="*/ 0 w 1390"/>
                <a:gd name="T3" fmla="*/ 279 h 281"/>
                <a:gd name="T4" fmla="*/ 1164 w 1390"/>
                <a:gd name="T5" fmla="*/ 4 h 281"/>
                <a:gd name="T6" fmla="*/ 1390 w 1390"/>
                <a:gd name="T7" fmla="*/ 0 h 281"/>
                <a:gd name="T8" fmla="*/ 1390 w 1390"/>
                <a:gd name="T9" fmla="*/ 3 h 281"/>
                <a:gd name="T10" fmla="*/ 1164 w 1390"/>
                <a:gd name="T11" fmla="*/ 6 h 281"/>
                <a:gd name="T12" fmla="*/ 0 w 1390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0" h="281">
                  <a:moveTo>
                    <a:pt x="0" y="281"/>
                  </a:moveTo>
                  <a:lnTo>
                    <a:pt x="0" y="279"/>
                  </a:lnTo>
                  <a:lnTo>
                    <a:pt x="1164" y="4"/>
                  </a:lnTo>
                  <a:lnTo>
                    <a:pt x="1390" y="0"/>
                  </a:lnTo>
                  <a:lnTo>
                    <a:pt x="1390" y="3"/>
                  </a:lnTo>
                  <a:lnTo>
                    <a:pt x="1164" y="6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7" name="íṩḷiḍê">
              <a:extLst>
                <a:ext uri="{FF2B5EF4-FFF2-40B4-BE49-F238E27FC236}">
                  <a16:creationId xmlns:a16="http://schemas.microsoft.com/office/drawing/2014/main" id="{C8920425-8F75-444D-8EE8-8462B5D56F99}"/>
                </a:ext>
              </a:extLst>
            </p:cNvPr>
            <p:cNvSpPr/>
            <p:nvPr/>
          </p:nvSpPr>
          <p:spPr bwMode="auto">
            <a:xfrm>
              <a:off x="5465763" y="2709863"/>
              <a:ext cx="2174875" cy="498475"/>
            </a:xfrm>
            <a:custGeom>
              <a:avLst/>
              <a:gdLst>
                <a:gd name="T0" fmla="*/ 0 w 1370"/>
                <a:gd name="T1" fmla="*/ 314 h 314"/>
                <a:gd name="T2" fmla="*/ 0 w 1370"/>
                <a:gd name="T3" fmla="*/ 313 h 314"/>
                <a:gd name="T4" fmla="*/ 1165 w 1370"/>
                <a:gd name="T5" fmla="*/ 44 h 314"/>
                <a:gd name="T6" fmla="*/ 1370 w 1370"/>
                <a:gd name="T7" fmla="*/ 0 h 314"/>
                <a:gd name="T8" fmla="*/ 1370 w 1370"/>
                <a:gd name="T9" fmla="*/ 3 h 314"/>
                <a:gd name="T10" fmla="*/ 1165 w 1370"/>
                <a:gd name="T11" fmla="*/ 46 h 314"/>
                <a:gd name="T12" fmla="*/ 0 w 1370"/>
                <a:gd name="T13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0" h="314">
                  <a:moveTo>
                    <a:pt x="0" y="314"/>
                  </a:moveTo>
                  <a:lnTo>
                    <a:pt x="0" y="313"/>
                  </a:lnTo>
                  <a:lnTo>
                    <a:pt x="1165" y="44"/>
                  </a:lnTo>
                  <a:lnTo>
                    <a:pt x="1370" y="0"/>
                  </a:lnTo>
                  <a:lnTo>
                    <a:pt x="1370" y="3"/>
                  </a:lnTo>
                  <a:lnTo>
                    <a:pt x="1165" y="46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8" name="iṩḷîďè">
              <a:extLst>
                <a:ext uri="{FF2B5EF4-FFF2-40B4-BE49-F238E27FC236}">
                  <a16:creationId xmlns:a16="http://schemas.microsoft.com/office/drawing/2014/main" id="{672D9290-6E1F-4B22-B675-981336952A1A}"/>
                </a:ext>
              </a:extLst>
            </p:cNvPr>
            <p:cNvSpPr/>
            <p:nvPr/>
          </p:nvSpPr>
          <p:spPr bwMode="auto">
            <a:xfrm>
              <a:off x="5459413" y="2714625"/>
              <a:ext cx="2081212" cy="466725"/>
            </a:xfrm>
            <a:custGeom>
              <a:avLst/>
              <a:gdLst>
                <a:gd name="T0" fmla="*/ 0 w 1311"/>
                <a:gd name="T1" fmla="*/ 294 h 294"/>
                <a:gd name="T2" fmla="*/ 0 w 1311"/>
                <a:gd name="T3" fmla="*/ 293 h 294"/>
                <a:gd name="T4" fmla="*/ 1166 w 1311"/>
                <a:gd name="T5" fmla="*/ 33 h 294"/>
                <a:gd name="T6" fmla="*/ 1310 w 1311"/>
                <a:gd name="T7" fmla="*/ 0 h 294"/>
                <a:gd name="T8" fmla="*/ 1311 w 1311"/>
                <a:gd name="T9" fmla="*/ 1 h 294"/>
                <a:gd name="T10" fmla="*/ 1166 w 1311"/>
                <a:gd name="T11" fmla="*/ 34 h 294"/>
                <a:gd name="T12" fmla="*/ 0 w 1311"/>
                <a:gd name="T13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294">
                  <a:moveTo>
                    <a:pt x="0" y="294"/>
                  </a:moveTo>
                  <a:lnTo>
                    <a:pt x="0" y="293"/>
                  </a:lnTo>
                  <a:lnTo>
                    <a:pt x="1166" y="33"/>
                  </a:lnTo>
                  <a:lnTo>
                    <a:pt x="1310" y="0"/>
                  </a:lnTo>
                  <a:lnTo>
                    <a:pt x="1311" y="1"/>
                  </a:lnTo>
                  <a:lnTo>
                    <a:pt x="1166" y="3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9" name="ï$1ïḋê">
              <a:extLst>
                <a:ext uri="{FF2B5EF4-FFF2-40B4-BE49-F238E27FC236}">
                  <a16:creationId xmlns:a16="http://schemas.microsoft.com/office/drawing/2014/main" id="{386FC418-A434-4F1C-8AF9-8E5AFDCB2787}"/>
                </a:ext>
              </a:extLst>
            </p:cNvPr>
            <p:cNvSpPr/>
            <p:nvPr/>
          </p:nvSpPr>
          <p:spPr bwMode="auto">
            <a:xfrm>
              <a:off x="5451475" y="2724150"/>
              <a:ext cx="1987550" cy="430213"/>
            </a:xfrm>
            <a:custGeom>
              <a:avLst/>
              <a:gdLst>
                <a:gd name="T0" fmla="*/ 0 w 1252"/>
                <a:gd name="T1" fmla="*/ 271 h 271"/>
                <a:gd name="T2" fmla="*/ 0 w 1252"/>
                <a:gd name="T3" fmla="*/ 270 h 271"/>
                <a:gd name="T4" fmla="*/ 1168 w 1252"/>
                <a:gd name="T5" fmla="*/ 21 h 271"/>
                <a:gd name="T6" fmla="*/ 1250 w 1252"/>
                <a:gd name="T7" fmla="*/ 0 h 271"/>
                <a:gd name="T8" fmla="*/ 1252 w 1252"/>
                <a:gd name="T9" fmla="*/ 3 h 271"/>
                <a:gd name="T10" fmla="*/ 1168 w 1252"/>
                <a:gd name="T11" fmla="*/ 23 h 271"/>
                <a:gd name="T12" fmla="*/ 0 w 1252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271">
                  <a:moveTo>
                    <a:pt x="0" y="271"/>
                  </a:moveTo>
                  <a:lnTo>
                    <a:pt x="0" y="270"/>
                  </a:lnTo>
                  <a:lnTo>
                    <a:pt x="1168" y="21"/>
                  </a:lnTo>
                  <a:lnTo>
                    <a:pt x="1250" y="0"/>
                  </a:lnTo>
                  <a:lnTo>
                    <a:pt x="1252" y="3"/>
                  </a:lnTo>
                  <a:lnTo>
                    <a:pt x="1168" y="23"/>
                  </a:lnTo>
                  <a:lnTo>
                    <a:pt x="0" y="271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0" name="íslîḋe">
              <a:extLst>
                <a:ext uri="{FF2B5EF4-FFF2-40B4-BE49-F238E27FC236}">
                  <a16:creationId xmlns:a16="http://schemas.microsoft.com/office/drawing/2014/main" id="{B1802E36-8D40-4BB5-9EC0-E58680E6156A}"/>
                </a:ext>
              </a:extLst>
            </p:cNvPr>
            <p:cNvSpPr/>
            <p:nvPr/>
          </p:nvSpPr>
          <p:spPr bwMode="auto">
            <a:xfrm>
              <a:off x="7423150" y="2716213"/>
              <a:ext cx="28575" cy="28575"/>
            </a:xfrm>
            <a:prstGeom prst="ellipse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1" name="isļíde">
              <a:extLst>
                <a:ext uri="{FF2B5EF4-FFF2-40B4-BE49-F238E27FC236}">
                  <a16:creationId xmlns:a16="http://schemas.microsoft.com/office/drawing/2014/main" id="{998E41E2-87F2-4156-A936-7AE56EE237DB}"/>
                </a:ext>
              </a:extLst>
            </p:cNvPr>
            <p:cNvSpPr/>
            <p:nvPr/>
          </p:nvSpPr>
          <p:spPr bwMode="auto">
            <a:xfrm>
              <a:off x="7524750" y="2708275"/>
              <a:ext cx="30162" cy="26988"/>
            </a:xfrm>
            <a:prstGeom prst="ellipse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2" name="ís1ïḑê">
              <a:extLst>
                <a:ext uri="{FF2B5EF4-FFF2-40B4-BE49-F238E27FC236}">
                  <a16:creationId xmlns:a16="http://schemas.microsoft.com/office/drawing/2014/main" id="{D4F3FA77-4949-42F5-B705-74EE8350EBDE}"/>
                </a:ext>
              </a:extLst>
            </p:cNvPr>
            <p:cNvSpPr/>
            <p:nvPr/>
          </p:nvSpPr>
          <p:spPr bwMode="auto">
            <a:xfrm>
              <a:off x="7624763" y="2703513"/>
              <a:ext cx="31750" cy="26988"/>
            </a:xfrm>
            <a:prstGeom prst="ellipse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3" name="ïşļïďe">
              <a:extLst>
                <a:ext uri="{FF2B5EF4-FFF2-40B4-BE49-F238E27FC236}">
                  <a16:creationId xmlns:a16="http://schemas.microsoft.com/office/drawing/2014/main" id="{8EA89C1A-A95F-4C1B-B885-E38ABB9667B4}"/>
                </a:ext>
              </a:extLst>
            </p:cNvPr>
            <p:cNvSpPr/>
            <p:nvPr/>
          </p:nvSpPr>
          <p:spPr bwMode="auto">
            <a:xfrm>
              <a:off x="7461250" y="2811463"/>
              <a:ext cx="31750" cy="28575"/>
            </a:xfrm>
            <a:custGeom>
              <a:avLst/>
              <a:gdLst>
                <a:gd name="T0" fmla="*/ 14 w 14"/>
                <a:gd name="T1" fmla="*/ 6 h 12"/>
                <a:gd name="T2" fmla="*/ 7 w 14"/>
                <a:gd name="T3" fmla="*/ 12 h 12"/>
                <a:gd name="T4" fmla="*/ 0 w 14"/>
                <a:gd name="T5" fmla="*/ 6 h 12"/>
                <a:gd name="T6" fmla="*/ 7 w 14"/>
                <a:gd name="T7" fmla="*/ 0 h 12"/>
                <a:gd name="T8" fmla="*/ 14 w 14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6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4" y="12"/>
                    <a:pt x="0" y="10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4" y="2"/>
                    <a:pt x="14" y="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íṣlîḍê">
              <a:extLst>
                <a:ext uri="{FF2B5EF4-FFF2-40B4-BE49-F238E27FC236}">
                  <a16:creationId xmlns:a16="http://schemas.microsoft.com/office/drawing/2014/main" id="{D9CD3DEC-DC18-49E1-A89E-8E8FAA18B439}"/>
                </a:ext>
              </a:extLst>
            </p:cNvPr>
            <p:cNvSpPr/>
            <p:nvPr/>
          </p:nvSpPr>
          <p:spPr bwMode="auto">
            <a:xfrm>
              <a:off x="7562850" y="2795588"/>
              <a:ext cx="31750" cy="28575"/>
            </a:xfrm>
            <a:custGeom>
              <a:avLst/>
              <a:gdLst>
                <a:gd name="T0" fmla="*/ 13 w 14"/>
                <a:gd name="T1" fmla="*/ 6 h 12"/>
                <a:gd name="T2" fmla="*/ 7 w 14"/>
                <a:gd name="T3" fmla="*/ 12 h 12"/>
                <a:gd name="T4" fmla="*/ 0 w 14"/>
                <a:gd name="T5" fmla="*/ 7 h 12"/>
                <a:gd name="T6" fmla="*/ 6 w 14"/>
                <a:gd name="T7" fmla="*/ 0 h 12"/>
                <a:gd name="T8" fmla="*/ 13 w 14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3" y="6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3" y="12"/>
                    <a:pt x="0" y="10"/>
                    <a:pt x="0" y="7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ïṩlïḋe">
              <a:extLst>
                <a:ext uri="{FF2B5EF4-FFF2-40B4-BE49-F238E27FC236}">
                  <a16:creationId xmlns:a16="http://schemas.microsoft.com/office/drawing/2014/main" id="{B2532A06-FC72-4D09-9B00-941EDC61CC8A}"/>
                </a:ext>
              </a:extLst>
            </p:cNvPr>
            <p:cNvSpPr/>
            <p:nvPr/>
          </p:nvSpPr>
          <p:spPr bwMode="auto">
            <a:xfrm>
              <a:off x="7662863" y="2782888"/>
              <a:ext cx="31750" cy="26988"/>
            </a:xfrm>
            <a:custGeom>
              <a:avLst/>
              <a:gdLst>
                <a:gd name="T0" fmla="*/ 14 w 14"/>
                <a:gd name="T1" fmla="*/ 5 h 12"/>
                <a:gd name="T2" fmla="*/ 7 w 14"/>
                <a:gd name="T3" fmla="*/ 12 h 12"/>
                <a:gd name="T4" fmla="*/ 0 w 14"/>
                <a:gd name="T5" fmla="*/ 6 h 12"/>
                <a:gd name="T6" fmla="*/ 7 w 14"/>
                <a:gd name="T7" fmla="*/ 0 h 12"/>
                <a:gd name="T8" fmla="*/ 14 w 14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5"/>
                  </a:moveTo>
                  <a:cubicBezTo>
                    <a:pt x="14" y="9"/>
                    <a:pt x="11" y="11"/>
                    <a:pt x="7" y="12"/>
                  </a:cubicBezTo>
                  <a:cubicBezTo>
                    <a:pt x="4" y="12"/>
                    <a:pt x="0" y="9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2"/>
                    <a:pt x="14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ïṣlîďè">
              <a:extLst>
                <a:ext uri="{FF2B5EF4-FFF2-40B4-BE49-F238E27FC236}">
                  <a16:creationId xmlns:a16="http://schemas.microsoft.com/office/drawing/2014/main" id="{BD52C97A-0BE2-4222-847C-E3CA5B0C5B52}"/>
                </a:ext>
              </a:extLst>
            </p:cNvPr>
            <p:cNvSpPr/>
            <p:nvPr/>
          </p:nvSpPr>
          <p:spPr bwMode="auto">
            <a:xfrm>
              <a:off x="7423150" y="2713038"/>
              <a:ext cx="28575" cy="26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íŝľîdê">
              <a:extLst>
                <a:ext uri="{FF2B5EF4-FFF2-40B4-BE49-F238E27FC236}">
                  <a16:creationId xmlns:a16="http://schemas.microsoft.com/office/drawing/2014/main" id="{B8A20A21-459C-44F0-ABDD-DD90803D2BCE}"/>
                </a:ext>
              </a:extLst>
            </p:cNvPr>
            <p:cNvSpPr/>
            <p:nvPr/>
          </p:nvSpPr>
          <p:spPr bwMode="auto">
            <a:xfrm>
              <a:off x="7524750" y="2703513"/>
              <a:ext cx="30162" cy="26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íşļiḋè">
              <a:extLst>
                <a:ext uri="{FF2B5EF4-FFF2-40B4-BE49-F238E27FC236}">
                  <a16:creationId xmlns:a16="http://schemas.microsoft.com/office/drawing/2014/main" id="{BE272A42-BAAE-4232-A89C-9C22C78FCC86}"/>
                </a:ext>
              </a:extLst>
            </p:cNvPr>
            <p:cNvSpPr/>
            <p:nvPr/>
          </p:nvSpPr>
          <p:spPr bwMode="auto">
            <a:xfrm>
              <a:off x="7624763" y="2698750"/>
              <a:ext cx="31750" cy="26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íṥliḍé">
              <a:extLst>
                <a:ext uri="{FF2B5EF4-FFF2-40B4-BE49-F238E27FC236}">
                  <a16:creationId xmlns:a16="http://schemas.microsoft.com/office/drawing/2014/main" id="{0EE08A23-F00E-450A-9B2F-BB9D6A5FD333}"/>
                </a:ext>
              </a:extLst>
            </p:cNvPr>
            <p:cNvSpPr/>
            <p:nvPr/>
          </p:nvSpPr>
          <p:spPr bwMode="auto">
            <a:xfrm>
              <a:off x="7461250" y="2808288"/>
              <a:ext cx="31750" cy="26988"/>
            </a:xfrm>
            <a:custGeom>
              <a:avLst/>
              <a:gdLst>
                <a:gd name="T0" fmla="*/ 14 w 14"/>
                <a:gd name="T1" fmla="*/ 6 h 12"/>
                <a:gd name="T2" fmla="*/ 7 w 14"/>
                <a:gd name="T3" fmla="*/ 12 h 12"/>
                <a:gd name="T4" fmla="*/ 0 w 14"/>
                <a:gd name="T5" fmla="*/ 6 h 12"/>
                <a:gd name="T6" fmla="*/ 7 w 14"/>
                <a:gd name="T7" fmla="*/ 0 h 12"/>
                <a:gd name="T8" fmla="*/ 14 w 14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6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4" y="12"/>
                    <a:pt x="0" y="10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4" y="2"/>
                    <a:pt x="1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ïṥļîḍé">
              <a:extLst>
                <a:ext uri="{FF2B5EF4-FFF2-40B4-BE49-F238E27FC236}">
                  <a16:creationId xmlns:a16="http://schemas.microsoft.com/office/drawing/2014/main" id="{01AA6C84-0E29-457F-9BB9-03C8809928BA}"/>
                </a:ext>
              </a:extLst>
            </p:cNvPr>
            <p:cNvSpPr/>
            <p:nvPr/>
          </p:nvSpPr>
          <p:spPr bwMode="auto">
            <a:xfrm>
              <a:off x="7562850" y="2792413"/>
              <a:ext cx="31750" cy="28575"/>
            </a:xfrm>
            <a:custGeom>
              <a:avLst/>
              <a:gdLst>
                <a:gd name="T0" fmla="*/ 13 w 14"/>
                <a:gd name="T1" fmla="*/ 6 h 13"/>
                <a:gd name="T2" fmla="*/ 7 w 14"/>
                <a:gd name="T3" fmla="*/ 12 h 13"/>
                <a:gd name="T4" fmla="*/ 0 w 14"/>
                <a:gd name="T5" fmla="*/ 7 h 13"/>
                <a:gd name="T6" fmla="*/ 6 w 14"/>
                <a:gd name="T7" fmla="*/ 0 h 13"/>
                <a:gd name="T8" fmla="*/ 13 w 14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3" y="6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ïṥḻïďê">
              <a:extLst>
                <a:ext uri="{FF2B5EF4-FFF2-40B4-BE49-F238E27FC236}">
                  <a16:creationId xmlns:a16="http://schemas.microsoft.com/office/drawing/2014/main" id="{6E22BB22-FCFA-4BA5-8DEC-63C149A8EA7C}"/>
                </a:ext>
              </a:extLst>
            </p:cNvPr>
            <p:cNvSpPr/>
            <p:nvPr/>
          </p:nvSpPr>
          <p:spPr bwMode="auto">
            <a:xfrm>
              <a:off x="7662863" y="2778125"/>
              <a:ext cx="31750" cy="26988"/>
            </a:xfrm>
            <a:custGeom>
              <a:avLst/>
              <a:gdLst>
                <a:gd name="T0" fmla="*/ 14 w 14"/>
                <a:gd name="T1" fmla="*/ 5 h 12"/>
                <a:gd name="T2" fmla="*/ 7 w 14"/>
                <a:gd name="T3" fmla="*/ 12 h 12"/>
                <a:gd name="T4" fmla="*/ 0 w 14"/>
                <a:gd name="T5" fmla="*/ 6 h 12"/>
                <a:gd name="T6" fmla="*/ 7 w 14"/>
                <a:gd name="T7" fmla="*/ 0 h 12"/>
                <a:gd name="T8" fmla="*/ 14 w 14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5"/>
                  </a:moveTo>
                  <a:cubicBezTo>
                    <a:pt x="14" y="9"/>
                    <a:pt x="11" y="12"/>
                    <a:pt x="7" y="12"/>
                  </a:cubicBezTo>
                  <a:cubicBezTo>
                    <a:pt x="4" y="12"/>
                    <a:pt x="0" y="10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2"/>
                    <a:pt x="1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îsḻíḍe">
              <a:extLst>
                <a:ext uri="{FF2B5EF4-FFF2-40B4-BE49-F238E27FC236}">
                  <a16:creationId xmlns:a16="http://schemas.microsoft.com/office/drawing/2014/main" id="{8E8B6E59-B388-46AD-A567-989C15963F3C}"/>
                </a:ext>
              </a:extLst>
            </p:cNvPr>
            <p:cNvSpPr/>
            <p:nvPr/>
          </p:nvSpPr>
          <p:spPr bwMode="auto">
            <a:xfrm>
              <a:off x="5438775" y="3140075"/>
              <a:ext cx="26987" cy="28575"/>
            </a:xfrm>
            <a:custGeom>
              <a:avLst/>
              <a:gdLst>
                <a:gd name="T0" fmla="*/ 12 w 12"/>
                <a:gd name="T1" fmla="*/ 5 h 12"/>
                <a:gd name="T2" fmla="*/ 7 w 12"/>
                <a:gd name="T3" fmla="*/ 12 h 12"/>
                <a:gd name="T4" fmla="*/ 0 w 12"/>
                <a:gd name="T5" fmla="*/ 6 h 12"/>
                <a:gd name="T6" fmla="*/ 5 w 12"/>
                <a:gd name="T7" fmla="*/ 0 h 12"/>
                <a:gd name="T8" fmla="*/ 12 w 12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5"/>
                  </a:moveTo>
                  <a:cubicBezTo>
                    <a:pt x="12" y="8"/>
                    <a:pt x="10" y="11"/>
                    <a:pt x="7" y="12"/>
                  </a:cubicBezTo>
                  <a:cubicBezTo>
                    <a:pt x="4" y="12"/>
                    <a:pt x="1" y="10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9" y="0"/>
                    <a:pt x="12" y="2"/>
                    <a:pt x="1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ïŝļíḋé">
              <a:extLst>
                <a:ext uri="{FF2B5EF4-FFF2-40B4-BE49-F238E27FC236}">
                  <a16:creationId xmlns:a16="http://schemas.microsoft.com/office/drawing/2014/main" id="{652871C5-48DA-48E5-8A75-7BFBFA97E062}"/>
                </a:ext>
              </a:extLst>
            </p:cNvPr>
            <p:cNvSpPr/>
            <p:nvPr/>
          </p:nvSpPr>
          <p:spPr bwMode="auto">
            <a:xfrm>
              <a:off x="5445125" y="3165475"/>
              <a:ext cx="26987" cy="30163"/>
            </a:xfrm>
            <a:custGeom>
              <a:avLst/>
              <a:gdLst>
                <a:gd name="T0" fmla="*/ 12 w 12"/>
                <a:gd name="T1" fmla="*/ 6 h 13"/>
                <a:gd name="T2" fmla="*/ 7 w 12"/>
                <a:gd name="T3" fmla="*/ 12 h 13"/>
                <a:gd name="T4" fmla="*/ 0 w 12"/>
                <a:gd name="T5" fmla="*/ 7 h 13"/>
                <a:gd name="T6" fmla="*/ 5 w 12"/>
                <a:gd name="T7" fmla="*/ 1 h 13"/>
                <a:gd name="T8" fmla="*/ 12 w 12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cubicBezTo>
                    <a:pt x="12" y="9"/>
                    <a:pt x="10" y="12"/>
                    <a:pt x="7" y="12"/>
                  </a:cubicBezTo>
                  <a:cubicBezTo>
                    <a:pt x="3" y="13"/>
                    <a:pt x="1" y="10"/>
                    <a:pt x="0" y="7"/>
                  </a:cubicBezTo>
                  <a:cubicBezTo>
                    <a:pt x="0" y="4"/>
                    <a:pt x="2" y="1"/>
                    <a:pt x="5" y="1"/>
                  </a:cubicBezTo>
                  <a:cubicBezTo>
                    <a:pt x="9" y="0"/>
                    <a:pt x="11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íṣlïḓé">
              <a:extLst>
                <a:ext uri="{FF2B5EF4-FFF2-40B4-BE49-F238E27FC236}">
                  <a16:creationId xmlns:a16="http://schemas.microsoft.com/office/drawing/2014/main" id="{63966770-1B20-4ADE-8E73-EE91B16AC376}"/>
                </a:ext>
              </a:extLst>
            </p:cNvPr>
            <p:cNvSpPr/>
            <p:nvPr/>
          </p:nvSpPr>
          <p:spPr bwMode="auto">
            <a:xfrm>
              <a:off x="5451475" y="3192463"/>
              <a:ext cx="28575" cy="26988"/>
            </a:xfrm>
            <a:custGeom>
              <a:avLst/>
              <a:gdLst>
                <a:gd name="T0" fmla="*/ 12 w 12"/>
                <a:gd name="T1" fmla="*/ 6 h 12"/>
                <a:gd name="T2" fmla="*/ 7 w 12"/>
                <a:gd name="T3" fmla="*/ 12 h 12"/>
                <a:gd name="T4" fmla="*/ 0 w 12"/>
                <a:gd name="T5" fmla="*/ 7 h 12"/>
                <a:gd name="T6" fmla="*/ 5 w 12"/>
                <a:gd name="T7" fmla="*/ 0 h 12"/>
                <a:gd name="T8" fmla="*/ 12 w 1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9"/>
                    <a:pt x="10" y="12"/>
                    <a:pt x="7" y="12"/>
                  </a:cubicBezTo>
                  <a:cubicBezTo>
                    <a:pt x="3" y="12"/>
                    <a:pt x="0" y="10"/>
                    <a:pt x="0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8" y="0"/>
                    <a:pt x="11" y="2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ïşlîḑè">
              <a:extLst>
                <a:ext uri="{FF2B5EF4-FFF2-40B4-BE49-F238E27FC236}">
                  <a16:creationId xmlns:a16="http://schemas.microsoft.com/office/drawing/2014/main" id="{20F1E988-8EAF-43E8-A35D-8BF108937CD6}"/>
                </a:ext>
              </a:extLst>
            </p:cNvPr>
            <p:cNvSpPr/>
            <p:nvPr/>
          </p:nvSpPr>
          <p:spPr bwMode="auto">
            <a:xfrm>
              <a:off x="5459413" y="3219450"/>
              <a:ext cx="26987" cy="28575"/>
            </a:xfrm>
            <a:custGeom>
              <a:avLst/>
              <a:gdLst>
                <a:gd name="T0" fmla="*/ 12 w 12"/>
                <a:gd name="T1" fmla="*/ 5 h 12"/>
                <a:gd name="T2" fmla="*/ 6 w 12"/>
                <a:gd name="T3" fmla="*/ 12 h 12"/>
                <a:gd name="T4" fmla="*/ 0 w 12"/>
                <a:gd name="T5" fmla="*/ 7 h 12"/>
                <a:gd name="T6" fmla="*/ 5 w 12"/>
                <a:gd name="T7" fmla="*/ 0 h 12"/>
                <a:gd name="T8" fmla="*/ 12 w 12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5"/>
                  </a:moveTo>
                  <a:cubicBezTo>
                    <a:pt x="12" y="9"/>
                    <a:pt x="10" y="11"/>
                    <a:pt x="6" y="12"/>
                  </a:cubicBezTo>
                  <a:cubicBezTo>
                    <a:pt x="3" y="12"/>
                    <a:pt x="0" y="10"/>
                    <a:pt x="0" y="7"/>
                  </a:cubicBezTo>
                  <a:cubicBezTo>
                    <a:pt x="0" y="3"/>
                    <a:pt x="2" y="1"/>
                    <a:pt x="5" y="0"/>
                  </a:cubicBezTo>
                  <a:cubicBezTo>
                    <a:pt x="8" y="0"/>
                    <a:pt x="11" y="2"/>
                    <a:pt x="1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îšlïḓé">
              <a:extLst>
                <a:ext uri="{FF2B5EF4-FFF2-40B4-BE49-F238E27FC236}">
                  <a16:creationId xmlns:a16="http://schemas.microsoft.com/office/drawing/2014/main" id="{E4493380-DCA8-4209-A79C-F14B615CDC8E}"/>
                </a:ext>
              </a:extLst>
            </p:cNvPr>
            <p:cNvSpPr/>
            <p:nvPr/>
          </p:nvSpPr>
          <p:spPr bwMode="auto">
            <a:xfrm>
              <a:off x="5464175" y="3248025"/>
              <a:ext cx="28575" cy="26988"/>
            </a:xfrm>
            <a:custGeom>
              <a:avLst/>
              <a:gdLst>
                <a:gd name="T0" fmla="*/ 13 w 13"/>
                <a:gd name="T1" fmla="*/ 5 h 12"/>
                <a:gd name="T2" fmla="*/ 7 w 13"/>
                <a:gd name="T3" fmla="*/ 12 h 12"/>
                <a:gd name="T4" fmla="*/ 1 w 13"/>
                <a:gd name="T5" fmla="*/ 6 h 12"/>
                <a:gd name="T6" fmla="*/ 6 w 13"/>
                <a:gd name="T7" fmla="*/ 0 h 12"/>
                <a:gd name="T8" fmla="*/ 13 w 13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1" y="11"/>
                    <a:pt x="7" y="12"/>
                  </a:cubicBezTo>
                  <a:cubicBezTo>
                    <a:pt x="4" y="12"/>
                    <a:pt x="1" y="10"/>
                    <a:pt x="1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ś1ïḑe">
              <a:extLst>
                <a:ext uri="{FF2B5EF4-FFF2-40B4-BE49-F238E27FC236}">
                  <a16:creationId xmlns:a16="http://schemas.microsoft.com/office/drawing/2014/main" id="{2533520E-392C-461D-9B77-E0F25D354835}"/>
                </a:ext>
              </a:extLst>
            </p:cNvPr>
            <p:cNvSpPr/>
            <p:nvPr/>
          </p:nvSpPr>
          <p:spPr bwMode="auto">
            <a:xfrm>
              <a:off x="5470525" y="3271838"/>
              <a:ext cx="28575" cy="30163"/>
            </a:xfrm>
            <a:custGeom>
              <a:avLst/>
              <a:gdLst>
                <a:gd name="T0" fmla="*/ 12 w 13"/>
                <a:gd name="T1" fmla="*/ 6 h 13"/>
                <a:gd name="T2" fmla="*/ 7 w 13"/>
                <a:gd name="T3" fmla="*/ 12 h 13"/>
                <a:gd name="T4" fmla="*/ 1 w 13"/>
                <a:gd name="T5" fmla="*/ 7 h 13"/>
                <a:gd name="T6" fmla="*/ 6 w 13"/>
                <a:gd name="T7" fmla="*/ 1 h 13"/>
                <a:gd name="T8" fmla="*/ 12 w 13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2" y="6"/>
                  </a:moveTo>
                  <a:cubicBezTo>
                    <a:pt x="13" y="9"/>
                    <a:pt x="10" y="12"/>
                    <a:pt x="7" y="12"/>
                  </a:cubicBezTo>
                  <a:cubicBezTo>
                    <a:pt x="4" y="13"/>
                    <a:pt x="1" y="10"/>
                    <a:pt x="1" y="7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íşlïḋé">
              <a:extLst>
                <a:ext uri="{FF2B5EF4-FFF2-40B4-BE49-F238E27FC236}">
                  <a16:creationId xmlns:a16="http://schemas.microsoft.com/office/drawing/2014/main" id="{74AE6F26-22A7-4AE2-934C-21F97D3B2E07}"/>
                </a:ext>
              </a:extLst>
            </p:cNvPr>
            <p:cNvSpPr/>
            <p:nvPr/>
          </p:nvSpPr>
          <p:spPr bwMode="auto">
            <a:xfrm>
              <a:off x="5403850" y="3717925"/>
              <a:ext cx="134937" cy="200025"/>
            </a:xfrm>
            <a:custGeom>
              <a:avLst/>
              <a:gdLst>
                <a:gd name="T0" fmla="*/ 55 w 59"/>
                <a:gd name="T1" fmla="*/ 0 h 88"/>
                <a:gd name="T2" fmla="*/ 1 w 59"/>
                <a:gd name="T3" fmla="*/ 18 h 88"/>
                <a:gd name="T4" fmla="*/ 3 w 59"/>
                <a:gd name="T5" fmla="*/ 88 h 88"/>
                <a:gd name="T6" fmla="*/ 59 w 59"/>
                <a:gd name="T7" fmla="*/ 71 h 88"/>
                <a:gd name="T8" fmla="*/ 55 w 59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8">
                  <a:moveTo>
                    <a:pt x="55" y="0"/>
                  </a:moveTo>
                  <a:cubicBezTo>
                    <a:pt x="38" y="8"/>
                    <a:pt x="19" y="14"/>
                    <a:pt x="1" y="18"/>
                  </a:cubicBezTo>
                  <a:cubicBezTo>
                    <a:pt x="0" y="41"/>
                    <a:pt x="1" y="66"/>
                    <a:pt x="3" y="88"/>
                  </a:cubicBezTo>
                  <a:cubicBezTo>
                    <a:pt x="22" y="85"/>
                    <a:pt x="41" y="79"/>
                    <a:pt x="59" y="71"/>
                  </a:cubicBezTo>
                  <a:cubicBezTo>
                    <a:pt x="59" y="47"/>
                    <a:pt x="57" y="23"/>
                    <a:pt x="55" y="0"/>
                  </a:cubicBezTo>
                  <a:close/>
                </a:path>
              </a:pathLst>
            </a:custGeom>
            <a:solidFill>
              <a:srgbClr val="3F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iṣliḋê">
              <a:extLst>
                <a:ext uri="{FF2B5EF4-FFF2-40B4-BE49-F238E27FC236}">
                  <a16:creationId xmlns:a16="http://schemas.microsoft.com/office/drawing/2014/main" id="{A0CDCCF6-EA8A-4588-8C90-64AF557CB1EC}"/>
                </a:ext>
              </a:extLst>
            </p:cNvPr>
            <p:cNvSpPr/>
            <p:nvPr/>
          </p:nvSpPr>
          <p:spPr bwMode="auto">
            <a:xfrm>
              <a:off x="6008688" y="3235325"/>
              <a:ext cx="358775" cy="387350"/>
            </a:xfrm>
            <a:custGeom>
              <a:avLst/>
              <a:gdLst>
                <a:gd name="T0" fmla="*/ 156 w 158"/>
                <a:gd name="T1" fmla="*/ 88 h 171"/>
                <a:gd name="T2" fmla="*/ 156 w 158"/>
                <a:gd name="T3" fmla="*/ 88 h 171"/>
                <a:gd name="T4" fmla="*/ 152 w 158"/>
                <a:gd name="T5" fmla="*/ 0 h 171"/>
                <a:gd name="T6" fmla="*/ 38 w 158"/>
                <a:gd name="T7" fmla="*/ 97 h 171"/>
                <a:gd name="T8" fmla="*/ 0 w 158"/>
                <a:gd name="T9" fmla="*/ 100 h 171"/>
                <a:gd name="T10" fmla="*/ 7 w 158"/>
                <a:gd name="T11" fmla="*/ 171 h 171"/>
                <a:gd name="T12" fmla="*/ 43 w 158"/>
                <a:gd name="T13" fmla="*/ 168 h 171"/>
                <a:gd name="T14" fmla="*/ 156 w 158"/>
                <a:gd name="T15" fmla="*/ 8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71">
                  <a:moveTo>
                    <a:pt x="156" y="88"/>
                  </a:moveTo>
                  <a:cubicBezTo>
                    <a:pt x="156" y="88"/>
                    <a:pt x="156" y="88"/>
                    <a:pt x="156" y="88"/>
                  </a:cubicBezTo>
                  <a:cubicBezTo>
                    <a:pt x="158" y="47"/>
                    <a:pt x="152" y="0"/>
                    <a:pt x="152" y="0"/>
                  </a:cubicBezTo>
                  <a:cubicBezTo>
                    <a:pt x="158" y="46"/>
                    <a:pt x="126" y="96"/>
                    <a:pt x="38" y="97"/>
                  </a:cubicBezTo>
                  <a:cubicBezTo>
                    <a:pt x="24" y="98"/>
                    <a:pt x="12" y="99"/>
                    <a:pt x="0" y="100"/>
                  </a:cubicBezTo>
                  <a:cubicBezTo>
                    <a:pt x="2" y="121"/>
                    <a:pt x="5" y="146"/>
                    <a:pt x="7" y="171"/>
                  </a:cubicBezTo>
                  <a:cubicBezTo>
                    <a:pt x="18" y="169"/>
                    <a:pt x="30" y="168"/>
                    <a:pt x="43" y="168"/>
                  </a:cubicBezTo>
                  <a:cubicBezTo>
                    <a:pt x="119" y="166"/>
                    <a:pt x="153" y="128"/>
                    <a:pt x="156" y="88"/>
                  </a:cubicBezTo>
                  <a:close/>
                </a:path>
              </a:pathLst>
            </a:custGeom>
            <a:solidFill>
              <a:srgbClr val="3F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íšḻídê">
              <a:extLst>
                <a:ext uri="{FF2B5EF4-FFF2-40B4-BE49-F238E27FC236}">
                  <a16:creationId xmlns:a16="http://schemas.microsoft.com/office/drawing/2014/main" id="{71EA21D2-8F9A-44F1-8FD8-E98057F058AE}"/>
                </a:ext>
              </a:extLst>
            </p:cNvPr>
            <p:cNvSpPr/>
            <p:nvPr/>
          </p:nvSpPr>
          <p:spPr bwMode="auto">
            <a:xfrm>
              <a:off x="5622925" y="3546475"/>
              <a:ext cx="188912" cy="287338"/>
            </a:xfrm>
            <a:custGeom>
              <a:avLst/>
              <a:gdLst>
                <a:gd name="T0" fmla="*/ 83 w 83"/>
                <a:gd name="T1" fmla="*/ 67 h 127"/>
                <a:gd name="T2" fmla="*/ 72 w 83"/>
                <a:gd name="T3" fmla="*/ 0 h 127"/>
                <a:gd name="T4" fmla="*/ 11 w 83"/>
                <a:gd name="T5" fmla="*/ 44 h 127"/>
                <a:gd name="T6" fmla="*/ 8 w 83"/>
                <a:gd name="T7" fmla="*/ 47 h 127"/>
                <a:gd name="T8" fmla="*/ 0 w 83"/>
                <a:gd name="T9" fmla="*/ 127 h 127"/>
                <a:gd name="T10" fmla="*/ 17 w 83"/>
                <a:gd name="T11" fmla="*/ 114 h 127"/>
                <a:gd name="T12" fmla="*/ 83 w 83"/>
                <a:gd name="T13" fmla="*/ 6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27">
                  <a:moveTo>
                    <a:pt x="83" y="67"/>
                  </a:moveTo>
                  <a:cubicBezTo>
                    <a:pt x="78" y="45"/>
                    <a:pt x="75" y="21"/>
                    <a:pt x="72" y="0"/>
                  </a:cubicBezTo>
                  <a:cubicBezTo>
                    <a:pt x="52" y="13"/>
                    <a:pt x="32" y="27"/>
                    <a:pt x="11" y="44"/>
                  </a:cubicBezTo>
                  <a:cubicBezTo>
                    <a:pt x="10" y="45"/>
                    <a:pt x="9" y="46"/>
                    <a:pt x="8" y="47"/>
                  </a:cubicBezTo>
                  <a:cubicBezTo>
                    <a:pt x="6" y="73"/>
                    <a:pt x="3" y="101"/>
                    <a:pt x="0" y="127"/>
                  </a:cubicBezTo>
                  <a:cubicBezTo>
                    <a:pt x="6" y="123"/>
                    <a:pt x="12" y="119"/>
                    <a:pt x="17" y="114"/>
                  </a:cubicBezTo>
                  <a:cubicBezTo>
                    <a:pt x="40" y="96"/>
                    <a:pt x="61" y="80"/>
                    <a:pt x="83" y="67"/>
                  </a:cubicBezTo>
                  <a:close/>
                </a:path>
              </a:pathLst>
            </a:custGeom>
            <a:solidFill>
              <a:srgbClr val="3F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îSļîḑé">
              <a:extLst>
                <a:ext uri="{FF2B5EF4-FFF2-40B4-BE49-F238E27FC236}">
                  <a16:creationId xmlns:a16="http://schemas.microsoft.com/office/drawing/2014/main" id="{161755F4-BD86-417D-A340-46E3CD0EADAC}"/>
                </a:ext>
              </a:extLst>
            </p:cNvPr>
            <p:cNvSpPr/>
            <p:nvPr/>
          </p:nvSpPr>
          <p:spPr bwMode="auto">
            <a:xfrm>
              <a:off x="4956175" y="3376613"/>
              <a:ext cx="646112" cy="325438"/>
            </a:xfrm>
            <a:custGeom>
              <a:avLst/>
              <a:gdLst>
                <a:gd name="T0" fmla="*/ 4 w 284"/>
                <a:gd name="T1" fmla="*/ 16 h 144"/>
                <a:gd name="T2" fmla="*/ 255 w 284"/>
                <a:gd name="T3" fmla="*/ 144 h 144"/>
                <a:gd name="T4" fmla="*/ 284 w 284"/>
                <a:gd name="T5" fmla="*/ 127 h 144"/>
                <a:gd name="T6" fmla="*/ 0 w 284"/>
                <a:gd name="T7" fmla="*/ 0 h 144"/>
                <a:gd name="T8" fmla="*/ 4 w 284"/>
                <a:gd name="T9" fmla="*/ 1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44">
                  <a:moveTo>
                    <a:pt x="4" y="16"/>
                  </a:moveTo>
                  <a:cubicBezTo>
                    <a:pt x="114" y="21"/>
                    <a:pt x="212" y="103"/>
                    <a:pt x="255" y="144"/>
                  </a:cubicBezTo>
                  <a:cubicBezTo>
                    <a:pt x="265" y="139"/>
                    <a:pt x="274" y="134"/>
                    <a:pt x="284" y="127"/>
                  </a:cubicBezTo>
                  <a:cubicBezTo>
                    <a:pt x="188" y="43"/>
                    <a:pt x="65" y="11"/>
                    <a:pt x="0" y="0"/>
                  </a:cubicBezTo>
                  <a:cubicBezTo>
                    <a:pt x="1" y="6"/>
                    <a:pt x="3" y="11"/>
                    <a:pt x="4" y="16"/>
                  </a:cubicBezTo>
                  <a:close/>
                </a:path>
              </a:pathLst>
            </a:custGeom>
            <a:solidFill>
              <a:srgbClr val="D88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ïşḻïḍê">
              <a:extLst>
                <a:ext uri="{FF2B5EF4-FFF2-40B4-BE49-F238E27FC236}">
                  <a16:creationId xmlns:a16="http://schemas.microsoft.com/office/drawing/2014/main" id="{441D1836-DF0E-4ED5-A162-458E5E0FEC98}"/>
                </a:ext>
              </a:extLst>
            </p:cNvPr>
            <p:cNvSpPr/>
            <p:nvPr/>
          </p:nvSpPr>
          <p:spPr bwMode="auto">
            <a:xfrm>
              <a:off x="4924425" y="3282950"/>
              <a:ext cx="227012" cy="593725"/>
            </a:xfrm>
            <a:custGeom>
              <a:avLst/>
              <a:gdLst>
                <a:gd name="T0" fmla="*/ 100 w 100"/>
                <a:gd name="T1" fmla="*/ 262 h 262"/>
                <a:gd name="T2" fmla="*/ 85 w 100"/>
                <a:gd name="T3" fmla="*/ 188 h 262"/>
                <a:gd name="T4" fmla="*/ 29 w 100"/>
                <a:gd name="T5" fmla="*/ 109 h 262"/>
                <a:gd name="T6" fmla="*/ 0 w 100"/>
                <a:gd name="T7" fmla="*/ 0 h 262"/>
                <a:gd name="T8" fmla="*/ 0 w 100"/>
                <a:gd name="T9" fmla="*/ 0 h 262"/>
                <a:gd name="T10" fmla="*/ 43 w 100"/>
                <a:gd name="T11" fmla="*/ 195 h 262"/>
                <a:gd name="T12" fmla="*/ 50 w 100"/>
                <a:gd name="T13" fmla="*/ 209 h 262"/>
                <a:gd name="T14" fmla="*/ 100 w 100"/>
                <a:gd name="T15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262">
                  <a:moveTo>
                    <a:pt x="100" y="262"/>
                  </a:moveTo>
                  <a:cubicBezTo>
                    <a:pt x="84" y="239"/>
                    <a:pt x="80" y="214"/>
                    <a:pt x="85" y="188"/>
                  </a:cubicBezTo>
                  <a:cubicBezTo>
                    <a:pt x="46" y="161"/>
                    <a:pt x="33" y="122"/>
                    <a:pt x="29" y="109"/>
                  </a:cubicBezTo>
                  <a:cubicBezTo>
                    <a:pt x="26" y="100"/>
                    <a:pt x="9" y="5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7" y="135"/>
                    <a:pt x="43" y="195"/>
                  </a:cubicBezTo>
                  <a:cubicBezTo>
                    <a:pt x="44" y="197"/>
                    <a:pt x="49" y="207"/>
                    <a:pt x="50" y="209"/>
                  </a:cubicBezTo>
                  <a:cubicBezTo>
                    <a:pt x="60" y="226"/>
                    <a:pt x="75" y="247"/>
                    <a:pt x="100" y="262"/>
                  </a:cubicBezTo>
                  <a:close/>
                </a:path>
              </a:pathLst>
            </a:custGeom>
            <a:solidFill>
              <a:srgbClr val="60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íṥ1íḑé">
              <a:extLst>
                <a:ext uri="{FF2B5EF4-FFF2-40B4-BE49-F238E27FC236}">
                  <a16:creationId xmlns:a16="http://schemas.microsoft.com/office/drawing/2014/main" id="{E35343B7-8FF0-4D7B-9B8C-60A3A1FC2DD3}"/>
                </a:ext>
              </a:extLst>
            </p:cNvPr>
            <p:cNvSpPr/>
            <p:nvPr/>
          </p:nvSpPr>
          <p:spPr bwMode="auto">
            <a:xfrm>
              <a:off x="7013575" y="2824163"/>
              <a:ext cx="96837" cy="204788"/>
            </a:xfrm>
            <a:custGeom>
              <a:avLst/>
              <a:gdLst>
                <a:gd name="T0" fmla="*/ 3 w 43"/>
                <a:gd name="T1" fmla="*/ 80 h 91"/>
                <a:gd name="T2" fmla="*/ 32 w 43"/>
                <a:gd name="T3" fmla="*/ 76 h 91"/>
                <a:gd name="T4" fmla="*/ 43 w 43"/>
                <a:gd name="T5" fmla="*/ 42 h 91"/>
                <a:gd name="T6" fmla="*/ 28 w 43"/>
                <a:gd name="T7" fmla="*/ 6 h 91"/>
                <a:gd name="T8" fmla="*/ 18 w 43"/>
                <a:gd name="T9" fmla="*/ 31 h 91"/>
                <a:gd name="T10" fmla="*/ 23 w 43"/>
                <a:gd name="T11" fmla="*/ 48 h 91"/>
                <a:gd name="T12" fmla="*/ 3 w 43"/>
                <a:gd name="T13" fmla="*/ 8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1">
                  <a:moveTo>
                    <a:pt x="3" y="80"/>
                  </a:moveTo>
                  <a:cubicBezTo>
                    <a:pt x="3" y="80"/>
                    <a:pt x="21" y="91"/>
                    <a:pt x="32" y="76"/>
                  </a:cubicBezTo>
                  <a:cubicBezTo>
                    <a:pt x="43" y="62"/>
                    <a:pt x="43" y="42"/>
                    <a:pt x="43" y="42"/>
                  </a:cubicBezTo>
                  <a:cubicBezTo>
                    <a:pt x="43" y="42"/>
                    <a:pt x="32" y="13"/>
                    <a:pt x="28" y="6"/>
                  </a:cubicBezTo>
                  <a:cubicBezTo>
                    <a:pt x="23" y="0"/>
                    <a:pt x="9" y="3"/>
                    <a:pt x="18" y="31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8"/>
                    <a:pt x="0" y="61"/>
                    <a:pt x="3" y="80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íşḷîḑê">
              <a:extLst>
                <a:ext uri="{FF2B5EF4-FFF2-40B4-BE49-F238E27FC236}">
                  <a16:creationId xmlns:a16="http://schemas.microsoft.com/office/drawing/2014/main" id="{65E300FE-82CC-45D8-A27D-9A96A81B629F}"/>
                </a:ext>
              </a:extLst>
            </p:cNvPr>
            <p:cNvSpPr/>
            <p:nvPr/>
          </p:nvSpPr>
          <p:spPr bwMode="auto">
            <a:xfrm>
              <a:off x="7013575" y="2867025"/>
              <a:ext cx="68262" cy="160338"/>
            </a:xfrm>
            <a:custGeom>
              <a:avLst/>
              <a:gdLst>
                <a:gd name="T0" fmla="*/ 30 w 30"/>
                <a:gd name="T1" fmla="*/ 60 h 71"/>
                <a:gd name="T2" fmla="*/ 26 w 30"/>
                <a:gd name="T3" fmla="*/ 29 h 71"/>
                <a:gd name="T4" fmla="*/ 26 w 30"/>
                <a:gd name="T5" fmla="*/ 26 h 71"/>
                <a:gd name="T6" fmla="*/ 15 w 30"/>
                <a:gd name="T7" fmla="*/ 0 h 71"/>
                <a:gd name="T8" fmla="*/ 18 w 30"/>
                <a:gd name="T9" fmla="*/ 12 h 71"/>
                <a:gd name="T10" fmla="*/ 23 w 30"/>
                <a:gd name="T11" fmla="*/ 29 h 71"/>
                <a:gd name="T12" fmla="*/ 3 w 30"/>
                <a:gd name="T13" fmla="*/ 61 h 71"/>
                <a:gd name="T14" fmla="*/ 30 w 30"/>
                <a:gd name="T15" fmla="*/ 6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71">
                  <a:moveTo>
                    <a:pt x="30" y="60"/>
                  </a:moveTo>
                  <a:cubicBezTo>
                    <a:pt x="18" y="64"/>
                    <a:pt x="24" y="36"/>
                    <a:pt x="26" y="29"/>
                  </a:cubicBezTo>
                  <a:cubicBezTo>
                    <a:pt x="26" y="28"/>
                    <a:pt x="26" y="27"/>
                    <a:pt x="26" y="26"/>
                  </a:cubicBezTo>
                  <a:cubicBezTo>
                    <a:pt x="23" y="20"/>
                    <a:pt x="15" y="1"/>
                    <a:pt x="15" y="0"/>
                  </a:cubicBezTo>
                  <a:cubicBezTo>
                    <a:pt x="15" y="3"/>
                    <a:pt x="16" y="7"/>
                    <a:pt x="18" y="12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0" y="42"/>
                    <a:pt x="3" y="61"/>
                  </a:cubicBezTo>
                  <a:cubicBezTo>
                    <a:pt x="3" y="61"/>
                    <a:pt x="19" y="71"/>
                    <a:pt x="30" y="6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iṥļíḑê">
              <a:extLst>
                <a:ext uri="{FF2B5EF4-FFF2-40B4-BE49-F238E27FC236}">
                  <a16:creationId xmlns:a16="http://schemas.microsoft.com/office/drawing/2014/main" id="{AE4A27D6-1898-4340-A058-8709BA9EF3C3}"/>
                </a:ext>
              </a:extLst>
            </p:cNvPr>
            <p:cNvSpPr/>
            <p:nvPr/>
          </p:nvSpPr>
          <p:spPr bwMode="auto">
            <a:xfrm>
              <a:off x="6818313" y="2935288"/>
              <a:ext cx="133350" cy="139700"/>
            </a:xfrm>
            <a:custGeom>
              <a:avLst/>
              <a:gdLst>
                <a:gd name="T0" fmla="*/ 35 w 59"/>
                <a:gd name="T1" fmla="*/ 62 h 62"/>
                <a:gd name="T2" fmla="*/ 56 w 59"/>
                <a:gd name="T3" fmla="*/ 46 h 62"/>
                <a:gd name="T4" fmla="*/ 59 w 59"/>
                <a:gd name="T5" fmla="*/ 11 h 62"/>
                <a:gd name="T6" fmla="*/ 0 w 59"/>
                <a:gd name="T7" fmla="*/ 59 h 62"/>
                <a:gd name="T8" fmla="*/ 35 w 59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2">
                  <a:moveTo>
                    <a:pt x="35" y="62"/>
                  </a:moveTo>
                  <a:cubicBezTo>
                    <a:pt x="39" y="62"/>
                    <a:pt x="47" y="55"/>
                    <a:pt x="56" y="46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43" y="0"/>
                    <a:pt x="0" y="39"/>
                    <a:pt x="0" y="59"/>
                  </a:cubicBezTo>
                  <a:cubicBezTo>
                    <a:pt x="13" y="60"/>
                    <a:pt x="29" y="61"/>
                    <a:pt x="35" y="62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îṥlidè">
              <a:extLst>
                <a:ext uri="{FF2B5EF4-FFF2-40B4-BE49-F238E27FC236}">
                  <a16:creationId xmlns:a16="http://schemas.microsoft.com/office/drawing/2014/main" id="{EC389283-C893-48FB-B095-E4DB704B3DF0}"/>
                </a:ext>
              </a:extLst>
            </p:cNvPr>
            <p:cNvSpPr/>
            <p:nvPr/>
          </p:nvSpPr>
          <p:spPr bwMode="auto">
            <a:xfrm>
              <a:off x="5567363" y="1152525"/>
              <a:ext cx="361950" cy="363538"/>
            </a:xfrm>
            <a:custGeom>
              <a:avLst/>
              <a:gdLst>
                <a:gd name="T0" fmla="*/ 134 w 159"/>
                <a:gd name="T1" fmla="*/ 23 h 160"/>
                <a:gd name="T2" fmla="*/ 71 w 159"/>
                <a:gd name="T3" fmla="*/ 0 h 160"/>
                <a:gd name="T4" fmla="*/ 0 w 159"/>
                <a:gd name="T5" fmla="*/ 25 h 160"/>
                <a:gd name="T6" fmla="*/ 3 w 159"/>
                <a:gd name="T7" fmla="*/ 35 h 160"/>
                <a:gd name="T8" fmla="*/ 81 w 159"/>
                <a:gd name="T9" fmla="*/ 91 h 160"/>
                <a:gd name="T10" fmla="*/ 81 w 159"/>
                <a:gd name="T11" fmla="*/ 79 h 160"/>
                <a:gd name="T12" fmla="*/ 148 w 159"/>
                <a:gd name="T13" fmla="*/ 124 h 160"/>
                <a:gd name="T14" fmla="*/ 153 w 159"/>
                <a:gd name="T15" fmla="*/ 160 h 160"/>
                <a:gd name="T16" fmla="*/ 148 w 159"/>
                <a:gd name="T17" fmla="*/ 78 h 160"/>
                <a:gd name="T18" fmla="*/ 134 w 159"/>
                <a:gd name="T19" fmla="*/ 2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60">
                  <a:moveTo>
                    <a:pt x="134" y="23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21" y="77"/>
                    <a:pt x="81" y="91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9"/>
                    <a:pt x="122" y="112"/>
                    <a:pt x="148" y="124"/>
                  </a:cubicBezTo>
                  <a:cubicBezTo>
                    <a:pt x="148" y="124"/>
                    <a:pt x="153" y="134"/>
                    <a:pt x="153" y="160"/>
                  </a:cubicBezTo>
                  <a:cubicBezTo>
                    <a:pt x="159" y="96"/>
                    <a:pt x="148" y="78"/>
                    <a:pt x="148" y="78"/>
                  </a:cubicBezTo>
                  <a:lnTo>
                    <a:pt x="134" y="23"/>
                  </a:ln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íṧľîďe">
              <a:extLst>
                <a:ext uri="{FF2B5EF4-FFF2-40B4-BE49-F238E27FC236}">
                  <a16:creationId xmlns:a16="http://schemas.microsoft.com/office/drawing/2014/main" id="{F5BB3D64-6A53-4562-9147-8085B1FFF572}"/>
                </a:ext>
              </a:extLst>
            </p:cNvPr>
            <p:cNvSpPr/>
            <p:nvPr/>
          </p:nvSpPr>
          <p:spPr bwMode="auto">
            <a:xfrm>
              <a:off x="4986338" y="2262188"/>
              <a:ext cx="106362" cy="133350"/>
            </a:xfrm>
            <a:custGeom>
              <a:avLst/>
              <a:gdLst>
                <a:gd name="T0" fmla="*/ 17 w 67"/>
                <a:gd name="T1" fmla="*/ 77 h 84"/>
                <a:gd name="T2" fmla="*/ 0 w 67"/>
                <a:gd name="T3" fmla="*/ 54 h 84"/>
                <a:gd name="T4" fmla="*/ 0 w 67"/>
                <a:gd name="T5" fmla="*/ 27 h 84"/>
                <a:gd name="T6" fmla="*/ 17 w 67"/>
                <a:gd name="T7" fmla="*/ 10 h 84"/>
                <a:gd name="T8" fmla="*/ 46 w 67"/>
                <a:gd name="T9" fmla="*/ 0 h 84"/>
                <a:gd name="T10" fmla="*/ 67 w 67"/>
                <a:gd name="T11" fmla="*/ 28 h 84"/>
                <a:gd name="T12" fmla="*/ 34 w 67"/>
                <a:gd name="T13" fmla="*/ 84 h 84"/>
                <a:gd name="T14" fmla="*/ 17 w 67"/>
                <a:gd name="T15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4">
                  <a:moveTo>
                    <a:pt x="17" y="77"/>
                  </a:moveTo>
                  <a:lnTo>
                    <a:pt x="0" y="54"/>
                  </a:lnTo>
                  <a:lnTo>
                    <a:pt x="0" y="27"/>
                  </a:lnTo>
                  <a:lnTo>
                    <a:pt x="17" y="10"/>
                  </a:lnTo>
                  <a:lnTo>
                    <a:pt x="46" y="0"/>
                  </a:lnTo>
                  <a:lnTo>
                    <a:pt x="67" y="28"/>
                  </a:lnTo>
                  <a:lnTo>
                    <a:pt x="34" y="84"/>
                  </a:lnTo>
                  <a:lnTo>
                    <a:pt x="17" y="7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ïslíḑé">
              <a:extLst>
                <a:ext uri="{FF2B5EF4-FFF2-40B4-BE49-F238E27FC236}">
                  <a16:creationId xmlns:a16="http://schemas.microsoft.com/office/drawing/2014/main" id="{353B242D-95E2-448C-9C6D-6A1A436CC64C}"/>
                </a:ext>
              </a:extLst>
            </p:cNvPr>
            <p:cNvSpPr/>
            <p:nvPr/>
          </p:nvSpPr>
          <p:spPr bwMode="auto">
            <a:xfrm>
              <a:off x="4870450" y="2289175"/>
              <a:ext cx="1004887" cy="1081088"/>
            </a:xfrm>
            <a:custGeom>
              <a:avLst/>
              <a:gdLst>
                <a:gd name="T0" fmla="*/ 441 w 442"/>
                <a:gd name="T1" fmla="*/ 335 h 477"/>
                <a:gd name="T2" fmla="*/ 429 w 442"/>
                <a:gd name="T3" fmla="*/ 351 h 477"/>
                <a:gd name="T4" fmla="*/ 407 w 442"/>
                <a:gd name="T5" fmla="*/ 347 h 477"/>
                <a:gd name="T6" fmla="*/ 423 w 442"/>
                <a:gd name="T7" fmla="*/ 390 h 477"/>
                <a:gd name="T8" fmla="*/ 425 w 442"/>
                <a:gd name="T9" fmla="*/ 431 h 477"/>
                <a:gd name="T10" fmla="*/ 411 w 442"/>
                <a:gd name="T11" fmla="*/ 448 h 477"/>
                <a:gd name="T12" fmla="*/ 412 w 442"/>
                <a:gd name="T13" fmla="*/ 463 h 477"/>
                <a:gd name="T14" fmla="*/ 398 w 442"/>
                <a:gd name="T15" fmla="*/ 472 h 477"/>
                <a:gd name="T16" fmla="*/ 386 w 442"/>
                <a:gd name="T17" fmla="*/ 451 h 477"/>
                <a:gd name="T18" fmla="*/ 374 w 442"/>
                <a:gd name="T19" fmla="*/ 428 h 477"/>
                <a:gd name="T20" fmla="*/ 366 w 442"/>
                <a:gd name="T21" fmla="*/ 439 h 477"/>
                <a:gd name="T22" fmla="*/ 351 w 442"/>
                <a:gd name="T23" fmla="*/ 432 h 477"/>
                <a:gd name="T24" fmla="*/ 335 w 442"/>
                <a:gd name="T25" fmla="*/ 440 h 477"/>
                <a:gd name="T26" fmla="*/ 317 w 442"/>
                <a:gd name="T27" fmla="*/ 408 h 477"/>
                <a:gd name="T28" fmla="*/ 264 w 442"/>
                <a:gd name="T29" fmla="*/ 326 h 477"/>
                <a:gd name="T30" fmla="*/ 155 w 442"/>
                <a:gd name="T31" fmla="*/ 272 h 477"/>
                <a:gd name="T32" fmla="*/ 29 w 442"/>
                <a:gd name="T33" fmla="*/ 173 h 477"/>
                <a:gd name="T34" fmla="*/ 0 w 442"/>
                <a:gd name="T35" fmla="*/ 137 h 477"/>
                <a:gd name="T36" fmla="*/ 56 w 442"/>
                <a:gd name="T37" fmla="*/ 37 h 477"/>
                <a:gd name="T38" fmla="*/ 58 w 442"/>
                <a:gd name="T39" fmla="*/ 34 h 477"/>
                <a:gd name="T40" fmla="*/ 58 w 442"/>
                <a:gd name="T41" fmla="*/ 34 h 477"/>
                <a:gd name="T42" fmla="*/ 79 w 442"/>
                <a:gd name="T43" fmla="*/ 0 h 477"/>
                <a:gd name="T44" fmla="*/ 128 w 442"/>
                <a:gd name="T45" fmla="*/ 13 h 477"/>
                <a:gd name="T46" fmla="*/ 192 w 442"/>
                <a:gd name="T47" fmla="*/ 71 h 477"/>
                <a:gd name="T48" fmla="*/ 187 w 442"/>
                <a:gd name="T49" fmla="*/ 80 h 477"/>
                <a:gd name="T50" fmla="*/ 149 w 442"/>
                <a:gd name="T51" fmla="*/ 128 h 477"/>
                <a:gd name="T52" fmla="*/ 234 w 442"/>
                <a:gd name="T53" fmla="*/ 211 h 477"/>
                <a:gd name="T54" fmla="*/ 318 w 442"/>
                <a:gd name="T55" fmla="*/ 273 h 477"/>
                <a:gd name="T56" fmla="*/ 393 w 442"/>
                <a:gd name="T57" fmla="*/ 311 h 477"/>
                <a:gd name="T58" fmla="*/ 432 w 442"/>
                <a:gd name="T59" fmla="*/ 330 h 477"/>
                <a:gd name="T60" fmla="*/ 441 w 442"/>
                <a:gd name="T61" fmla="*/ 33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2" h="477">
                  <a:moveTo>
                    <a:pt x="441" y="335"/>
                  </a:moveTo>
                  <a:cubicBezTo>
                    <a:pt x="442" y="339"/>
                    <a:pt x="438" y="350"/>
                    <a:pt x="429" y="351"/>
                  </a:cubicBezTo>
                  <a:cubicBezTo>
                    <a:pt x="419" y="351"/>
                    <a:pt x="407" y="347"/>
                    <a:pt x="407" y="347"/>
                  </a:cubicBezTo>
                  <a:cubicBezTo>
                    <a:pt x="407" y="347"/>
                    <a:pt x="421" y="382"/>
                    <a:pt x="423" y="390"/>
                  </a:cubicBezTo>
                  <a:cubicBezTo>
                    <a:pt x="425" y="398"/>
                    <a:pt x="426" y="412"/>
                    <a:pt x="425" y="431"/>
                  </a:cubicBezTo>
                  <a:cubicBezTo>
                    <a:pt x="424" y="451"/>
                    <a:pt x="411" y="448"/>
                    <a:pt x="411" y="448"/>
                  </a:cubicBezTo>
                  <a:cubicBezTo>
                    <a:pt x="411" y="448"/>
                    <a:pt x="412" y="455"/>
                    <a:pt x="412" y="463"/>
                  </a:cubicBezTo>
                  <a:cubicBezTo>
                    <a:pt x="413" y="471"/>
                    <a:pt x="405" y="477"/>
                    <a:pt x="398" y="472"/>
                  </a:cubicBezTo>
                  <a:cubicBezTo>
                    <a:pt x="392" y="468"/>
                    <a:pt x="394" y="464"/>
                    <a:pt x="386" y="451"/>
                  </a:cubicBezTo>
                  <a:cubicBezTo>
                    <a:pt x="379" y="439"/>
                    <a:pt x="374" y="428"/>
                    <a:pt x="374" y="428"/>
                  </a:cubicBezTo>
                  <a:cubicBezTo>
                    <a:pt x="374" y="428"/>
                    <a:pt x="374" y="437"/>
                    <a:pt x="366" y="439"/>
                  </a:cubicBezTo>
                  <a:cubicBezTo>
                    <a:pt x="358" y="442"/>
                    <a:pt x="351" y="432"/>
                    <a:pt x="351" y="432"/>
                  </a:cubicBezTo>
                  <a:cubicBezTo>
                    <a:pt x="352" y="439"/>
                    <a:pt x="342" y="445"/>
                    <a:pt x="335" y="440"/>
                  </a:cubicBezTo>
                  <a:cubicBezTo>
                    <a:pt x="329" y="435"/>
                    <a:pt x="326" y="423"/>
                    <a:pt x="317" y="408"/>
                  </a:cubicBezTo>
                  <a:cubicBezTo>
                    <a:pt x="306" y="389"/>
                    <a:pt x="272" y="335"/>
                    <a:pt x="264" y="326"/>
                  </a:cubicBezTo>
                  <a:cubicBezTo>
                    <a:pt x="256" y="317"/>
                    <a:pt x="235" y="300"/>
                    <a:pt x="155" y="272"/>
                  </a:cubicBezTo>
                  <a:cubicBezTo>
                    <a:pt x="89" y="249"/>
                    <a:pt x="53" y="198"/>
                    <a:pt x="29" y="173"/>
                  </a:cubicBezTo>
                  <a:cubicBezTo>
                    <a:pt x="5" y="149"/>
                    <a:pt x="0" y="137"/>
                    <a:pt x="0" y="137"/>
                  </a:cubicBezTo>
                  <a:cubicBezTo>
                    <a:pt x="8" y="117"/>
                    <a:pt x="35" y="71"/>
                    <a:pt x="56" y="37"/>
                  </a:cubicBezTo>
                  <a:cubicBezTo>
                    <a:pt x="57" y="36"/>
                    <a:pt x="57" y="35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7" y="19"/>
                    <a:pt x="75" y="7"/>
                    <a:pt x="79" y="0"/>
                  </a:cubicBezTo>
                  <a:cubicBezTo>
                    <a:pt x="95" y="1"/>
                    <a:pt x="114" y="4"/>
                    <a:pt x="128" y="13"/>
                  </a:cubicBezTo>
                  <a:cubicBezTo>
                    <a:pt x="152" y="28"/>
                    <a:pt x="184" y="54"/>
                    <a:pt x="192" y="71"/>
                  </a:cubicBezTo>
                  <a:cubicBezTo>
                    <a:pt x="187" y="80"/>
                    <a:pt x="187" y="80"/>
                    <a:pt x="187" y="80"/>
                  </a:cubicBezTo>
                  <a:cubicBezTo>
                    <a:pt x="179" y="87"/>
                    <a:pt x="149" y="128"/>
                    <a:pt x="149" y="128"/>
                  </a:cubicBezTo>
                  <a:cubicBezTo>
                    <a:pt x="170" y="144"/>
                    <a:pt x="226" y="202"/>
                    <a:pt x="234" y="211"/>
                  </a:cubicBezTo>
                  <a:cubicBezTo>
                    <a:pt x="242" y="221"/>
                    <a:pt x="299" y="264"/>
                    <a:pt x="318" y="273"/>
                  </a:cubicBezTo>
                  <a:cubicBezTo>
                    <a:pt x="338" y="282"/>
                    <a:pt x="386" y="307"/>
                    <a:pt x="393" y="311"/>
                  </a:cubicBezTo>
                  <a:cubicBezTo>
                    <a:pt x="399" y="316"/>
                    <a:pt x="423" y="327"/>
                    <a:pt x="432" y="330"/>
                  </a:cubicBezTo>
                  <a:cubicBezTo>
                    <a:pt x="441" y="333"/>
                    <a:pt x="441" y="335"/>
                    <a:pt x="441" y="335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ïSľiďe">
              <a:extLst>
                <a:ext uri="{FF2B5EF4-FFF2-40B4-BE49-F238E27FC236}">
                  <a16:creationId xmlns:a16="http://schemas.microsoft.com/office/drawing/2014/main" id="{4188346A-2D54-4026-B23D-FEFB6E0AD2C5}"/>
                </a:ext>
              </a:extLst>
            </p:cNvPr>
            <p:cNvSpPr/>
            <p:nvPr/>
          </p:nvSpPr>
          <p:spPr bwMode="auto">
            <a:xfrm>
              <a:off x="5043488" y="2289175"/>
              <a:ext cx="263525" cy="288925"/>
            </a:xfrm>
            <a:custGeom>
              <a:avLst/>
              <a:gdLst>
                <a:gd name="T0" fmla="*/ 111 w 116"/>
                <a:gd name="T1" fmla="*/ 80 h 128"/>
                <a:gd name="T2" fmla="*/ 116 w 116"/>
                <a:gd name="T3" fmla="*/ 71 h 128"/>
                <a:gd name="T4" fmla="*/ 52 w 116"/>
                <a:gd name="T5" fmla="*/ 13 h 128"/>
                <a:gd name="T6" fmla="*/ 3 w 116"/>
                <a:gd name="T7" fmla="*/ 0 h 128"/>
                <a:gd name="T8" fmla="*/ 0 w 116"/>
                <a:gd name="T9" fmla="*/ 5 h 128"/>
                <a:gd name="T10" fmla="*/ 76 w 116"/>
                <a:gd name="T11" fmla="*/ 89 h 128"/>
                <a:gd name="T12" fmla="*/ 42 w 116"/>
                <a:gd name="T13" fmla="*/ 127 h 128"/>
                <a:gd name="T14" fmla="*/ 73 w 116"/>
                <a:gd name="T15" fmla="*/ 128 h 128"/>
                <a:gd name="T16" fmla="*/ 111 w 116"/>
                <a:gd name="T17" fmla="*/ 8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28">
                  <a:moveTo>
                    <a:pt x="111" y="80"/>
                  </a:moveTo>
                  <a:cubicBezTo>
                    <a:pt x="116" y="71"/>
                    <a:pt x="116" y="71"/>
                    <a:pt x="116" y="71"/>
                  </a:cubicBezTo>
                  <a:cubicBezTo>
                    <a:pt x="108" y="54"/>
                    <a:pt x="76" y="28"/>
                    <a:pt x="52" y="13"/>
                  </a:cubicBezTo>
                  <a:cubicBezTo>
                    <a:pt x="38" y="4"/>
                    <a:pt x="19" y="1"/>
                    <a:pt x="3" y="0"/>
                  </a:cubicBezTo>
                  <a:cubicBezTo>
                    <a:pt x="2" y="1"/>
                    <a:pt x="1" y="3"/>
                    <a:pt x="0" y="5"/>
                  </a:cubicBezTo>
                  <a:cubicBezTo>
                    <a:pt x="20" y="16"/>
                    <a:pt x="65" y="46"/>
                    <a:pt x="76" y="89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7"/>
                    <a:pt x="62" y="124"/>
                    <a:pt x="73" y="128"/>
                  </a:cubicBezTo>
                  <a:cubicBezTo>
                    <a:pt x="73" y="128"/>
                    <a:pt x="103" y="87"/>
                    <a:pt x="111" y="8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isļîḍe">
              <a:extLst>
                <a:ext uri="{FF2B5EF4-FFF2-40B4-BE49-F238E27FC236}">
                  <a16:creationId xmlns:a16="http://schemas.microsoft.com/office/drawing/2014/main" id="{4A485527-5DCB-4D10-B709-F272E49A202C}"/>
                </a:ext>
              </a:extLst>
            </p:cNvPr>
            <p:cNvSpPr/>
            <p:nvPr/>
          </p:nvSpPr>
          <p:spPr bwMode="auto">
            <a:xfrm>
              <a:off x="5735638" y="1465263"/>
              <a:ext cx="52387" cy="152400"/>
            </a:xfrm>
            <a:custGeom>
              <a:avLst/>
              <a:gdLst>
                <a:gd name="T0" fmla="*/ 12 w 23"/>
                <a:gd name="T1" fmla="*/ 0 h 67"/>
                <a:gd name="T2" fmla="*/ 11 w 23"/>
                <a:gd name="T3" fmla="*/ 11 h 67"/>
                <a:gd name="T4" fmla="*/ 11 w 23"/>
                <a:gd name="T5" fmla="*/ 20 h 67"/>
                <a:gd name="T6" fmla="*/ 13 w 23"/>
                <a:gd name="T7" fmla="*/ 25 h 67"/>
                <a:gd name="T8" fmla="*/ 15 w 23"/>
                <a:gd name="T9" fmla="*/ 30 h 67"/>
                <a:gd name="T10" fmla="*/ 18 w 23"/>
                <a:gd name="T11" fmla="*/ 40 h 67"/>
                <a:gd name="T12" fmla="*/ 21 w 23"/>
                <a:gd name="T13" fmla="*/ 50 h 67"/>
                <a:gd name="T14" fmla="*/ 23 w 23"/>
                <a:gd name="T15" fmla="*/ 55 h 67"/>
                <a:gd name="T16" fmla="*/ 22 w 23"/>
                <a:gd name="T17" fmla="*/ 58 h 67"/>
                <a:gd name="T18" fmla="*/ 21 w 23"/>
                <a:gd name="T19" fmla="*/ 60 h 67"/>
                <a:gd name="T20" fmla="*/ 20 w 23"/>
                <a:gd name="T21" fmla="*/ 61 h 67"/>
                <a:gd name="T22" fmla="*/ 11 w 23"/>
                <a:gd name="T23" fmla="*/ 66 h 67"/>
                <a:gd name="T24" fmla="*/ 0 w 23"/>
                <a:gd name="T25" fmla="*/ 66 h 67"/>
                <a:gd name="T26" fmla="*/ 10 w 23"/>
                <a:gd name="T27" fmla="*/ 64 h 67"/>
                <a:gd name="T28" fmla="*/ 18 w 23"/>
                <a:gd name="T29" fmla="*/ 59 h 67"/>
                <a:gd name="T30" fmla="*/ 19 w 23"/>
                <a:gd name="T31" fmla="*/ 58 h 67"/>
                <a:gd name="T32" fmla="*/ 19 w 23"/>
                <a:gd name="T33" fmla="*/ 57 h 67"/>
                <a:gd name="T34" fmla="*/ 19 w 23"/>
                <a:gd name="T35" fmla="*/ 55 h 67"/>
                <a:gd name="T36" fmla="*/ 18 w 23"/>
                <a:gd name="T37" fmla="*/ 51 h 67"/>
                <a:gd name="T38" fmla="*/ 15 w 23"/>
                <a:gd name="T39" fmla="*/ 41 h 67"/>
                <a:gd name="T40" fmla="*/ 11 w 23"/>
                <a:gd name="T41" fmla="*/ 31 h 67"/>
                <a:gd name="T42" fmla="*/ 10 w 23"/>
                <a:gd name="T43" fmla="*/ 26 h 67"/>
                <a:gd name="T44" fmla="*/ 8 w 23"/>
                <a:gd name="T45" fmla="*/ 21 h 67"/>
                <a:gd name="T46" fmla="*/ 12 w 23"/>
                <a:gd name="T4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67">
                  <a:moveTo>
                    <a:pt x="12" y="0"/>
                  </a:moveTo>
                  <a:cubicBezTo>
                    <a:pt x="12" y="4"/>
                    <a:pt x="11" y="7"/>
                    <a:pt x="11" y="11"/>
                  </a:cubicBezTo>
                  <a:cubicBezTo>
                    <a:pt x="11" y="14"/>
                    <a:pt x="11" y="17"/>
                    <a:pt x="11" y="20"/>
                  </a:cubicBezTo>
                  <a:cubicBezTo>
                    <a:pt x="12" y="22"/>
                    <a:pt x="12" y="23"/>
                    <a:pt x="13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9" y="43"/>
                    <a:pt x="21" y="46"/>
                    <a:pt x="21" y="50"/>
                  </a:cubicBezTo>
                  <a:cubicBezTo>
                    <a:pt x="22" y="51"/>
                    <a:pt x="22" y="53"/>
                    <a:pt x="23" y="55"/>
                  </a:cubicBezTo>
                  <a:cubicBezTo>
                    <a:pt x="23" y="56"/>
                    <a:pt x="23" y="57"/>
                    <a:pt x="22" y="58"/>
                  </a:cubicBezTo>
                  <a:cubicBezTo>
                    <a:pt x="22" y="59"/>
                    <a:pt x="22" y="59"/>
                    <a:pt x="21" y="60"/>
                  </a:cubicBezTo>
                  <a:cubicBezTo>
                    <a:pt x="21" y="60"/>
                    <a:pt x="21" y="60"/>
                    <a:pt x="20" y="61"/>
                  </a:cubicBezTo>
                  <a:cubicBezTo>
                    <a:pt x="18" y="64"/>
                    <a:pt x="14" y="65"/>
                    <a:pt x="11" y="66"/>
                  </a:cubicBezTo>
                  <a:cubicBezTo>
                    <a:pt x="7" y="66"/>
                    <a:pt x="4" y="67"/>
                    <a:pt x="0" y="66"/>
                  </a:cubicBezTo>
                  <a:cubicBezTo>
                    <a:pt x="4" y="66"/>
                    <a:pt x="7" y="65"/>
                    <a:pt x="10" y="64"/>
                  </a:cubicBezTo>
                  <a:cubicBezTo>
                    <a:pt x="13" y="63"/>
                    <a:pt x="16" y="61"/>
                    <a:pt x="18" y="59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6"/>
                    <a:pt x="19" y="55"/>
                  </a:cubicBezTo>
                  <a:cubicBezTo>
                    <a:pt x="19" y="54"/>
                    <a:pt x="18" y="52"/>
                    <a:pt x="18" y="51"/>
                  </a:cubicBezTo>
                  <a:cubicBezTo>
                    <a:pt x="17" y="47"/>
                    <a:pt x="16" y="44"/>
                    <a:pt x="15" y="4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5"/>
                    <a:pt x="9" y="23"/>
                    <a:pt x="8" y="21"/>
                  </a:cubicBezTo>
                  <a:cubicBezTo>
                    <a:pt x="8" y="13"/>
                    <a:pt x="10" y="7"/>
                    <a:pt x="12" y="0"/>
                  </a:cubicBezTo>
                  <a:close/>
                </a:path>
              </a:pathLst>
            </a:custGeom>
            <a:solidFill>
              <a:srgbClr val="E2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ïṥľiḋê">
              <a:extLst>
                <a:ext uri="{FF2B5EF4-FFF2-40B4-BE49-F238E27FC236}">
                  <a16:creationId xmlns:a16="http://schemas.microsoft.com/office/drawing/2014/main" id="{2FADC4E8-09D2-4B51-BED1-3F3749DF6930}"/>
                </a:ext>
              </a:extLst>
            </p:cNvPr>
            <p:cNvSpPr/>
            <p:nvPr/>
          </p:nvSpPr>
          <p:spPr bwMode="auto">
            <a:xfrm>
              <a:off x="5595938" y="1327150"/>
              <a:ext cx="115887" cy="47625"/>
            </a:xfrm>
            <a:custGeom>
              <a:avLst/>
              <a:gdLst>
                <a:gd name="T0" fmla="*/ 0 w 51"/>
                <a:gd name="T1" fmla="*/ 4 h 21"/>
                <a:gd name="T2" fmla="*/ 14 w 51"/>
                <a:gd name="T3" fmla="*/ 1 h 21"/>
                <a:gd name="T4" fmla="*/ 29 w 51"/>
                <a:gd name="T5" fmla="*/ 2 h 21"/>
                <a:gd name="T6" fmla="*/ 42 w 51"/>
                <a:gd name="T7" fmla="*/ 9 h 21"/>
                <a:gd name="T8" fmla="*/ 51 w 51"/>
                <a:gd name="T9" fmla="*/ 21 h 21"/>
                <a:gd name="T10" fmla="*/ 40 w 51"/>
                <a:gd name="T11" fmla="*/ 12 h 21"/>
                <a:gd name="T12" fmla="*/ 28 w 51"/>
                <a:gd name="T13" fmla="*/ 6 h 21"/>
                <a:gd name="T14" fmla="*/ 0 w 51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21">
                  <a:moveTo>
                    <a:pt x="0" y="4"/>
                  </a:moveTo>
                  <a:cubicBezTo>
                    <a:pt x="4" y="2"/>
                    <a:pt x="9" y="1"/>
                    <a:pt x="14" y="1"/>
                  </a:cubicBezTo>
                  <a:cubicBezTo>
                    <a:pt x="19" y="0"/>
                    <a:pt x="24" y="1"/>
                    <a:pt x="29" y="2"/>
                  </a:cubicBezTo>
                  <a:cubicBezTo>
                    <a:pt x="34" y="4"/>
                    <a:pt x="38" y="6"/>
                    <a:pt x="42" y="9"/>
                  </a:cubicBezTo>
                  <a:cubicBezTo>
                    <a:pt x="46" y="13"/>
                    <a:pt x="49" y="17"/>
                    <a:pt x="51" y="21"/>
                  </a:cubicBezTo>
                  <a:cubicBezTo>
                    <a:pt x="47" y="18"/>
                    <a:pt x="44" y="14"/>
                    <a:pt x="40" y="12"/>
                  </a:cubicBezTo>
                  <a:cubicBezTo>
                    <a:pt x="36" y="9"/>
                    <a:pt x="32" y="7"/>
                    <a:pt x="28" y="6"/>
                  </a:cubicBezTo>
                  <a:cubicBezTo>
                    <a:pt x="19" y="3"/>
                    <a:pt x="10" y="3"/>
                    <a:pt x="0" y="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î$ľîḓê">
              <a:extLst>
                <a:ext uri="{FF2B5EF4-FFF2-40B4-BE49-F238E27FC236}">
                  <a16:creationId xmlns:a16="http://schemas.microsoft.com/office/drawing/2014/main" id="{7060AC78-35F1-447A-9371-42ECAFE082FD}"/>
                </a:ext>
              </a:extLst>
            </p:cNvPr>
            <p:cNvSpPr/>
            <p:nvPr/>
          </p:nvSpPr>
          <p:spPr bwMode="auto">
            <a:xfrm>
              <a:off x="5797550" y="1387475"/>
              <a:ext cx="106362" cy="31750"/>
            </a:xfrm>
            <a:custGeom>
              <a:avLst/>
              <a:gdLst>
                <a:gd name="T0" fmla="*/ 0 w 47"/>
                <a:gd name="T1" fmla="*/ 8 h 14"/>
                <a:gd name="T2" fmla="*/ 12 w 47"/>
                <a:gd name="T3" fmla="*/ 1 h 14"/>
                <a:gd name="T4" fmla="*/ 25 w 47"/>
                <a:gd name="T5" fmla="*/ 0 h 14"/>
                <a:gd name="T6" fmla="*/ 38 w 47"/>
                <a:gd name="T7" fmla="*/ 5 h 14"/>
                <a:gd name="T8" fmla="*/ 43 w 47"/>
                <a:gd name="T9" fmla="*/ 9 h 14"/>
                <a:gd name="T10" fmla="*/ 47 w 47"/>
                <a:gd name="T11" fmla="*/ 14 h 14"/>
                <a:gd name="T12" fmla="*/ 42 w 47"/>
                <a:gd name="T13" fmla="*/ 11 h 14"/>
                <a:gd name="T14" fmla="*/ 36 w 47"/>
                <a:gd name="T15" fmla="*/ 8 h 14"/>
                <a:gd name="T16" fmla="*/ 33 w 47"/>
                <a:gd name="T17" fmla="*/ 7 h 14"/>
                <a:gd name="T18" fmla="*/ 30 w 47"/>
                <a:gd name="T19" fmla="*/ 6 h 14"/>
                <a:gd name="T20" fmla="*/ 25 w 47"/>
                <a:gd name="T21" fmla="*/ 4 h 14"/>
                <a:gd name="T22" fmla="*/ 12 w 47"/>
                <a:gd name="T23" fmla="*/ 4 h 14"/>
                <a:gd name="T24" fmla="*/ 0 w 47"/>
                <a:gd name="T25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14">
                  <a:moveTo>
                    <a:pt x="0" y="8"/>
                  </a:moveTo>
                  <a:cubicBezTo>
                    <a:pt x="3" y="5"/>
                    <a:pt x="7" y="3"/>
                    <a:pt x="12" y="1"/>
                  </a:cubicBezTo>
                  <a:cubicBezTo>
                    <a:pt x="16" y="0"/>
                    <a:pt x="21" y="0"/>
                    <a:pt x="25" y="0"/>
                  </a:cubicBezTo>
                  <a:cubicBezTo>
                    <a:pt x="30" y="1"/>
                    <a:pt x="34" y="3"/>
                    <a:pt x="38" y="5"/>
                  </a:cubicBezTo>
                  <a:cubicBezTo>
                    <a:pt x="40" y="6"/>
                    <a:pt x="41" y="8"/>
                    <a:pt x="43" y="9"/>
                  </a:cubicBezTo>
                  <a:cubicBezTo>
                    <a:pt x="44" y="11"/>
                    <a:pt x="46" y="12"/>
                    <a:pt x="47" y="14"/>
                  </a:cubicBezTo>
                  <a:cubicBezTo>
                    <a:pt x="45" y="13"/>
                    <a:pt x="44" y="12"/>
                    <a:pt x="42" y="11"/>
                  </a:cubicBezTo>
                  <a:cubicBezTo>
                    <a:pt x="40" y="10"/>
                    <a:pt x="38" y="9"/>
                    <a:pt x="36" y="8"/>
                  </a:cubicBezTo>
                  <a:cubicBezTo>
                    <a:pt x="35" y="8"/>
                    <a:pt x="34" y="7"/>
                    <a:pt x="33" y="7"/>
                  </a:cubicBezTo>
                  <a:cubicBezTo>
                    <a:pt x="32" y="6"/>
                    <a:pt x="31" y="6"/>
                    <a:pt x="30" y="6"/>
                  </a:cubicBezTo>
                  <a:cubicBezTo>
                    <a:pt x="29" y="5"/>
                    <a:pt x="26" y="5"/>
                    <a:pt x="25" y="4"/>
                  </a:cubicBezTo>
                  <a:cubicBezTo>
                    <a:pt x="21" y="4"/>
                    <a:pt x="16" y="4"/>
                    <a:pt x="12" y="4"/>
                  </a:cubicBezTo>
                  <a:cubicBezTo>
                    <a:pt x="8" y="5"/>
                    <a:pt x="4" y="6"/>
                    <a:pt x="0" y="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íṧ1îḓè">
              <a:extLst>
                <a:ext uri="{FF2B5EF4-FFF2-40B4-BE49-F238E27FC236}">
                  <a16:creationId xmlns:a16="http://schemas.microsoft.com/office/drawing/2014/main" id="{8A87973F-674B-4FA8-8AF7-73F491FC6BBD}"/>
                </a:ext>
              </a:extLst>
            </p:cNvPr>
            <p:cNvSpPr/>
            <p:nvPr/>
          </p:nvSpPr>
          <p:spPr bwMode="auto">
            <a:xfrm>
              <a:off x="5692775" y="1581150"/>
              <a:ext cx="25400" cy="20638"/>
            </a:xfrm>
            <a:custGeom>
              <a:avLst/>
              <a:gdLst>
                <a:gd name="T0" fmla="*/ 0 w 11"/>
                <a:gd name="T1" fmla="*/ 1 h 9"/>
                <a:gd name="T2" fmla="*/ 7 w 11"/>
                <a:gd name="T3" fmla="*/ 2 h 9"/>
                <a:gd name="T4" fmla="*/ 10 w 11"/>
                <a:gd name="T5" fmla="*/ 5 h 9"/>
                <a:gd name="T6" fmla="*/ 11 w 11"/>
                <a:gd name="T7" fmla="*/ 9 h 9"/>
                <a:gd name="T8" fmla="*/ 9 w 11"/>
                <a:gd name="T9" fmla="*/ 6 h 9"/>
                <a:gd name="T10" fmla="*/ 6 w 11"/>
                <a:gd name="T11" fmla="*/ 4 h 9"/>
                <a:gd name="T12" fmla="*/ 0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0" y="1"/>
                  </a:moveTo>
                  <a:cubicBezTo>
                    <a:pt x="2" y="0"/>
                    <a:pt x="5" y="1"/>
                    <a:pt x="7" y="2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7"/>
                    <a:pt x="11" y="8"/>
                    <a:pt x="11" y="9"/>
                  </a:cubicBezTo>
                  <a:cubicBezTo>
                    <a:pt x="10" y="8"/>
                    <a:pt x="9" y="7"/>
                    <a:pt x="9" y="6"/>
                  </a:cubicBezTo>
                  <a:cubicBezTo>
                    <a:pt x="8" y="5"/>
                    <a:pt x="7" y="5"/>
                    <a:pt x="6" y="4"/>
                  </a:cubicBezTo>
                  <a:cubicBezTo>
                    <a:pt x="4" y="3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E2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ïṣḻïḑé">
              <a:extLst>
                <a:ext uri="{FF2B5EF4-FFF2-40B4-BE49-F238E27FC236}">
                  <a16:creationId xmlns:a16="http://schemas.microsoft.com/office/drawing/2014/main" id="{D420ED80-87AB-408F-92FD-5DB89DE3601C}"/>
                </a:ext>
              </a:extLst>
            </p:cNvPr>
            <p:cNvSpPr/>
            <p:nvPr/>
          </p:nvSpPr>
          <p:spPr bwMode="auto">
            <a:xfrm>
              <a:off x="4975225" y="1885950"/>
              <a:ext cx="501650" cy="609600"/>
            </a:xfrm>
            <a:custGeom>
              <a:avLst/>
              <a:gdLst>
                <a:gd name="T0" fmla="*/ 209 w 221"/>
                <a:gd name="T1" fmla="*/ 171 h 269"/>
                <a:gd name="T2" fmla="*/ 142 w 221"/>
                <a:gd name="T3" fmla="*/ 263 h 269"/>
                <a:gd name="T4" fmla="*/ 134 w 221"/>
                <a:gd name="T5" fmla="*/ 266 h 269"/>
                <a:gd name="T6" fmla="*/ 82 w 221"/>
                <a:gd name="T7" fmla="*/ 191 h 269"/>
                <a:gd name="T8" fmla="*/ 33 w 221"/>
                <a:gd name="T9" fmla="*/ 178 h 269"/>
                <a:gd name="T10" fmla="*/ 21 w 221"/>
                <a:gd name="T11" fmla="*/ 178 h 269"/>
                <a:gd name="T12" fmla="*/ 10 w 221"/>
                <a:gd name="T13" fmla="*/ 184 h 269"/>
                <a:gd name="T14" fmla="*/ 12 w 221"/>
                <a:gd name="T15" fmla="*/ 212 h 269"/>
                <a:gd name="T16" fmla="*/ 12 w 221"/>
                <a:gd name="T17" fmla="*/ 212 h 269"/>
                <a:gd name="T18" fmla="*/ 10 w 221"/>
                <a:gd name="T19" fmla="*/ 215 h 269"/>
                <a:gd name="T20" fmla="*/ 1 w 221"/>
                <a:gd name="T21" fmla="*/ 197 h 269"/>
                <a:gd name="T22" fmla="*/ 4 w 221"/>
                <a:gd name="T23" fmla="*/ 179 h 269"/>
                <a:gd name="T24" fmla="*/ 79 w 221"/>
                <a:gd name="T25" fmla="*/ 70 h 269"/>
                <a:gd name="T26" fmla="*/ 140 w 221"/>
                <a:gd name="T27" fmla="*/ 0 h 269"/>
                <a:gd name="T28" fmla="*/ 209 w 221"/>
                <a:gd name="T29" fmla="*/ 171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" h="269">
                  <a:moveTo>
                    <a:pt x="209" y="171"/>
                  </a:moveTo>
                  <a:cubicBezTo>
                    <a:pt x="199" y="202"/>
                    <a:pt x="160" y="247"/>
                    <a:pt x="142" y="263"/>
                  </a:cubicBezTo>
                  <a:cubicBezTo>
                    <a:pt x="137" y="269"/>
                    <a:pt x="134" y="266"/>
                    <a:pt x="134" y="266"/>
                  </a:cubicBezTo>
                  <a:cubicBezTo>
                    <a:pt x="131" y="235"/>
                    <a:pt x="106" y="206"/>
                    <a:pt x="82" y="191"/>
                  </a:cubicBezTo>
                  <a:cubicBezTo>
                    <a:pt x="68" y="182"/>
                    <a:pt x="49" y="179"/>
                    <a:pt x="33" y="178"/>
                  </a:cubicBezTo>
                  <a:cubicBezTo>
                    <a:pt x="29" y="178"/>
                    <a:pt x="25" y="178"/>
                    <a:pt x="21" y="178"/>
                  </a:cubicBezTo>
                  <a:cubicBezTo>
                    <a:pt x="17" y="178"/>
                    <a:pt x="12" y="180"/>
                    <a:pt x="10" y="184"/>
                  </a:cubicBezTo>
                  <a:cubicBezTo>
                    <a:pt x="4" y="193"/>
                    <a:pt x="8" y="204"/>
                    <a:pt x="12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11" y="213"/>
                    <a:pt x="11" y="214"/>
                    <a:pt x="10" y="215"/>
                  </a:cubicBezTo>
                  <a:cubicBezTo>
                    <a:pt x="6" y="210"/>
                    <a:pt x="1" y="204"/>
                    <a:pt x="1" y="197"/>
                  </a:cubicBezTo>
                  <a:cubicBezTo>
                    <a:pt x="0" y="184"/>
                    <a:pt x="4" y="179"/>
                    <a:pt x="4" y="179"/>
                  </a:cubicBezTo>
                  <a:cubicBezTo>
                    <a:pt x="25" y="153"/>
                    <a:pt x="54" y="117"/>
                    <a:pt x="79" y="70"/>
                  </a:cubicBezTo>
                  <a:cubicBezTo>
                    <a:pt x="114" y="3"/>
                    <a:pt x="140" y="0"/>
                    <a:pt x="140" y="0"/>
                  </a:cubicBezTo>
                  <a:cubicBezTo>
                    <a:pt x="197" y="25"/>
                    <a:pt x="221" y="130"/>
                    <a:pt x="209" y="171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îṣļidê">
              <a:extLst>
                <a:ext uri="{FF2B5EF4-FFF2-40B4-BE49-F238E27FC236}">
                  <a16:creationId xmlns:a16="http://schemas.microsoft.com/office/drawing/2014/main" id="{FBD21D69-78F9-44C7-9775-0BCCE5B04B46}"/>
                </a:ext>
              </a:extLst>
            </p:cNvPr>
            <p:cNvSpPr/>
            <p:nvPr/>
          </p:nvSpPr>
          <p:spPr bwMode="auto">
            <a:xfrm>
              <a:off x="6946900" y="2820988"/>
              <a:ext cx="119062" cy="215900"/>
            </a:xfrm>
            <a:custGeom>
              <a:avLst/>
              <a:gdLst>
                <a:gd name="T0" fmla="*/ 25 w 52"/>
                <a:gd name="T1" fmla="*/ 95 h 95"/>
                <a:gd name="T2" fmla="*/ 47 w 52"/>
                <a:gd name="T3" fmla="*/ 84 h 95"/>
                <a:gd name="T4" fmla="*/ 52 w 52"/>
                <a:gd name="T5" fmla="*/ 48 h 95"/>
                <a:gd name="T6" fmla="*/ 51 w 52"/>
                <a:gd name="T7" fmla="*/ 45 h 95"/>
                <a:gd name="T8" fmla="*/ 17 w 52"/>
                <a:gd name="T9" fmla="*/ 8 h 95"/>
                <a:gd name="T10" fmla="*/ 3 w 52"/>
                <a:gd name="T11" fmla="*/ 25 h 95"/>
                <a:gd name="T12" fmla="*/ 25 w 52"/>
                <a:gd name="T1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95">
                  <a:moveTo>
                    <a:pt x="25" y="95"/>
                  </a:moveTo>
                  <a:cubicBezTo>
                    <a:pt x="25" y="95"/>
                    <a:pt x="44" y="94"/>
                    <a:pt x="47" y="84"/>
                  </a:cubicBezTo>
                  <a:cubicBezTo>
                    <a:pt x="51" y="75"/>
                    <a:pt x="52" y="58"/>
                    <a:pt x="52" y="48"/>
                  </a:cubicBezTo>
                  <a:cubicBezTo>
                    <a:pt x="52" y="47"/>
                    <a:pt x="51" y="46"/>
                    <a:pt x="51" y="45"/>
                  </a:cubicBezTo>
                  <a:cubicBezTo>
                    <a:pt x="45" y="38"/>
                    <a:pt x="22" y="13"/>
                    <a:pt x="17" y="8"/>
                  </a:cubicBezTo>
                  <a:cubicBezTo>
                    <a:pt x="8" y="0"/>
                    <a:pt x="0" y="10"/>
                    <a:pt x="3" y="25"/>
                  </a:cubicBezTo>
                  <a:lnTo>
                    <a:pt x="25" y="95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ïşlíḓè">
              <a:extLst>
                <a:ext uri="{FF2B5EF4-FFF2-40B4-BE49-F238E27FC236}">
                  <a16:creationId xmlns:a16="http://schemas.microsoft.com/office/drawing/2014/main" id="{5236C86E-C12E-44A4-9986-7F12B157BA4E}"/>
                </a:ext>
              </a:extLst>
            </p:cNvPr>
            <p:cNvSpPr/>
            <p:nvPr/>
          </p:nvSpPr>
          <p:spPr bwMode="auto">
            <a:xfrm>
              <a:off x="6951663" y="2851150"/>
              <a:ext cx="84137" cy="185738"/>
            </a:xfrm>
            <a:custGeom>
              <a:avLst/>
              <a:gdLst>
                <a:gd name="T0" fmla="*/ 1 w 37"/>
                <a:gd name="T1" fmla="*/ 12 h 82"/>
                <a:gd name="T2" fmla="*/ 23 w 37"/>
                <a:gd name="T3" fmla="*/ 82 h 82"/>
                <a:gd name="T4" fmla="*/ 27 w 37"/>
                <a:gd name="T5" fmla="*/ 81 h 82"/>
                <a:gd name="T6" fmla="*/ 37 w 37"/>
                <a:gd name="T7" fmla="*/ 47 h 82"/>
                <a:gd name="T8" fmla="*/ 4 w 37"/>
                <a:gd name="T9" fmla="*/ 6 h 82"/>
                <a:gd name="T10" fmla="*/ 1 w 37"/>
                <a:gd name="T11" fmla="*/ 0 h 82"/>
                <a:gd name="T12" fmla="*/ 1 w 37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82">
                  <a:moveTo>
                    <a:pt x="1" y="12"/>
                  </a:moveTo>
                  <a:cubicBezTo>
                    <a:pt x="23" y="82"/>
                    <a:pt x="23" y="82"/>
                    <a:pt x="23" y="82"/>
                  </a:cubicBezTo>
                  <a:cubicBezTo>
                    <a:pt x="23" y="82"/>
                    <a:pt x="25" y="82"/>
                    <a:pt x="27" y="81"/>
                  </a:cubicBezTo>
                  <a:cubicBezTo>
                    <a:pt x="36" y="72"/>
                    <a:pt x="37" y="47"/>
                    <a:pt x="37" y="47"/>
                  </a:cubicBezTo>
                  <a:cubicBezTo>
                    <a:pt x="35" y="41"/>
                    <a:pt x="16" y="17"/>
                    <a:pt x="4" y="6"/>
                  </a:cubicBezTo>
                  <a:cubicBezTo>
                    <a:pt x="1" y="3"/>
                    <a:pt x="1" y="0"/>
                    <a:pt x="1" y="0"/>
                  </a:cubicBezTo>
                  <a:cubicBezTo>
                    <a:pt x="0" y="3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ïṧḻíḓè">
              <a:extLst>
                <a:ext uri="{FF2B5EF4-FFF2-40B4-BE49-F238E27FC236}">
                  <a16:creationId xmlns:a16="http://schemas.microsoft.com/office/drawing/2014/main" id="{14B993DA-77E4-4599-A6FF-233F2515012C}"/>
                </a:ext>
              </a:extLst>
            </p:cNvPr>
            <p:cNvSpPr/>
            <p:nvPr/>
          </p:nvSpPr>
          <p:spPr bwMode="auto">
            <a:xfrm>
              <a:off x="6924675" y="2847975"/>
              <a:ext cx="104775" cy="209550"/>
            </a:xfrm>
            <a:custGeom>
              <a:avLst/>
              <a:gdLst>
                <a:gd name="T0" fmla="*/ 16 w 46"/>
                <a:gd name="T1" fmla="*/ 92 h 92"/>
                <a:gd name="T2" fmla="*/ 39 w 46"/>
                <a:gd name="T3" fmla="*/ 83 h 92"/>
                <a:gd name="T4" fmla="*/ 46 w 46"/>
                <a:gd name="T5" fmla="*/ 47 h 92"/>
                <a:gd name="T6" fmla="*/ 16 w 46"/>
                <a:gd name="T7" fmla="*/ 8 h 92"/>
                <a:gd name="T8" fmla="*/ 2 w 46"/>
                <a:gd name="T9" fmla="*/ 23 h 92"/>
                <a:gd name="T10" fmla="*/ 16 w 46"/>
                <a:gd name="T11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2">
                  <a:moveTo>
                    <a:pt x="16" y="92"/>
                  </a:moveTo>
                  <a:cubicBezTo>
                    <a:pt x="16" y="92"/>
                    <a:pt x="34" y="92"/>
                    <a:pt x="39" y="83"/>
                  </a:cubicBezTo>
                  <a:cubicBezTo>
                    <a:pt x="43" y="74"/>
                    <a:pt x="45" y="57"/>
                    <a:pt x="46" y="47"/>
                  </a:cubicBezTo>
                  <a:cubicBezTo>
                    <a:pt x="46" y="47"/>
                    <a:pt x="22" y="14"/>
                    <a:pt x="16" y="8"/>
                  </a:cubicBezTo>
                  <a:cubicBezTo>
                    <a:pt x="8" y="0"/>
                    <a:pt x="0" y="9"/>
                    <a:pt x="2" y="23"/>
                  </a:cubicBezTo>
                  <a:lnTo>
                    <a:pt x="16" y="92"/>
                  </a:ln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í$lîḓe">
              <a:extLst>
                <a:ext uri="{FF2B5EF4-FFF2-40B4-BE49-F238E27FC236}">
                  <a16:creationId xmlns:a16="http://schemas.microsoft.com/office/drawing/2014/main" id="{24D68804-432A-415C-A38F-C31FDABA8AA1}"/>
                </a:ext>
              </a:extLst>
            </p:cNvPr>
            <p:cNvSpPr/>
            <p:nvPr/>
          </p:nvSpPr>
          <p:spPr bwMode="auto">
            <a:xfrm>
              <a:off x="6926263" y="2889250"/>
              <a:ext cx="65087" cy="168275"/>
            </a:xfrm>
            <a:custGeom>
              <a:avLst/>
              <a:gdLst>
                <a:gd name="T0" fmla="*/ 23 w 28"/>
                <a:gd name="T1" fmla="*/ 36 h 74"/>
                <a:gd name="T2" fmla="*/ 0 w 28"/>
                <a:gd name="T3" fmla="*/ 0 h 74"/>
                <a:gd name="T4" fmla="*/ 1 w 28"/>
                <a:gd name="T5" fmla="*/ 5 h 74"/>
                <a:gd name="T6" fmla="*/ 15 w 28"/>
                <a:gd name="T7" fmla="*/ 74 h 74"/>
                <a:gd name="T8" fmla="*/ 23 w 28"/>
                <a:gd name="T9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4">
                  <a:moveTo>
                    <a:pt x="23" y="36"/>
                  </a:moveTo>
                  <a:cubicBezTo>
                    <a:pt x="15" y="24"/>
                    <a:pt x="5" y="8"/>
                    <a:pt x="0" y="0"/>
                  </a:cubicBezTo>
                  <a:cubicBezTo>
                    <a:pt x="0" y="1"/>
                    <a:pt x="0" y="3"/>
                    <a:pt x="1" y="5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28" y="58"/>
                    <a:pt x="23" y="36"/>
                    <a:pt x="23" y="36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iṥľiḓê">
              <a:extLst>
                <a:ext uri="{FF2B5EF4-FFF2-40B4-BE49-F238E27FC236}">
                  <a16:creationId xmlns:a16="http://schemas.microsoft.com/office/drawing/2014/main" id="{545B5BE0-9ACB-4446-AC7D-E68DBE7127B3}"/>
                </a:ext>
              </a:extLst>
            </p:cNvPr>
            <p:cNvSpPr/>
            <p:nvPr/>
          </p:nvSpPr>
          <p:spPr bwMode="auto">
            <a:xfrm>
              <a:off x="6886575" y="2887663"/>
              <a:ext cx="95250" cy="204788"/>
            </a:xfrm>
            <a:custGeom>
              <a:avLst/>
              <a:gdLst>
                <a:gd name="T0" fmla="*/ 5 w 42"/>
                <a:gd name="T1" fmla="*/ 83 h 91"/>
                <a:gd name="T2" fmla="*/ 33 w 42"/>
                <a:gd name="T3" fmla="*/ 75 h 91"/>
                <a:gd name="T4" fmla="*/ 39 w 42"/>
                <a:gd name="T5" fmla="*/ 39 h 91"/>
                <a:gd name="T6" fmla="*/ 19 w 42"/>
                <a:gd name="T7" fmla="*/ 6 h 91"/>
                <a:gd name="T8" fmla="*/ 12 w 42"/>
                <a:gd name="T9" fmla="*/ 31 h 91"/>
                <a:gd name="T10" fmla="*/ 20 w 42"/>
                <a:gd name="T11" fmla="*/ 48 h 91"/>
                <a:gd name="T12" fmla="*/ 5 w 42"/>
                <a:gd name="T13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5" y="83"/>
                  </a:moveTo>
                  <a:cubicBezTo>
                    <a:pt x="5" y="83"/>
                    <a:pt x="25" y="91"/>
                    <a:pt x="33" y="75"/>
                  </a:cubicBezTo>
                  <a:cubicBezTo>
                    <a:pt x="42" y="58"/>
                    <a:pt x="39" y="39"/>
                    <a:pt x="39" y="39"/>
                  </a:cubicBezTo>
                  <a:cubicBezTo>
                    <a:pt x="39" y="39"/>
                    <a:pt x="24" y="12"/>
                    <a:pt x="19" y="6"/>
                  </a:cubicBezTo>
                  <a:cubicBezTo>
                    <a:pt x="14" y="0"/>
                    <a:pt x="0" y="5"/>
                    <a:pt x="12" y="31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0" y="64"/>
                    <a:pt x="5" y="83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iSḻïḍé">
              <a:extLst>
                <a:ext uri="{FF2B5EF4-FFF2-40B4-BE49-F238E27FC236}">
                  <a16:creationId xmlns:a16="http://schemas.microsoft.com/office/drawing/2014/main" id="{91517856-FB99-468F-9D48-955B40A975B6}"/>
                </a:ext>
              </a:extLst>
            </p:cNvPr>
            <p:cNvSpPr/>
            <p:nvPr/>
          </p:nvSpPr>
          <p:spPr bwMode="auto">
            <a:xfrm>
              <a:off x="5180013" y="6057900"/>
              <a:ext cx="312737" cy="107950"/>
            </a:xfrm>
            <a:custGeom>
              <a:avLst/>
              <a:gdLst>
                <a:gd name="T0" fmla="*/ 138 w 138"/>
                <a:gd name="T1" fmla="*/ 7 h 48"/>
                <a:gd name="T2" fmla="*/ 134 w 138"/>
                <a:gd name="T3" fmla="*/ 1 h 48"/>
                <a:gd name="T4" fmla="*/ 1 w 138"/>
                <a:gd name="T5" fmla="*/ 0 h 48"/>
                <a:gd name="T6" fmla="*/ 1 w 138"/>
                <a:gd name="T7" fmla="*/ 4 h 48"/>
                <a:gd name="T8" fmla="*/ 0 w 138"/>
                <a:gd name="T9" fmla="*/ 25 h 48"/>
                <a:gd name="T10" fmla="*/ 37 w 138"/>
                <a:gd name="T11" fmla="*/ 42 h 48"/>
                <a:gd name="T12" fmla="*/ 131 w 138"/>
                <a:gd name="T13" fmla="*/ 30 h 48"/>
                <a:gd name="T14" fmla="*/ 138 w 138"/>
                <a:gd name="T15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48">
                  <a:moveTo>
                    <a:pt x="138" y="7"/>
                  </a:moveTo>
                  <a:cubicBezTo>
                    <a:pt x="137" y="5"/>
                    <a:pt x="135" y="3"/>
                    <a:pt x="134" y="1"/>
                  </a:cubicBezTo>
                  <a:cubicBezTo>
                    <a:pt x="81" y="48"/>
                    <a:pt x="21" y="15"/>
                    <a:pt x="1" y="0"/>
                  </a:cubicBezTo>
                  <a:cubicBezTo>
                    <a:pt x="1" y="1"/>
                    <a:pt x="1" y="3"/>
                    <a:pt x="1" y="4"/>
                  </a:cubicBezTo>
                  <a:cubicBezTo>
                    <a:pt x="1" y="4"/>
                    <a:pt x="0" y="15"/>
                    <a:pt x="0" y="25"/>
                  </a:cubicBezTo>
                  <a:cubicBezTo>
                    <a:pt x="15" y="32"/>
                    <a:pt x="36" y="41"/>
                    <a:pt x="37" y="42"/>
                  </a:cubicBezTo>
                  <a:cubicBezTo>
                    <a:pt x="38" y="42"/>
                    <a:pt x="129" y="31"/>
                    <a:pt x="131" y="30"/>
                  </a:cubicBezTo>
                  <a:cubicBezTo>
                    <a:pt x="132" y="30"/>
                    <a:pt x="138" y="7"/>
                    <a:pt x="138" y="7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íṥ1íḑê">
              <a:extLst>
                <a:ext uri="{FF2B5EF4-FFF2-40B4-BE49-F238E27FC236}">
                  <a16:creationId xmlns:a16="http://schemas.microsoft.com/office/drawing/2014/main" id="{580FA39D-93F5-44C6-AC94-0619D5AC4BBD}"/>
                </a:ext>
              </a:extLst>
            </p:cNvPr>
            <p:cNvSpPr/>
            <p:nvPr/>
          </p:nvSpPr>
          <p:spPr bwMode="auto">
            <a:xfrm>
              <a:off x="5292725" y="5862638"/>
              <a:ext cx="203200" cy="96838"/>
            </a:xfrm>
            <a:custGeom>
              <a:avLst/>
              <a:gdLst>
                <a:gd name="T0" fmla="*/ 84 w 89"/>
                <a:gd name="T1" fmla="*/ 43 h 43"/>
                <a:gd name="T2" fmla="*/ 81 w 89"/>
                <a:gd name="T3" fmla="*/ 42 h 43"/>
                <a:gd name="T4" fmla="*/ 6 w 89"/>
                <a:gd name="T5" fmla="*/ 21 h 43"/>
                <a:gd name="T6" fmla="*/ 1 w 89"/>
                <a:gd name="T7" fmla="*/ 19 h 43"/>
                <a:gd name="T8" fmla="*/ 4 w 89"/>
                <a:gd name="T9" fmla="*/ 14 h 43"/>
                <a:gd name="T10" fmla="*/ 87 w 89"/>
                <a:gd name="T11" fmla="*/ 36 h 43"/>
                <a:gd name="T12" fmla="*/ 87 w 89"/>
                <a:gd name="T13" fmla="*/ 42 h 43"/>
                <a:gd name="T14" fmla="*/ 84 w 89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43">
                  <a:moveTo>
                    <a:pt x="84" y="43"/>
                  </a:moveTo>
                  <a:cubicBezTo>
                    <a:pt x="83" y="43"/>
                    <a:pt x="82" y="42"/>
                    <a:pt x="81" y="42"/>
                  </a:cubicBezTo>
                  <a:cubicBezTo>
                    <a:pt x="47" y="9"/>
                    <a:pt x="8" y="21"/>
                    <a:pt x="6" y="21"/>
                  </a:cubicBezTo>
                  <a:cubicBezTo>
                    <a:pt x="4" y="22"/>
                    <a:pt x="2" y="21"/>
                    <a:pt x="1" y="19"/>
                  </a:cubicBezTo>
                  <a:cubicBezTo>
                    <a:pt x="0" y="17"/>
                    <a:pt x="2" y="14"/>
                    <a:pt x="4" y="14"/>
                  </a:cubicBezTo>
                  <a:cubicBezTo>
                    <a:pt x="6" y="13"/>
                    <a:pt x="49" y="0"/>
                    <a:pt x="87" y="36"/>
                  </a:cubicBezTo>
                  <a:cubicBezTo>
                    <a:pt x="88" y="37"/>
                    <a:pt x="89" y="40"/>
                    <a:pt x="87" y="42"/>
                  </a:cubicBezTo>
                  <a:cubicBezTo>
                    <a:pt x="86" y="42"/>
                    <a:pt x="85" y="43"/>
                    <a:pt x="84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ís1îḓê">
              <a:extLst>
                <a:ext uri="{FF2B5EF4-FFF2-40B4-BE49-F238E27FC236}">
                  <a16:creationId xmlns:a16="http://schemas.microsoft.com/office/drawing/2014/main" id="{11E944F4-8978-47DA-8C57-29DA824DC668}"/>
                </a:ext>
              </a:extLst>
            </p:cNvPr>
            <p:cNvSpPr/>
            <p:nvPr/>
          </p:nvSpPr>
          <p:spPr bwMode="auto">
            <a:xfrm>
              <a:off x="6276975" y="5959475"/>
              <a:ext cx="704850" cy="58738"/>
            </a:xfrm>
            <a:custGeom>
              <a:avLst/>
              <a:gdLst>
                <a:gd name="T0" fmla="*/ 0 w 310"/>
                <a:gd name="T1" fmla="*/ 0 h 26"/>
                <a:gd name="T2" fmla="*/ 5 w 310"/>
                <a:gd name="T3" fmla="*/ 26 h 26"/>
                <a:gd name="T4" fmla="*/ 308 w 310"/>
                <a:gd name="T5" fmla="*/ 26 h 26"/>
                <a:gd name="T6" fmla="*/ 310 w 310"/>
                <a:gd name="T7" fmla="*/ 0 h 26"/>
                <a:gd name="T8" fmla="*/ 0 w 310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26">
                  <a:moveTo>
                    <a:pt x="0" y="0"/>
                  </a:moveTo>
                  <a:cubicBezTo>
                    <a:pt x="1" y="12"/>
                    <a:pt x="2" y="22"/>
                    <a:pt x="5" y="26"/>
                  </a:cubicBezTo>
                  <a:cubicBezTo>
                    <a:pt x="308" y="26"/>
                    <a:pt x="308" y="26"/>
                    <a:pt x="308" y="26"/>
                  </a:cubicBezTo>
                  <a:cubicBezTo>
                    <a:pt x="308" y="26"/>
                    <a:pt x="310" y="15"/>
                    <a:pt x="31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îṥḻíḑè">
              <a:extLst>
                <a:ext uri="{FF2B5EF4-FFF2-40B4-BE49-F238E27FC236}">
                  <a16:creationId xmlns:a16="http://schemas.microsoft.com/office/drawing/2014/main" id="{4DA3CCCE-3D78-45A1-BD1C-B275B06CB16F}"/>
                </a:ext>
              </a:extLst>
            </p:cNvPr>
            <p:cNvSpPr/>
            <p:nvPr/>
          </p:nvSpPr>
          <p:spPr bwMode="auto">
            <a:xfrm>
              <a:off x="6788150" y="5811838"/>
              <a:ext cx="193675" cy="147638"/>
            </a:xfrm>
            <a:custGeom>
              <a:avLst/>
              <a:gdLst>
                <a:gd name="T0" fmla="*/ 68 w 85"/>
                <a:gd name="T1" fmla="*/ 11 h 65"/>
                <a:gd name="T2" fmla="*/ 45 w 85"/>
                <a:gd name="T3" fmla="*/ 0 h 65"/>
                <a:gd name="T4" fmla="*/ 0 w 85"/>
                <a:gd name="T5" fmla="*/ 65 h 65"/>
                <a:gd name="T6" fmla="*/ 85 w 85"/>
                <a:gd name="T7" fmla="*/ 65 h 65"/>
                <a:gd name="T8" fmla="*/ 68 w 85"/>
                <a:gd name="T9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5">
                  <a:moveTo>
                    <a:pt x="68" y="11"/>
                  </a:moveTo>
                  <a:cubicBezTo>
                    <a:pt x="63" y="8"/>
                    <a:pt x="55" y="4"/>
                    <a:pt x="45" y="0"/>
                  </a:cubicBezTo>
                  <a:cubicBezTo>
                    <a:pt x="45" y="0"/>
                    <a:pt x="11" y="5"/>
                    <a:pt x="0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45"/>
                    <a:pt x="82" y="20"/>
                    <a:pt x="6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şḻídé">
              <a:extLst>
                <a:ext uri="{FF2B5EF4-FFF2-40B4-BE49-F238E27FC236}">
                  <a16:creationId xmlns:a16="http://schemas.microsoft.com/office/drawing/2014/main" id="{C959816A-57BF-42A4-A1EF-298E90F9AB16}"/>
                </a:ext>
              </a:extLst>
            </p:cNvPr>
            <p:cNvSpPr/>
            <p:nvPr/>
          </p:nvSpPr>
          <p:spPr bwMode="auto">
            <a:xfrm>
              <a:off x="6719888" y="5761038"/>
              <a:ext cx="95250" cy="79375"/>
            </a:xfrm>
            <a:custGeom>
              <a:avLst/>
              <a:gdLst>
                <a:gd name="T0" fmla="*/ 5 w 42"/>
                <a:gd name="T1" fmla="*/ 35 h 35"/>
                <a:gd name="T2" fmla="*/ 3 w 42"/>
                <a:gd name="T3" fmla="*/ 35 h 35"/>
                <a:gd name="T4" fmla="*/ 1 w 42"/>
                <a:gd name="T5" fmla="*/ 30 h 35"/>
                <a:gd name="T6" fmla="*/ 24 w 42"/>
                <a:gd name="T7" fmla="*/ 2 h 35"/>
                <a:gd name="T8" fmla="*/ 40 w 42"/>
                <a:gd name="T9" fmla="*/ 6 h 35"/>
                <a:gd name="T10" fmla="*/ 40 w 42"/>
                <a:gd name="T11" fmla="*/ 11 h 35"/>
                <a:gd name="T12" fmla="*/ 35 w 42"/>
                <a:gd name="T13" fmla="*/ 12 h 35"/>
                <a:gd name="T14" fmla="*/ 26 w 42"/>
                <a:gd name="T15" fmla="*/ 10 h 35"/>
                <a:gd name="T16" fmla="*/ 8 w 42"/>
                <a:gd name="T17" fmla="*/ 32 h 35"/>
                <a:gd name="T18" fmla="*/ 5 w 42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35">
                  <a:moveTo>
                    <a:pt x="5" y="35"/>
                  </a:moveTo>
                  <a:cubicBezTo>
                    <a:pt x="4" y="35"/>
                    <a:pt x="4" y="35"/>
                    <a:pt x="3" y="35"/>
                  </a:cubicBezTo>
                  <a:cubicBezTo>
                    <a:pt x="1" y="34"/>
                    <a:pt x="0" y="32"/>
                    <a:pt x="1" y="30"/>
                  </a:cubicBezTo>
                  <a:cubicBezTo>
                    <a:pt x="7" y="14"/>
                    <a:pt x="15" y="5"/>
                    <a:pt x="24" y="2"/>
                  </a:cubicBezTo>
                  <a:cubicBezTo>
                    <a:pt x="33" y="0"/>
                    <a:pt x="40" y="5"/>
                    <a:pt x="40" y="6"/>
                  </a:cubicBezTo>
                  <a:cubicBezTo>
                    <a:pt x="42" y="7"/>
                    <a:pt x="42" y="10"/>
                    <a:pt x="40" y="11"/>
                  </a:cubicBezTo>
                  <a:cubicBezTo>
                    <a:pt x="39" y="13"/>
                    <a:pt x="36" y="13"/>
                    <a:pt x="35" y="12"/>
                  </a:cubicBezTo>
                  <a:cubicBezTo>
                    <a:pt x="34" y="12"/>
                    <a:pt x="31" y="9"/>
                    <a:pt x="26" y="10"/>
                  </a:cubicBezTo>
                  <a:cubicBezTo>
                    <a:pt x="21" y="11"/>
                    <a:pt x="15" y="16"/>
                    <a:pt x="8" y="32"/>
                  </a:cubicBezTo>
                  <a:cubicBezTo>
                    <a:pt x="8" y="34"/>
                    <a:pt x="6" y="35"/>
                    <a:pt x="5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îŝlídé">
              <a:extLst>
                <a:ext uri="{FF2B5EF4-FFF2-40B4-BE49-F238E27FC236}">
                  <a16:creationId xmlns:a16="http://schemas.microsoft.com/office/drawing/2014/main" id="{DEE03005-675B-4CAA-9F85-1328B1E098A5}"/>
                </a:ext>
              </a:extLst>
            </p:cNvPr>
            <p:cNvSpPr/>
            <p:nvPr/>
          </p:nvSpPr>
          <p:spPr bwMode="auto">
            <a:xfrm>
              <a:off x="5175250" y="5938838"/>
              <a:ext cx="542925" cy="279400"/>
            </a:xfrm>
            <a:custGeom>
              <a:avLst/>
              <a:gdLst>
                <a:gd name="T0" fmla="*/ 95 w 239"/>
                <a:gd name="T1" fmla="*/ 77 h 123"/>
                <a:gd name="T2" fmla="*/ 3 w 239"/>
                <a:gd name="T3" fmla="*/ 56 h 123"/>
                <a:gd name="T4" fmla="*/ 3 w 239"/>
                <a:gd name="T5" fmla="*/ 88 h 123"/>
                <a:gd name="T6" fmla="*/ 110 w 239"/>
                <a:gd name="T7" fmla="*/ 107 h 123"/>
                <a:gd name="T8" fmla="*/ 118 w 239"/>
                <a:gd name="T9" fmla="*/ 105 h 123"/>
                <a:gd name="T10" fmla="*/ 185 w 239"/>
                <a:gd name="T11" fmla="*/ 54 h 123"/>
                <a:gd name="T12" fmla="*/ 239 w 239"/>
                <a:gd name="T13" fmla="*/ 18 h 123"/>
                <a:gd name="T14" fmla="*/ 239 w 239"/>
                <a:gd name="T15" fmla="*/ 0 h 123"/>
                <a:gd name="T16" fmla="*/ 187 w 239"/>
                <a:gd name="T17" fmla="*/ 24 h 123"/>
                <a:gd name="T18" fmla="*/ 95 w 239"/>
                <a:gd name="T19" fmla="*/ 7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123">
                  <a:moveTo>
                    <a:pt x="95" y="77"/>
                  </a:moveTo>
                  <a:cubicBezTo>
                    <a:pt x="41" y="89"/>
                    <a:pt x="3" y="57"/>
                    <a:pt x="3" y="56"/>
                  </a:cubicBezTo>
                  <a:cubicBezTo>
                    <a:pt x="3" y="57"/>
                    <a:pt x="0" y="78"/>
                    <a:pt x="3" y="88"/>
                  </a:cubicBezTo>
                  <a:cubicBezTo>
                    <a:pt x="3" y="88"/>
                    <a:pt x="24" y="123"/>
                    <a:pt x="110" y="107"/>
                  </a:cubicBezTo>
                  <a:cubicBezTo>
                    <a:pt x="112" y="107"/>
                    <a:pt x="118" y="105"/>
                    <a:pt x="118" y="105"/>
                  </a:cubicBezTo>
                  <a:cubicBezTo>
                    <a:pt x="152" y="97"/>
                    <a:pt x="170" y="70"/>
                    <a:pt x="185" y="54"/>
                  </a:cubicBezTo>
                  <a:cubicBezTo>
                    <a:pt x="202" y="36"/>
                    <a:pt x="238" y="32"/>
                    <a:pt x="239" y="18"/>
                  </a:cubicBezTo>
                  <a:cubicBezTo>
                    <a:pt x="239" y="14"/>
                    <a:pt x="239" y="8"/>
                    <a:pt x="239" y="0"/>
                  </a:cubicBezTo>
                  <a:cubicBezTo>
                    <a:pt x="225" y="9"/>
                    <a:pt x="204" y="16"/>
                    <a:pt x="187" y="24"/>
                  </a:cubicBezTo>
                  <a:cubicBezTo>
                    <a:pt x="164" y="34"/>
                    <a:pt x="150" y="66"/>
                    <a:pt x="95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íSlíďe">
              <a:extLst>
                <a:ext uri="{FF2B5EF4-FFF2-40B4-BE49-F238E27FC236}">
                  <a16:creationId xmlns:a16="http://schemas.microsoft.com/office/drawing/2014/main" id="{253DCE7F-8071-4413-8159-A7D35DA17BE9}"/>
                </a:ext>
              </a:extLst>
            </p:cNvPr>
            <p:cNvSpPr/>
            <p:nvPr/>
          </p:nvSpPr>
          <p:spPr bwMode="auto">
            <a:xfrm>
              <a:off x="5495925" y="1801813"/>
              <a:ext cx="217487" cy="192088"/>
            </a:xfrm>
            <a:custGeom>
              <a:avLst/>
              <a:gdLst>
                <a:gd name="T0" fmla="*/ 63 w 96"/>
                <a:gd name="T1" fmla="*/ 65 h 85"/>
                <a:gd name="T2" fmla="*/ 8 w 96"/>
                <a:gd name="T3" fmla="*/ 0 h 85"/>
                <a:gd name="T4" fmla="*/ 0 w 96"/>
                <a:gd name="T5" fmla="*/ 6 h 85"/>
                <a:gd name="T6" fmla="*/ 47 w 96"/>
                <a:gd name="T7" fmla="*/ 69 h 85"/>
                <a:gd name="T8" fmla="*/ 96 w 96"/>
                <a:gd name="T9" fmla="*/ 85 h 85"/>
                <a:gd name="T10" fmla="*/ 63 w 96"/>
                <a:gd name="T11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85">
                  <a:moveTo>
                    <a:pt x="63" y="65"/>
                  </a:moveTo>
                  <a:cubicBezTo>
                    <a:pt x="29" y="46"/>
                    <a:pt x="8" y="0"/>
                    <a:pt x="8" y="0"/>
                  </a:cubicBezTo>
                  <a:cubicBezTo>
                    <a:pt x="5" y="1"/>
                    <a:pt x="2" y="3"/>
                    <a:pt x="0" y="6"/>
                  </a:cubicBezTo>
                  <a:cubicBezTo>
                    <a:pt x="7" y="28"/>
                    <a:pt x="21" y="51"/>
                    <a:pt x="47" y="69"/>
                  </a:cubicBezTo>
                  <a:cubicBezTo>
                    <a:pt x="62" y="79"/>
                    <a:pt x="79" y="84"/>
                    <a:pt x="96" y="85"/>
                  </a:cubicBezTo>
                  <a:cubicBezTo>
                    <a:pt x="90" y="80"/>
                    <a:pt x="81" y="74"/>
                    <a:pt x="63" y="65"/>
                  </a:cubicBez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íṧļídé">
              <a:extLst>
                <a:ext uri="{FF2B5EF4-FFF2-40B4-BE49-F238E27FC236}">
                  <a16:creationId xmlns:a16="http://schemas.microsoft.com/office/drawing/2014/main" id="{20FAFDD0-C667-4206-A057-0F4B242BB9D7}"/>
                </a:ext>
              </a:extLst>
            </p:cNvPr>
            <p:cNvSpPr/>
            <p:nvPr/>
          </p:nvSpPr>
          <p:spPr bwMode="auto">
            <a:xfrm>
              <a:off x="5751513" y="1812925"/>
              <a:ext cx="127000" cy="179388"/>
            </a:xfrm>
            <a:custGeom>
              <a:avLst/>
              <a:gdLst>
                <a:gd name="T0" fmla="*/ 41 w 56"/>
                <a:gd name="T1" fmla="*/ 11 h 79"/>
                <a:gd name="T2" fmla="*/ 26 w 56"/>
                <a:gd name="T3" fmla="*/ 2 h 79"/>
                <a:gd name="T4" fmla="*/ 5 w 56"/>
                <a:gd name="T5" fmla="*/ 68 h 79"/>
                <a:gd name="T6" fmla="*/ 0 w 56"/>
                <a:gd name="T7" fmla="*/ 79 h 79"/>
                <a:gd name="T8" fmla="*/ 56 w 56"/>
                <a:gd name="T9" fmla="*/ 51 h 79"/>
                <a:gd name="T10" fmla="*/ 41 w 56"/>
                <a:gd name="T11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79">
                  <a:moveTo>
                    <a:pt x="41" y="11"/>
                  </a:moveTo>
                  <a:cubicBezTo>
                    <a:pt x="32" y="0"/>
                    <a:pt x="26" y="2"/>
                    <a:pt x="26" y="2"/>
                  </a:cubicBezTo>
                  <a:cubicBezTo>
                    <a:pt x="25" y="30"/>
                    <a:pt x="11" y="59"/>
                    <a:pt x="5" y="68"/>
                  </a:cubicBezTo>
                  <a:cubicBezTo>
                    <a:pt x="3" y="70"/>
                    <a:pt x="2" y="75"/>
                    <a:pt x="0" y="79"/>
                  </a:cubicBezTo>
                  <a:cubicBezTo>
                    <a:pt x="21" y="76"/>
                    <a:pt x="41" y="67"/>
                    <a:pt x="56" y="51"/>
                  </a:cubicBezTo>
                  <a:cubicBezTo>
                    <a:pt x="51" y="21"/>
                    <a:pt x="47" y="19"/>
                    <a:pt x="41" y="11"/>
                  </a:cubicBez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iṡḷíḑè">
              <a:extLst>
                <a:ext uri="{FF2B5EF4-FFF2-40B4-BE49-F238E27FC236}">
                  <a16:creationId xmlns:a16="http://schemas.microsoft.com/office/drawing/2014/main" id="{776A9EBC-17D9-43CF-97BE-17826ACE5C2B}"/>
                </a:ext>
              </a:extLst>
            </p:cNvPr>
            <p:cNvSpPr/>
            <p:nvPr/>
          </p:nvSpPr>
          <p:spPr bwMode="auto">
            <a:xfrm>
              <a:off x="5245100" y="2259013"/>
              <a:ext cx="206375" cy="236538"/>
            </a:xfrm>
            <a:custGeom>
              <a:avLst/>
              <a:gdLst>
                <a:gd name="T0" fmla="*/ 90 w 91"/>
                <a:gd name="T1" fmla="*/ 6 h 104"/>
                <a:gd name="T2" fmla="*/ 91 w 91"/>
                <a:gd name="T3" fmla="*/ 0 h 104"/>
                <a:gd name="T4" fmla="*/ 0 w 91"/>
                <a:gd name="T5" fmla="*/ 62 h 104"/>
                <a:gd name="T6" fmla="*/ 15 w 91"/>
                <a:gd name="T7" fmla="*/ 101 h 104"/>
                <a:gd name="T8" fmla="*/ 23 w 91"/>
                <a:gd name="T9" fmla="*/ 98 h 104"/>
                <a:gd name="T10" fmla="*/ 90 w 91"/>
                <a:gd name="T11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04">
                  <a:moveTo>
                    <a:pt x="90" y="6"/>
                  </a:moveTo>
                  <a:cubicBezTo>
                    <a:pt x="90" y="4"/>
                    <a:pt x="91" y="2"/>
                    <a:pt x="91" y="0"/>
                  </a:cubicBezTo>
                  <a:cubicBezTo>
                    <a:pt x="61" y="31"/>
                    <a:pt x="25" y="51"/>
                    <a:pt x="0" y="62"/>
                  </a:cubicBezTo>
                  <a:cubicBezTo>
                    <a:pt x="8" y="74"/>
                    <a:pt x="14" y="87"/>
                    <a:pt x="15" y="101"/>
                  </a:cubicBezTo>
                  <a:cubicBezTo>
                    <a:pt x="15" y="101"/>
                    <a:pt x="18" y="104"/>
                    <a:pt x="23" y="98"/>
                  </a:cubicBezTo>
                  <a:cubicBezTo>
                    <a:pt x="41" y="82"/>
                    <a:pt x="80" y="37"/>
                    <a:pt x="90" y="6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ïŝľîḑè">
              <a:extLst>
                <a:ext uri="{FF2B5EF4-FFF2-40B4-BE49-F238E27FC236}">
                  <a16:creationId xmlns:a16="http://schemas.microsoft.com/office/drawing/2014/main" id="{2541EC45-35B1-40F2-A193-077F894A0A88}"/>
                </a:ext>
              </a:extLst>
            </p:cNvPr>
            <p:cNvSpPr/>
            <p:nvPr/>
          </p:nvSpPr>
          <p:spPr bwMode="auto">
            <a:xfrm>
              <a:off x="5981700" y="1917700"/>
              <a:ext cx="25400" cy="0"/>
            </a:xfrm>
            <a:custGeom>
              <a:avLst/>
              <a:gdLst>
                <a:gd name="T0" fmla="*/ 0 w 11"/>
                <a:gd name="T1" fmla="*/ 11 w 11"/>
                <a:gd name="T2" fmla="*/ 0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cubicBezTo>
                    <a:pt x="4" y="0"/>
                    <a:pt x="7" y="0"/>
                    <a:pt x="11" y="0"/>
                  </a:cubicBezTo>
                  <a:cubicBezTo>
                    <a:pt x="7" y="0"/>
                    <a:pt x="3" y="0"/>
                    <a:pt x="0" y="0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ṧľíďê">
              <a:extLst>
                <a:ext uri="{FF2B5EF4-FFF2-40B4-BE49-F238E27FC236}">
                  <a16:creationId xmlns:a16="http://schemas.microsoft.com/office/drawing/2014/main" id="{B2623250-3D48-4BDB-8973-24230598A462}"/>
                </a:ext>
              </a:extLst>
            </p:cNvPr>
            <p:cNvSpPr/>
            <p:nvPr/>
          </p:nvSpPr>
          <p:spPr bwMode="auto">
            <a:xfrm>
              <a:off x="6899275" y="2947988"/>
              <a:ext cx="39687" cy="90488"/>
            </a:xfrm>
            <a:custGeom>
              <a:avLst/>
              <a:gdLst>
                <a:gd name="T0" fmla="*/ 6 w 17"/>
                <a:gd name="T1" fmla="*/ 4 h 40"/>
                <a:gd name="T2" fmla="*/ 14 w 17"/>
                <a:gd name="T3" fmla="*/ 21 h 40"/>
                <a:gd name="T4" fmla="*/ 0 w 17"/>
                <a:gd name="T5" fmla="*/ 40 h 40"/>
                <a:gd name="T6" fmla="*/ 17 w 17"/>
                <a:gd name="T7" fmla="*/ 21 h 40"/>
                <a:gd name="T8" fmla="*/ 4 w 17"/>
                <a:gd name="T9" fmla="*/ 0 h 40"/>
                <a:gd name="T10" fmla="*/ 6 w 17"/>
                <a:gd name="T11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40">
                  <a:moveTo>
                    <a:pt x="6" y="4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4" y="29"/>
                    <a:pt x="0" y="40"/>
                  </a:cubicBezTo>
                  <a:cubicBezTo>
                    <a:pt x="8" y="27"/>
                    <a:pt x="17" y="21"/>
                    <a:pt x="17" y="21"/>
                  </a:cubicBezTo>
                  <a:cubicBezTo>
                    <a:pt x="13" y="15"/>
                    <a:pt x="4" y="0"/>
                    <a:pt x="4" y="0"/>
                  </a:cubicBezTo>
                  <a:cubicBezTo>
                    <a:pt x="5" y="1"/>
                    <a:pt x="6" y="3"/>
                    <a:pt x="6" y="4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îSḻíḋé">
              <a:extLst>
                <a:ext uri="{FF2B5EF4-FFF2-40B4-BE49-F238E27FC236}">
                  <a16:creationId xmlns:a16="http://schemas.microsoft.com/office/drawing/2014/main" id="{9AD02FF8-1AAE-4B70-BE11-C2360A1F7E21}"/>
                </a:ext>
              </a:extLst>
            </p:cNvPr>
            <p:cNvSpPr/>
            <p:nvPr/>
          </p:nvSpPr>
          <p:spPr bwMode="auto">
            <a:xfrm>
              <a:off x="5302250" y="2665413"/>
              <a:ext cx="573087" cy="419100"/>
            </a:xfrm>
            <a:custGeom>
              <a:avLst/>
              <a:gdLst>
                <a:gd name="T0" fmla="*/ 242 w 252"/>
                <a:gd name="T1" fmla="*/ 164 h 185"/>
                <a:gd name="T2" fmla="*/ 203 w 252"/>
                <a:gd name="T3" fmla="*/ 145 h 185"/>
                <a:gd name="T4" fmla="*/ 128 w 252"/>
                <a:gd name="T5" fmla="*/ 107 h 185"/>
                <a:gd name="T6" fmla="*/ 44 w 252"/>
                <a:gd name="T7" fmla="*/ 45 h 185"/>
                <a:gd name="T8" fmla="*/ 0 w 252"/>
                <a:gd name="T9" fmla="*/ 0 h 185"/>
                <a:gd name="T10" fmla="*/ 63 w 252"/>
                <a:gd name="T11" fmla="*/ 76 h 185"/>
                <a:gd name="T12" fmla="*/ 172 w 252"/>
                <a:gd name="T13" fmla="*/ 134 h 185"/>
                <a:gd name="T14" fmla="*/ 217 w 252"/>
                <a:gd name="T15" fmla="*/ 181 h 185"/>
                <a:gd name="T16" fmla="*/ 239 w 252"/>
                <a:gd name="T17" fmla="*/ 185 h 185"/>
                <a:gd name="T18" fmla="*/ 251 w 252"/>
                <a:gd name="T19" fmla="*/ 169 h 185"/>
                <a:gd name="T20" fmla="*/ 242 w 252"/>
                <a:gd name="T21" fmla="*/ 16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185">
                  <a:moveTo>
                    <a:pt x="242" y="164"/>
                  </a:moveTo>
                  <a:cubicBezTo>
                    <a:pt x="233" y="161"/>
                    <a:pt x="209" y="150"/>
                    <a:pt x="203" y="145"/>
                  </a:cubicBezTo>
                  <a:cubicBezTo>
                    <a:pt x="196" y="141"/>
                    <a:pt x="148" y="116"/>
                    <a:pt x="128" y="107"/>
                  </a:cubicBezTo>
                  <a:cubicBezTo>
                    <a:pt x="109" y="98"/>
                    <a:pt x="52" y="55"/>
                    <a:pt x="44" y="45"/>
                  </a:cubicBezTo>
                  <a:cubicBezTo>
                    <a:pt x="40" y="40"/>
                    <a:pt x="20" y="19"/>
                    <a:pt x="0" y="0"/>
                  </a:cubicBezTo>
                  <a:cubicBezTo>
                    <a:pt x="0" y="0"/>
                    <a:pt x="52" y="64"/>
                    <a:pt x="63" y="76"/>
                  </a:cubicBezTo>
                  <a:cubicBezTo>
                    <a:pt x="74" y="89"/>
                    <a:pt x="159" y="130"/>
                    <a:pt x="172" y="134"/>
                  </a:cubicBezTo>
                  <a:cubicBezTo>
                    <a:pt x="184" y="137"/>
                    <a:pt x="203" y="160"/>
                    <a:pt x="217" y="181"/>
                  </a:cubicBezTo>
                  <a:cubicBezTo>
                    <a:pt x="217" y="181"/>
                    <a:pt x="229" y="185"/>
                    <a:pt x="239" y="185"/>
                  </a:cubicBezTo>
                  <a:cubicBezTo>
                    <a:pt x="248" y="184"/>
                    <a:pt x="252" y="173"/>
                    <a:pt x="251" y="169"/>
                  </a:cubicBezTo>
                  <a:cubicBezTo>
                    <a:pt x="251" y="169"/>
                    <a:pt x="251" y="167"/>
                    <a:pt x="242" y="164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îśļîdê">
              <a:extLst>
                <a:ext uri="{FF2B5EF4-FFF2-40B4-BE49-F238E27FC236}">
                  <a16:creationId xmlns:a16="http://schemas.microsoft.com/office/drawing/2014/main" id="{67621D70-FEA5-413F-8368-A956D9B17C67}"/>
                </a:ext>
              </a:extLst>
            </p:cNvPr>
            <p:cNvSpPr/>
            <p:nvPr/>
          </p:nvSpPr>
          <p:spPr bwMode="auto">
            <a:xfrm>
              <a:off x="5770563" y="3186113"/>
              <a:ext cx="36512" cy="176213"/>
            </a:xfrm>
            <a:custGeom>
              <a:avLst/>
              <a:gdLst>
                <a:gd name="T0" fmla="*/ 5 w 16"/>
                <a:gd name="T1" fmla="*/ 23 h 78"/>
                <a:gd name="T2" fmla="*/ 9 w 16"/>
                <a:gd name="T3" fmla="*/ 69 h 78"/>
                <a:gd name="T4" fmla="*/ 7 w 16"/>
                <a:gd name="T5" fmla="*/ 78 h 78"/>
                <a:gd name="T6" fmla="*/ 16 w 16"/>
                <a:gd name="T7" fmla="*/ 67 h 78"/>
                <a:gd name="T8" fmla="*/ 15 w 16"/>
                <a:gd name="T9" fmla="*/ 52 h 78"/>
                <a:gd name="T10" fmla="*/ 1 w 16"/>
                <a:gd name="T11" fmla="*/ 0 h 78"/>
                <a:gd name="T12" fmla="*/ 5 w 16"/>
                <a:gd name="T13" fmla="*/ 2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8">
                  <a:moveTo>
                    <a:pt x="5" y="23"/>
                  </a:moveTo>
                  <a:cubicBezTo>
                    <a:pt x="9" y="35"/>
                    <a:pt x="9" y="59"/>
                    <a:pt x="9" y="69"/>
                  </a:cubicBezTo>
                  <a:cubicBezTo>
                    <a:pt x="8" y="73"/>
                    <a:pt x="10" y="76"/>
                    <a:pt x="7" y="78"/>
                  </a:cubicBezTo>
                  <a:cubicBezTo>
                    <a:pt x="12" y="78"/>
                    <a:pt x="16" y="73"/>
                    <a:pt x="16" y="67"/>
                  </a:cubicBezTo>
                  <a:cubicBezTo>
                    <a:pt x="16" y="59"/>
                    <a:pt x="15" y="52"/>
                    <a:pt x="15" y="52"/>
                  </a:cubicBezTo>
                  <a:cubicBezTo>
                    <a:pt x="12" y="38"/>
                    <a:pt x="1" y="0"/>
                    <a:pt x="1" y="0"/>
                  </a:cubicBezTo>
                  <a:cubicBezTo>
                    <a:pt x="1" y="0"/>
                    <a:pt x="0" y="12"/>
                    <a:pt x="5" y="23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ïšḻiḍé">
              <a:extLst>
                <a:ext uri="{FF2B5EF4-FFF2-40B4-BE49-F238E27FC236}">
                  <a16:creationId xmlns:a16="http://schemas.microsoft.com/office/drawing/2014/main" id="{EC138E68-72AB-403F-9BFB-C5DD3FA5B7F9}"/>
                </a:ext>
              </a:extLst>
            </p:cNvPr>
            <p:cNvSpPr/>
            <p:nvPr/>
          </p:nvSpPr>
          <p:spPr bwMode="auto">
            <a:xfrm>
              <a:off x="5803900" y="3140075"/>
              <a:ext cx="34925" cy="169863"/>
            </a:xfrm>
            <a:custGeom>
              <a:avLst/>
              <a:gdLst>
                <a:gd name="T0" fmla="*/ 7 w 15"/>
                <a:gd name="T1" fmla="*/ 0 h 75"/>
                <a:gd name="T2" fmla="*/ 9 w 15"/>
                <a:gd name="T3" fmla="*/ 41 h 75"/>
                <a:gd name="T4" fmla="*/ 0 w 15"/>
                <a:gd name="T5" fmla="*/ 72 h 75"/>
                <a:gd name="T6" fmla="*/ 14 w 15"/>
                <a:gd name="T7" fmla="*/ 55 h 75"/>
                <a:gd name="T8" fmla="*/ 12 w 15"/>
                <a:gd name="T9" fmla="*/ 14 h 75"/>
                <a:gd name="T10" fmla="*/ 7 w 15"/>
                <a:gd name="T1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5">
                  <a:moveTo>
                    <a:pt x="7" y="0"/>
                  </a:moveTo>
                  <a:cubicBezTo>
                    <a:pt x="7" y="0"/>
                    <a:pt x="11" y="27"/>
                    <a:pt x="9" y="41"/>
                  </a:cubicBezTo>
                  <a:cubicBezTo>
                    <a:pt x="8" y="55"/>
                    <a:pt x="9" y="65"/>
                    <a:pt x="0" y="72"/>
                  </a:cubicBezTo>
                  <a:cubicBezTo>
                    <a:pt x="0" y="72"/>
                    <a:pt x="13" y="75"/>
                    <a:pt x="14" y="55"/>
                  </a:cubicBezTo>
                  <a:cubicBezTo>
                    <a:pt x="15" y="36"/>
                    <a:pt x="14" y="22"/>
                    <a:pt x="12" y="14"/>
                  </a:cubicBezTo>
                  <a:cubicBezTo>
                    <a:pt x="12" y="11"/>
                    <a:pt x="10" y="6"/>
                    <a:pt x="7" y="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ï$1ïḑè">
              <a:extLst>
                <a:ext uri="{FF2B5EF4-FFF2-40B4-BE49-F238E27FC236}">
                  <a16:creationId xmlns:a16="http://schemas.microsoft.com/office/drawing/2014/main" id="{69ED6A5C-6403-46A4-8632-D48F2207A54B}"/>
                </a:ext>
              </a:extLst>
            </p:cNvPr>
            <p:cNvSpPr/>
            <p:nvPr/>
          </p:nvSpPr>
          <p:spPr bwMode="auto">
            <a:xfrm>
              <a:off x="5618163" y="3206750"/>
              <a:ext cx="52387" cy="90488"/>
            </a:xfrm>
            <a:custGeom>
              <a:avLst/>
              <a:gdLst>
                <a:gd name="T0" fmla="*/ 11 w 23"/>
                <a:gd name="T1" fmla="*/ 30 h 40"/>
                <a:gd name="T2" fmla="*/ 0 w 23"/>
                <a:gd name="T3" fmla="*/ 26 h 40"/>
                <a:gd name="T4" fmla="*/ 6 w 23"/>
                <a:gd name="T5" fmla="*/ 35 h 40"/>
                <a:gd name="T6" fmla="*/ 22 w 23"/>
                <a:gd name="T7" fmla="*/ 27 h 40"/>
                <a:gd name="T8" fmla="*/ 17 w 23"/>
                <a:gd name="T9" fmla="*/ 0 h 40"/>
                <a:gd name="T10" fmla="*/ 11 w 23"/>
                <a:gd name="T11" fmla="*/ 3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40">
                  <a:moveTo>
                    <a:pt x="11" y="30"/>
                  </a:moveTo>
                  <a:cubicBezTo>
                    <a:pt x="8" y="31"/>
                    <a:pt x="4" y="30"/>
                    <a:pt x="0" y="26"/>
                  </a:cubicBezTo>
                  <a:cubicBezTo>
                    <a:pt x="2" y="30"/>
                    <a:pt x="4" y="33"/>
                    <a:pt x="6" y="35"/>
                  </a:cubicBezTo>
                  <a:cubicBezTo>
                    <a:pt x="13" y="40"/>
                    <a:pt x="23" y="34"/>
                    <a:pt x="22" y="27"/>
                  </a:cubicBezTo>
                  <a:cubicBezTo>
                    <a:pt x="22" y="11"/>
                    <a:pt x="17" y="0"/>
                    <a:pt x="17" y="0"/>
                  </a:cubicBezTo>
                  <a:cubicBezTo>
                    <a:pt x="18" y="7"/>
                    <a:pt x="20" y="28"/>
                    <a:pt x="11" y="3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íṧľïḑe">
              <a:extLst>
                <a:ext uri="{FF2B5EF4-FFF2-40B4-BE49-F238E27FC236}">
                  <a16:creationId xmlns:a16="http://schemas.microsoft.com/office/drawing/2014/main" id="{8023C095-9931-4004-807A-3A3166BE705F}"/>
                </a:ext>
              </a:extLst>
            </p:cNvPr>
            <p:cNvSpPr/>
            <p:nvPr/>
          </p:nvSpPr>
          <p:spPr bwMode="auto">
            <a:xfrm>
              <a:off x="5688013" y="3192463"/>
              <a:ext cx="31750" cy="93663"/>
            </a:xfrm>
            <a:custGeom>
              <a:avLst/>
              <a:gdLst>
                <a:gd name="T0" fmla="*/ 7 w 14"/>
                <a:gd name="T1" fmla="*/ 30 h 41"/>
                <a:gd name="T2" fmla="*/ 0 w 14"/>
                <a:gd name="T3" fmla="*/ 40 h 41"/>
                <a:gd name="T4" fmla="*/ 6 w 14"/>
                <a:gd name="T5" fmla="*/ 40 h 41"/>
                <a:gd name="T6" fmla="*/ 13 w 14"/>
                <a:gd name="T7" fmla="*/ 30 h 41"/>
                <a:gd name="T8" fmla="*/ 14 w 14"/>
                <a:gd name="T9" fmla="*/ 29 h 41"/>
                <a:gd name="T10" fmla="*/ 7 w 14"/>
                <a:gd name="T11" fmla="*/ 0 h 41"/>
                <a:gd name="T12" fmla="*/ 7 w 14"/>
                <a:gd name="T13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1">
                  <a:moveTo>
                    <a:pt x="7" y="30"/>
                  </a:moveTo>
                  <a:cubicBezTo>
                    <a:pt x="6" y="37"/>
                    <a:pt x="0" y="40"/>
                    <a:pt x="0" y="40"/>
                  </a:cubicBezTo>
                  <a:cubicBezTo>
                    <a:pt x="2" y="41"/>
                    <a:pt x="4" y="41"/>
                    <a:pt x="6" y="40"/>
                  </a:cubicBezTo>
                  <a:cubicBezTo>
                    <a:pt x="12" y="38"/>
                    <a:pt x="13" y="33"/>
                    <a:pt x="13" y="30"/>
                  </a:cubicBezTo>
                  <a:cubicBezTo>
                    <a:pt x="14" y="30"/>
                    <a:pt x="14" y="29"/>
                    <a:pt x="14" y="29"/>
                  </a:cubicBezTo>
                  <a:cubicBezTo>
                    <a:pt x="14" y="19"/>
                    <a:pt x="7" y="0"/>
                    <a:pt x="7" y="0"/>
                  </a:cubicBezTo>
                  <a:cubicBezTo>
                    <a:pt x="7" y="0"/>
                    <a:pt x="9" y="23"/>
                    <a:pt x="7" y="30"/>
                  </a:cubicBezTo>
                  <a:close/>
                </a:path>
              </a:pathLst>
            </a:custGeom>
            <a:solidFill>
              <a:srgbClr val="F7C3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ïšḻîḓe">
              <a:extLst>
                <a:ext uri="{FF2B5EF4-FFF2-40B4-BE49-F238E27FC236}">
                  <a16:creationId xmlns:a16="http://schemas.microsoft.com/office/drawing/2014/main" id="{94C87A4E-8761-4107-BC7F-228536306BCF}"/>
                </a:ext>
              </a:extLst>
            </p:cNvPr>
            <p:cNvSpPr/>
            <p:nvPr/>
          </p:nvSpPr>
          <p:spPr bwMode="auto">
            <a:xfrm>
              <a:off x="5308600" y="4108450"/>
              <a:ext cx="620712" cy="1839913"/>
            </a:xfrm>
            <a:custGeom>
              <a:avLst/>
              <a:gdLst>
                <a:gd name="T0" fmla="*/ 187 w 273"/>
                <a:gd name="T1" fmla="*/ 295 h 812"/>
                <a:gd name="T2" fmla="*/ 187 w 273"/>
                <a:gd name="T3" fmla="*/ 391 h 812"/>
                <a:gd name="T4" fmla="*/ 107 w 273"/>
                <a:gd name="T5" fmla="*/ 712 h 812"/>
                <a:gd name="T6" fmla="*/ 9 w 273"/>
                <a:gd name="T7" fmla="*/ 717 h 812"/>
                <a:gd name="T8" fmla="*/ 8 w 273"/>
                <a:gd name="T9" fmla="*/ 736 h 812"/>
                <a:gd name="T10" fmla="*/ 1 w 273"/>
                <a:gd name="T11" fmla="*/ 768 h 812"/>
                <a:gd name="T12" fmla="*/ 7 w 273"/>
                <a:gd name="T13" fmla="*/ 774 h 812"/>
                <a:gd name="T14" fmla="*/ 179 w 273"/>
                <a:gd name="T15" fmla="*/ 791 h 812"/>
                <a:gd name="T16" fmla="*/ 188 w 273"/>
                <a:gd name="T17" fmla="*/ 737 h 812"/>
                <a:gd name="T18" fmla="*/ 231 w 273"/>
                <a:gd name="T19" fmla="*/ 336 h 812"/>
                <a:gd name="T20" fmla="*/ 231 w 273"/>
                <a:gd name="T21" fmla="*/ 302 h 812"/>
                <a:gd name="T22" fmla="*/ 273 w 273"/>
                <a:gd name="T23" fmla="*/ 0 h 812"/>
                <a:gd name="T24" fmla="*/ 187 w 273"/>
                <a:gd name="T25" fmla="*/ 295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3" h="812">
                  <a:moveTo>
                    <a:pt x="187" y="295"/>
                  </a:moveTo>
                  <a:cubicBezTo>
                    <a:pt x="187" y="295"/>
                    <a:pt x="200" y="336"/>
                    <a:pt x="187" y="391"/>
                  </a:cubicBezTo>
                  <a:cubicBezTo>
                    <a:pt x="174" y="446"/>
                    <a:pt x="137" y="701"/>
                    <a:pt x="107" y="712"/>
                  </a:cubicBezTo>
                  <a:cubicBezTo>
                    <a:pt x="81" y="722"/>
                    <a:pt x="43" y="731"/>
                    <a:pt x="9" y="717"/>
                  </a:cubicBezTo>
                  <a:cubicBezTo>
                    <a:pt x="8" y="727"/>
                    <a:pt x="8" y="736"/>
                    <a:pt x="8" y="736"/>
                  </a:cubicBezTo>
                  <a:cubicBezTo>
                    <a:pt x="0" y="745"/>
                    <a:pt x="0" y="760"/>
                    <a:pt x="1" y="768"/>
                  </a:cubicBezTo>
                  <a:cubicBezTo>
                    <a:pt x="1" y="771"/>
                    <a:pt x="4" y="774"/>
                    <a:pt x="7" y="774"/>
                  </a:cubicBezTo>
                  <a:cubicBezTo>
                    <a:pt x="55" y="775"/>
                    <a:pt x="139" y="812"/>
                    <a:pt x="179" y="791"/>
                  </a:cubicBezTo>
                  <a:cubicBezTo>
                    <a:pt x="221" y="770"/>
                    <a:pt x="188" y="737"/>
                    <a:pt x="188" y="737"/>
                  </a:cubicBezTo>
                  <a:cubicBezTo>
                    <a:pt x="190" y="723"/>
                    <a:pt x="225" y="356"/>
                    <a:pt x="231" y="336"/>
                  </a:cubicBezTo>
                  <a:cubicBezTo>
                    <a:pt x="238" y="315"/>
                    <a:pt x="231" y="302"/>
                    <a:pt x="231" y="302"/>
                  </a:cubicBezTo>
                  <a:cubicBezTo>
                    <a:pt x="239" y="282"/>
                    <a:pt x="273" y="0"/>
                    <a:pt x="273" y="0"/>
                  </a:cubicBezTo>
                  <a:cubicBezTo>
                    <a:pt x="273" y="0"/>
                    <a:pt x="216" y="254"/>
                    <a:pt x="187" y="295"/>
                  </a:cubicBezTo>
                  <a:close/>
                </a:path>
              </a:pathLst>
            </a:custGeom>
            <a:solidFill>
              <a:srgbClr val="1E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îṧ1iḓè">
              <a:extLst>
                <a:ext uri="{FF2B5EF4-FFF2-40B4-BE49-F238E27FC236}">
                  <a16:creationId xmlns:a16="http://schemas.microsoft.com/office/drawing/2014/main" id="{2F6EF26A-2537-4C42-AAB5-5208065224C8}"/>
                </a:ext>
              </a:extLst>
            </p:cNvPr>
            <p:cNvSpPr/>
            <p:nvPr/>
          </p:nvSpPr>
          <p:spPr bwMode="auto">
            <a:xfrm>
              <a:off x="5351463" y="5938838"/>
              <a:ext cx="366712" cy="252413"/>
            </a:xfrm>
            <a:custGeom>
              <a:avLst/>
              <a:gdLst>
                <a:gd name="T0" fmla="*/ 32 w 161"/>
                <a:gd name="T1" fmla="*/ 107 h 111"/>
                <a:gd name="T2" fmla="*/ 40 w 161"/>
                <a:gd name="T3" fmla="*/ 105 h 111"/>
                <a:gd name="T4" fmla="*/ 107 w 161"/>
                <a:gd name="T5" fmla="*/ 54 h 111"/>
                <a:gd name="T6" fmla="*/ 161 w 161"/>
                <a:gd name="T7" fmla="*/ 18 h 111"/>
                <a:gd name="T8" fmla="*/ 161 w 161"/>
                <a:gd name="T9" fmla="*/ 0 h 111"/>
                <a:gd name="T10" fmla="*/ 143 w 161"/>
                <a:gd name="T11" fmla="*/ 10 h 111"/>
                <a:gd name="T12" fmla="*/ 140 w 161"/>
                <a:gd name="T13" fmla="*/ 24 h 111"/>
                <a:gd name="T14" fmla="*/ 0 w 161"/>
                <a:gd name="T15" fmla="*/ 111 h 111"/>
                <a:gd name="T16" fmla="*/ 32 w 161"/>
                <a:gd name="T17" fmla="*/ 10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11">
                  <a:moveTo>
                    <a:pt x="32" y="107"/>
                  </a:moveTo>
                  <a:cubicBezTo>
                    <a:pt x="34" y="107"/>
                    <a:pt x="40" y="105"/>
                    <a:pt x="40" y="105"/>
                  </a:cubicBezTo>
                  <a:cubicBezTo>
                    <a:pt x="74" y="97"/>
                    <a:pt x="92" y="70"/>
                    <a:pt x="107" y="54"/>
                  </a:cubicBezTo>
                  <a:cubicBezTo>
                    <a:pt x="124" y="36"/>
                    <a:pt x="160" y="32"/>
                    <a:pt x="161" y="18"/>
                  </a:cubicBezTo>
                  <a:cubicBezTo>
                    <a:pt x="161" y="14"/>
                    <a:pt x="161" y="8"/>
                    <a:pt x="161" y="0"/>
                  </a:cubicBezTo>
                  <a:cubicBezTo>
                    <a:pt x="156" y="4"/>
                    <a:pt x="149" y="7"/>
                    <a:pt x="143" y="10"/>
                  </a:cubicBezTo>
                  <a:cubicBezTo>
                    <a:pt x="146" y="15"/>
                    <a:pt x="146" y="20"/>
                    <a:pt x="140" y="24"/>
                  </a:cubicBezTo>
                  <a:cubicBezTo>
                    <a:pt x="126" y="33"/>
                    <a:pt x="68" y="88"/>
                    <a:pt x="0" y="111"/>
                  </a:cubicBezTo>
                  <a:cubicBezTo>
                    <a:pt x="9" y="111"/>
                    <a:pt x="20" y="109"/>
                    <a:pt x="32" y="107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î$ļîḓé">
              <a:extLst>
                <a:ext uri="{FF2B5EF4-FFF2-40B4-BE49-F238E27FC236}">
                  <a16:creationId xmlns:a16="http://schemas.microsoft.com/office/drawing/2014/main" id="{A02A5360-5B0A-447E-A88A-C18102476C54}"/>
                </a:ext>
              </a:extLst>
            </p:cNvPr>
            <p:cNvSpPr/>
            <p:nvPr/>
          </p:nvSpPr>
          <p:spPr bwMode="auto">
            <a:xfrm>
              <a:off x="5424488" y="5900738"/>
              <a:ext cx="71437" cy="58738"/>
            </a:xfrm>
            <a:custGeom>
              <a:avLst/>
              <a:gdLst>
                <a:gd name="T0" fmla="*/ 26 w 31"/>
                <a:gd name="T1" fmla="*/ 26 h 26"/>
                <a:gd name="T2" fmla="*/ 29 w 31"/>
                <a:gd name="T3" fmla="*/ 25 h 26"/>
                <a:gd name="T4" fmla="*/ 29 w 31"/>
                <a:gd name="T5" fmla="*/ 19 h 26"/>
                <a:gd name="T6" fmla="*/ 0 w 31"/>
                <a:gd name="T7" fmla="*/ 0 h 26"/>
                <a:gd name="T8" fmla="*/ 13 w 31"/>
                <a:gd name="T9" fmla="*/ 16 h 26"/>
                <a:gd name="T10" fmla="*/ 23 w 31"/>
                <a:gd name="T11" fmla="*/ 25 h 26"/>
                <a:gd name="T12" fmla="*/ 26 w 31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26" y="26"/>
                  </a:moveTo>
                  <a:cubicBezTo>
                    <a:pt x="27" y="26"/>
                    <a:pt x="28" y="25"/>
                    <a:pt x="29" y="25"/>
                  </a:cubicBezTo>
                  <a:cubicBezTo>
                    <a:pt x="31" y="23"/>
                    <a:pt x="30" y="20"/>
                    <a:pt x="29" y="19"/>
                  </a:cubicBezTo>
                  <a:cubicBezTo>
                    <a:pt x="19" y="10"/>
                    <a:pt x="9" y="4"/>
                    <a:pt x="0" y="0"/>
                  </a:cubicBezTo>
                  <a:cubicBezTo>
                    <a:pt x="5" y="5"/>
                    <a:pt x="9" y="11"/>
                    <a:pt x="13" y="16"/>
                  </a:cubicBezTo>
                  <a:cubicBezTo>
                    <a:pt x="16" y="19"/>
                    <a:pt x="20" y="22"/>
                    <a:pt x="23" y="25"/>
                  </a:cubicBezTo>
                  <a:cubicBezTo>
                    <a:pt x="24" y="25"/>
                    <a:pt x="25" y="26"/>
                    <a:pt x="26" y="26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îṥľïḓé">
              <a:extLst>
                <a:ext uri="{FF2B5EF4-FFF2-40B4-BE49-F238E27FC236}">
                  <a16:creationId xmlns:a16="http://schemas.microsoft.com/office/drawing/2014/main" id="{878A19F0-FE44-4F12-AD58-74F2EB8F642A}"/>
                </a:ext>
              </a:extLst>
            </p:cNvPr>
            <p:cNvSpPr/>
            <p:nvPr/>
          </p:nvSpPr>
          <p:spPr bwMode="auto">
            <a:xfrm>
              <a:off x="6742113" y="5761038"/>
              <a:ext cx="73025" cy="28575"/>
            </a:xfrm>
            <a:custGeom>
              <a:avLst/>
              <a:gdLst>
                <a:gd name="T0" fmla="*/ 14 w 32"/>
                <a:gd name="T1" fmla="*/ 2 h 13"/>
                <a:gd name="T2" fmla="*/ 0 w 32"/>
                <a:gd name="T3" fmla="*/ 13 h 13"/>
                <a:gd name="T4" fmla="*/ 11 w 32"/>
                <a:gd name="T5" fmla="*/ 13 h 13"/>
                <a:gd name="T6" fmla="*/ 16 w 32"/>
                <a:gd name="T7" fmla="*/ 10 h 13"/>
                <a:gd name="T8" fmla="*/ 25 w 32"/>
                <a:gd name="T9" fmla="*/ 12 h 13"/>
                <a:gd name="T10" fmla="*/ 30 w 32"/>
                <a:gd name="T11" fmla="*/ 11 h 13"/>
                <a:gd name="T12" fmla="*/ 30 w 32"/>
                <a:gd name="T13" fmla="*/ 6 h 13"/>
                <a:gd name="T14" fmla="*/ 14 w 32"/>
                <a:gd name="T1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3">
                  <a:moveTo>
                    <a:pt x="14" y="2"/>
                  </a:moveTo>
                  <a:cubicBezTo>
                    <a:pt x="8" y="3"/>
                    <a:pt x="4" y="7"/>
                    <a:pt x="0" y="13"/>
                  </a:cubicBezTo>
                  <a:cubicBezTo>
                    <a:pt x="3" y="13"/>
                    <a:pt x="7" y="13"/>
                    <a:pt x="11" y="13"/>
                  </a:cubicBezTo>
                  <a:cubicBezTo>
                    <a:pt x="12" y="11"/>
                    <a:pt x="14" y="11"/>
                    <a:pt x="16" y="10"/>
                  </a:cubicBezTo>
                  <a:cubicBezTo>
                    <a:pt x="21" y="9"/>
                    <a:pt x="24" y="12"/>
                    <a:pt x="25" y="12"/>
                  </a:cubicBezTo>
                  <a:cubicBezTo>
                    <a:pt x="26" y="13"/>
                    <a:pt x="29" y="13"/>
                    <a:pt x="30" y="11"/>
                  </a:cubicBezTo>
                  <a:cubicBezTo>
                    <a:pt x="32" y="10"/>
                    <a:pt x="32" y="7"/>
                    <a:pt x="30" y="6"/>
                  </a:cubicBezTo>
                  <a:cubicBezTo>
                    <a:pt x="30" y="5"/>
                    <a:pt x="23" y="0"/>
                    <a:pt x="14" y="2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ïŝľîdè">
              <a:extLst>
                <a:ext uri="{FF2B5EF4-FFF2-40B4-BE49-F238E27FC236}">
                  <a16:creationId xmlns:a16="http://schemas.microsoft.com/office/drawing/2014/main" id="{E5F284E6-F5EF-4663-B40C-4530E75F3B85}"/>
                </a:ext>
              </a:extLst>
            </p:cNvPr>
            <p:cNvSpPr/>
            <p:nvPr/>
          </p:nvSpPr>
          <p:spPr bwMode="auto">
            <a:xfrm>
              <a:off x="6788150" y="5935663"/>
              <a:ext cx="193675" cy="23813"/>
            </a:xfrm>
            <a:custGeom>
              <a:avLst/>
              <a:gdLst>
                <a:gd name="T0" fmla="*/ 85 w 85"/>
                <a:gd name="T1" fmla="*/ 0 h 11"/>
                <a:gd name="T2" fmla="*/ 2 w 85"/>
                <a:gd name="T3" fmla="*/ 3 h 11"/>
                <a:gd name="T4" fmla="*/ 0 w 85"/>
                <a:gd name="T5" fmla="*/ 11 h 11"/>
                <a:gd name="T6" fmla="*/ 85 w 85"/>
                <a:gd name="T7" fmla="*/ 11 h 11"/>
                <a:gd name="T8" fmla="*/ 85 w 8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1">
                  <a:moveTo>
                    <a:pt x="85" y="0"/>
                  </a:moveTo>
                  <a:cubicBezTo>
                    <a:pt x="53" y="11"/>
                    <a:pt x="16" y="6"/>
                    <a:pt x="2" y="3"/>
                  </a:cubicBezTo>
                  <a:cubicBezTo>
                    <a:pt x="1" y="6"/>
                    <a:pt x="1" y="8"/>
                    <a:pt x="0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7"/>
                    <a:pt x="85" y="4"/>
                    <a:pt x="85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išḷíďè">
              <a:extLst>
                <a:ext uri="{FF2B5EF4-FFF2-40B4-BE49-F238E27FC236}">
                  <a16:creationId xmlns:a16="http://schemas.microsoft.com/office/drawing/2014/main" id="{00BC5CAB-BA62-4CF9-BFC5-FF5801D2AFFA}"/>
                </a:ext>
              </a:extLst>
            </p:cNvPr>
            <p:cNvSpPr/>
            <p:nvPr/>
          </p:nvSpPr>
          <p:spPr bwMode="auto">
            <a:xfrm>
              <a:off x="6278563" y="5973763"/>
              <a:ext cx="700087" cy="44450"/>
            </a:xfrm>
            <a:custGeom>
              <a:avLst/>
              <a:gdLst>
                <a:gd name="T0" fmla="*/ 86 w 308"/>
                <a:gd name="T1" fmla="*/ 15 h 20"/>
                <a:gd name="T2" fmla="*/ 0 w 308"/>
                <a:gd name="T3" fmla="*/ 0 h 20"/>
                <a:gd name="T4" fmla="*/ 4 w 308"/>
                <a:gd name="T5" fmla="*/ 20 h 20"/>
                <a:gd name="T6" fmla="*/ 307 w 308"/>
                <a:gd name="T7" fmla="*/ 20 h 20"/>
                <a:gd name="T8" fmla="*/ 308 w 308"/>
                <a:gd name="T9" fmla="*/ 9 h 20"/>
                <a:gd name="T10" fmla="*/ 86 w 308"/>
                <a:gd name="T11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0">
                  <a:moveTo>
                    <a:pt x="86" y="15"/>
                  </a:moveTo>
                  <a:cubicBezTo>
                    <a:pt x="40" y="12"/>
                    <a:pt x="14" y="6"/>
                    <a:pt x="0" y="0"/>
                  </a:cubicBezTo>
                  <a:cubicBezTo>
                    <a:pt x="0" y="10"/>
                    <a:pt x="2" y="17"/>
                    <a:pt x="4" y="20"/>
                  </a:cubicBezTo>
                  <a:cubicBezTo>
                    <a:pt x="307" y="20"/>
                    <a:pt x="307" y="20"/>
                    <a:pt x="307" y="20"/>
                  </a:cubicBezTo>
                  <a:cubicBezTo>
                    <a:pt x="307" y="20"/>
                    <a:pt x="308" y="16"/>
                    <a:pt x="308" y="9"/>
                  </a:cubicBezTo>
                  <a:cubicBezTo>
                    <a:pt x="263" y="12"/>
                    <a:pt x="154" y="19"/>
                    <a:pt x="86" y="15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ïS1ïḑé">
              <a:extLst>
                <a:ext uri="{FF2B5EF4-FFF2-40B4-BE49-F238E27FC236}">
                  <a16:creationId xmlns:a16="http://schemas.microsoft.com/office/drawing/2014/main" id="{84DD8613-7289-4146-B318-24A03EC6431A}"/>
                </a:ext>
              </a:extLst>
            </p:cNvPr>
            <p:cNvSpPr/>
            <p:nvPr/>
          </p:nvSpPr>
          <p:spPr bwMode="auto">
            <a:xfrm>
              <a:off x="5591175" y="1404938"/>
              <a:ext cx="112712" cy="42863"/>
            </a:xfrm>
            <a:custGeom>
              <a:avLst/>
              <a:gdLst>
                <a:gd name="T0" fmla="*/ 0 w 50"/>
                <a:gd name="T1" fmla="*/ 0 h 19"/>
                <a:gd name="T2" fmla="*/ 24 w 50"/>
                <a:gd name="T3" fmla="*/ 10 h 19"/>
                <a:gd name="T4" fmla="*/ 37 w 50"/>
                <a:gd name="T5" fmla="*/ 14 h 19"/>
                <a:gd name="T6" fmla="*/ 50 w 50"/>
                <a:gd name="T7" fmla="*/ 17 h 19"/>
                <a:gd name="T8" fmla="*/ 36 w 50"/>
                <a:gd name="T9" fmla="*/ 18 h 19"/>
                <a:gd name="T10" fmla="*/ 22 w 50"/>
                <a:gd name="T11" fmla="*/ 16 h 19"/>
                <a:gd name="T12" fmla="*/ 10 w 50"/>
                <a:gd name="T13" fmla="*/ 10 h 19"/>
                <a:gd name="T14" fmla="*/ 0 w 50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9">
                  <a:moveTo>
                    <a:pt x="0" y="0"/>
                  </a:moveTo>
                  <a:cubicBezTo>
                    <a:pt x="8" y="4"/>
                    <a:pt x="16" y="7"/>
                    <a:pt x="24" y="10"/>
                  </a:cubicBezTo>
                  <a:cubicBezTo>
                    <a:pt x="28" y="11"/>
                    <a:pt x="32" y="13"/>
                    <a:pt x="37" y="14"/>
                  </a:cubicBezTo>
                  <a:cubicBezTo>
                    <a:pt x="41" y="15"/>
                    <a:pt x="45" y="16"/>
                    <a:pt x="50" y="17"/>
                  </a:cubicBezTo>
                  <a:cubicBezTo>
                    <a:pt x="45" y="18"/>
                    <a:pt x="40" y="19"/>
                    <a:pt x="36" y="18"/>
                  </a:cubicBezTo>
                  <a:cubicBezTo>
                    <a:pt x="31" y="18"/>
                    <a:pt x="27" y="17"/>
                    <a:pt x="22" y="16"/>
                  </a:cubicBezTo>
                  <a:cubicBezTo>
                    <a:pt x="18" y="14"/>
                    <a:pt x="14" y="12"/>
                    <a:pt x="10" y="10"/>
                  </a:cubicBezTo>
                  <a:cubicBezTo>
                    <a:pt x="6" y="7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ṣļîḋè">
              <a:extLst>
                <a:ext uri="{FF2B5EF4-FFF2-40B4-BE49-F238E27FC236}">
                  <a16:creationId xmlns:a16="http://schemas.microsoft.com/office/drawing/2014/main" id="{6602CAAD-AE23-42CF-A47B-061F7D2FE789}"/>
                </a:ext>
              </a:extLst>
            </p:cNvPr>
            <p:cNvSpPr/>
            <p:nvPr/>
          </p:nvSpPr>
          <p:spPr bwMode="auto">
            <a:xfrm>
              <a:off x="5783263" y="1463675"/>
              <a:ext cx="120650" cy="26988"/>
            </a:xfrm>
            <a:custGeom>
              <a:avLst/>
              <a:gdLst>
                <a:gd name="T0" fmla="*/ 0 w 53"/>
                <a:gd name="T1" fmla="*/ 0 h 12"/>
                <a:gd name="T2" fmla="*/ 26 w 53"/>
                <a:gd name="T3" fmla="*/ 5 h 12"/>
                <a:gd name="T4" fmla="*/ 39 w 53"/>
                <a:gd name="T5" fmla="*/ 7 h 12"/>
                <a:gd name="T6" fmla="*/ 53 w 53"/>
                <a:gd name="T7" fmla="*/ 8 h 12"/>
                <a:gd name="T8" fmla="*/ 39 w 53"/>
                <a:gd name="T9" fmla="*/ 11 h 12"/>
                <a:gd name="T10" fmla="*/ 25 w 53"/>
                <a:gd name="T11" fmla="*/ 11 h 12"/>
                <a:gd name="T12" fmla="*/ 12 w 53"/>
                <a:gd name="T13" fmla="*/ 8 h 12"/>
                <a:gd name="T14" fmla="*/ 0 w 53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2">
                  <a:moveTo>
                    <a:pt x="0" y="0"/>
                  </a:moveTo>
                  <a:cubicBezTo>
                    <a:pt x="9" y="3"/>
                    <a:pt x="18" y="4"/>
                    <a:pt x="26" y="5"/>
                  </a:cubicBezTo>
                  <a:cubicBezTo>
                    <a:pt x="31" y="6"/>
                    <a:pt x="35" y="6"/>
                    <a:pt x="39" y="7"/>
                  </a:cubicBezTo>
                  <a:cubicBezTo>
                    <a:pt x="44" y="7"/>
                    <a:pt x="48" y="7"/>
                    <a:pt x="53" y="8"/>
                  </a:cubicBezTo>
                  <a:cubicBezTo>
                    <a:pt x="48" y="10"/>
                    <a:pt x="44" y="11"/>
                    <a:pt x="39" y="11"/>
                  </a:cubicBezTo>
                  <a:cubicBezTo>
                    <a:pt x="35" y="12"/>
                    <a:pt x="30" y="12"/>
                    <a:pt x="25" y="11"/>
                  </a:cubicBezTo>
                  <a:cubicBezTo>
                    <a:pt x="21" y="11"/>
                    <a:pt x="16" y="10"/>
                    <a:pt x="12" y="8"/>
                  </a:cubicBezTo>
                  <a:cubicBezTo>
                    <a:pt x="8" y="6"/>
                    <a:pt x="4" y="4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ïŝḻïḋe">
              <a:extLst>
                <a:ext uri="{FF2B5EF4-FFF2-40B4-BE49-F238E27FC236}">
                  <a16:creationId xmlns:a16="http://schemas.microsoft.com/office/drawing/2014/main" id="{EB9FA9E2-5326-4D8C-8FCC-106DF0DD879E}"/>
                </a:ext>
              </a:extLst>
            </p:cNvPr>
            <p:cNvSpPr/>
            <p:nvPr/>
          </p:nvSpPr>
          <p:spPr bwMode="auto">
            <a:xfrm>
              <a:off x="5622925" y="1652588"/>
              <a:ext cx="185737" cy="65088"/>
            </a:xfrm>
            <a:custGeom>
              <a:avLst/>
              <a:gdLst>
                <a:gd name="T0" fmla="*/ 82 w 82"/>
                <a:gd name="T1" fmla="*/ 4 h 29"/>
                <a:gd name="T2" fmla="*/ 62 w 82"/>
                <a:gd name="T3" fmla="*/ 6 h 29"/>
                <a:gd name="T4" fmla="*/ 19 w 82"/>
                <a:gd name="T5" fmla="*/ 0 h 29"/>
                <a:gd name="T6" fmla="*/ 2 w 82"/>
                <a:gd name="T7" fmla="*/ 8 h 29"/>
                <a:gd name="T8" fmla="*/ 33 w 82"/>
                <a:gd name="T9" fmla="*/ 25 h 29"/>
                <a:gd name="T10" fmla="*/ 82 w 82"/>
                <a:gd name="T11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29">
                  <a:moveTo>
                    <a:pt x="82" y="4"/>
                  </a:moveTo>
                  <a:cubicBezTo>
                    <a:pt x="82" y="4"/>
                    <a:pt x="70" y="7"/>
                    <a:pt x="62" y="6"/>
                  </a:cubicBezTo>
                  <a:cubicBezTo>
                    <a:pt x="54" y="6"/>
                    <a:pt x="32" y="0"/>
                    <a:pt x="19" y="0"/>
                  </a:cubicBezTo>
                  <a:cubicBezTo>
                    <a:pt x="6" y="0"/>
                    <a:pt x="2" y="8"/>
                    <a:pt x="2" y="8"/>
                  </a:cubicBezTo>
                  <a:cubicBezTo>
                    <a:pt x="2" y="8"/>
                    <a:pt x="0" y="20"/>
                    <a:pt x="33" y="25"/>
                  </a:cubicBezTo>
                  <a:cubicBezTo>
                    <a:pt x="58" y="29"/>
                    <a:pt x="71" y="20"/>
                    <a:pt x="82" y="4"/>
                  </a:cubicBezTo>
                  <a:close/>
                </a:path>
              </a:pathLst>
            </a:custGeom>
            <a:solidFill>
              <a:srgbClr val="3F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ïSlíďe">
              <a:extLst>
                <a:ext uri="{FF2B5EF4-FFF2-40B4-BE49-F238E27FC236}">
                  <a16:creationId xmlns:a16="http://schemas.microsoft.com/office/drawing/2014/main" id="{FAEB3772-F2CB-4A4A-BD24-B715FCD84BB0}"/>
                </a:ext>
              </a:extLst>
            </p:cNvPr>
            <p:cNvSpPr/>
            <p:nvPr/>
          </p:nvSpPr>
          <p:spPr bwMode="auto">
            <a:xfrm>
              <a:off x="5622925" y="1652588"/>
              <a:ext cx="138112" cy="60325"/>
            </a:xfrm>
            <a:custGeom>
              <a:avLst/>
              <a:gdLst>
                <a:gd name="T0" fmla="*/ 61 w 61"/>
                <a:gd name="T1" fmla="*/ 23 h 27"/>
                <a:gd name="T2" fmla="*/ 50 w 61"/>
                <a:gd name="T3" fmla="*/ 4 h 27"/>
                <a:gd name="T4" fmla="*/ 19 w 61"/>
                <a:gd name="T5" fmla="*/ 0 h 27"/>
                <a:gd name="T6" fmla="*/ 2 w 61"/>
                <a:gd name="T7" fmla="*/ 8 h 27"/>
                <a:gd name="T8" fmla="*/ 33 w 61"/>
                <a:gd name="T9" fmla="*/ 25 h 27"/>
                <a:gd name="T10" fmla="*/ 61 w 61"/>
                <a:gd name="T11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27">
                  <a:moveTo>
                    <a:pt x="61" y="23"/>
                  </a:moveTo>
                  <a:cubicBezTo>
                    <a:pt x="60" y="15"/>
                    <a:pt x="55" y="9"/>
                    <a:pt x="50" y="4"/>
                  </a:cubicBezTo>
                  <a:cubicBezTo>
                    <a:pt x="40" y="2"/>
                    <a:pt x="27" y="0"/>
                    <a:pt x="19" y="0"/>
                  </a:cubicBezTo>
                  <a:cubicBezTo>
                    <a:pt x="6" y="0"/>
                    <a:pt x="2" y="8"/>
                    <a:pt x="2" y="8"/>
                  </a:cubicBezTo>
                  <a:cubicBezTo>
                    <a:pt x="2" y="8"/>
                    <a:pt x="0" y="20"/>
                    <a:pt x="33" y="25"/>
                  </a:cubicBezTo>
                  <a:cubicBezTo>
                    <a:pt x="45" y="27"/>
                    <a:pt x="54" y="26"/>
                    <a:pt x="61" y="23"/>
                  </a:cubicBezTo>
                  <a:close/>
                </a:path>
              </a:pathLst>
            </a:custGeom>
            <a:solidFill>
              <a:srgbClr val="D869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îSļîďê">
              <a:extLst>
                <a:ext uri="{FF2B5EF4-FFF2-40B4-BE49-F238E27FC236}">
                  <a16:creationId xmlns:a16="http://schemas.microsoft.com/office/drawing/2014/main" id="{7E8A97FD-08D4-4F6F-85CF-03A4106D263E}"/>
                </a:ext>
              </a:extLst>
            </p:cNvPr>
            <p:cNvSpPr/>
            <p:nvPr/>
          </p:nvSpPr>
          <p:spPr bwMode="auto">
            <a:xfrm>
              <a:off x="5638800" y="1652588"/>
              <a:ext cx="169862" cy="28575"/>
            </a:xfrm>
            <a:custGeom>
              <a:avLst/>
              <a:gdLst>
                <a:gd name="T0" fmla="*/ 55 w 75"/>
                <a:gd name="T1" fmla="*/ 6 h 13"/>
                <a:gd name="T2" fmla="*/ 12 w 75"/>
                <a:gd name="T3" fmla="*/ 0 h 13"/>
                <a:gd name="T4" fmla="*/ 0 w 75"/>
                <a:gd name="T5" fmla="*/ 3 h 13"/>
                <a:gd name="T6" fmla="*/ 45 w 75"/>
                <a:gd name="T7" fmla="*/ 12 h 13"/>
                <a:gd name="T8" fmla="*/ 71 w 75"/>
                <a:gd name="T9" fmla="*/ 9 h 13"/>
                <a:gd name="T10" fmla="*/ 75 w 75"/>
                <a:gd name="T11" fmla="*/ 4 h 13"/>
                <a:gd name="T12" fmla="*/ 55 w 75"/>
                <a:gd name="T1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3">
                  <a:moveTo>
                    <a:pt x="55" y="6"/>
                  </a:moveTo>
                  <a:cubicBezTo>
                    <a:pt x="47" y="6"/>
                    <a:pt x="25" y="0"/>
                    <a:pt x="12" y="0"/>
                  </a:cubicBezTo>
                  <a:cubicBezTo>
                    <a:pt x="6" y="0"/>
                    <a:pt x="3" y="1"/>
                    <a:pt x="0" y="3"/>
                  </a:cubicBezTo>
                  <a:cubicBezTo>
                    <a:pt x="7" y="8"/>
                    <a:pt x="21" y="13"/>
                    <a:pt x="45" y="12"/>
                  </a:cubicBezTo>
                  <a:cubicBezTo>
                    <a:pt x="56" y="12"/>
                    <a:pt x="64" y="11"/>
                    <a:pt x="71" y="9"/>
                  </a:cubicBezTo>
                  <a:cubicBezTo>
                    <a:pt x="72" y="8"/>
                    <a:pt x="73" y="6"/>
                    <a:pt x="75" y="4"/>
                  </a:cubicBezTo>
                  <a:cubicBezTo>
                    <a:pt x="75" y="4"/>
                    <a:pt x="63" y="7"/>
                    <a:pt x="5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îṡlíḑê">
              <a:extLst>
                <a:ext uri="{FF2B5EF4-FFF2-40B4-BE49-F238E27FC236}">
                  <a16:creationId xmlns:a16="http://schemas.microsoft.com/office/drawing/2014/main" id="{FD36690A-7FCA-4528-BCB4-3F24830E89CA}"/>
                </a:ext>
              </a:extLst>
            </p:cNvPr>
            <p:cNvSpPr/>
            <p:nvPr/>
          </p:nvSpPr>
          <p:spPr bwMode="auto">
            <a:xfrm>
              <a:off x="5538788" y="1465263"/>
              <a:ext cx="111125" cy="92075"/>
            </a:xfrm>
            <a:custGeom>
              <a:avLst/>
              <a:gdLst>
                <a:gd name="T0" fmla="*/ 47 w 49"/>
                <a:gd name="T1" fmla="*/ 24 h 40"/>
                <a:gd name="T2" fmla="*/ 21 w 49"/>
                <a:gd name="T3" fmla="*/ 37 h 40"/>
                <a:gd name="T4" fmla="*/ 2 w 49"/>
                <a:gd name="T5" fmla="*/ 15 h 40"/>
                <a:gd name="T6" fmla="*/ 28 w 49"/>
                <a:gd name="T7" fmla="*/ 2 h 40"/>
                <a:gd name="T8" fmla="*/ 47 w 49"/>
                <a:gd name="T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0">
                  <a:moveTo>
                    <a:pt x="47" y="24"/>
                  </a:moveTo>
                  <a:cubicBezTo>
                    <a:pt x="45" y="34"/>
                    <a:pt x="33" y="40"/>
                    <a:pt x="21" y="37"/>
                  </a:cubicBezTo>
                  <a:cubicBezTo>
                    <a:pt x="8" y="34"/>
                    <a:pt x="0" y="24"/>
                    <a:pt x="2" y="15"/>
                  </a:cubicBezTo>
                  <a:cubicBezTo>
                    <a:pt x="4" y="5"/>
                    <a:pt x="16" y="0"/>
                    <a:pt x="28" y="2"/>
                  </a:cubicBezTo>
                  <a:cubicBezTo>
                    <a:pt x="41" y="5"/>
                    <a:pt x="49" y="15"/>
                    <a:pt x="47" y="24"/>
                  </a:cubicBezTo>
                  <a:close/>
                </a:path>
              </a:pathLst>
            </a:custGeom>
            <a:solidFill>
              <a:srgbClr val="FFC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îšḻïḋe">
              <a:extLst>
                <a:ext uri="{FF2B5EF4-FFF2-40B4-BE49-F238E27FC236}">
                  <a16:creationId xmlns:a16="http://schemas.microsoft.com/office/drawing/2014/main" id="{6253A3D2-1C24-4939-8F3C-B8B1446E4858}"/>
                </a:ext>
              </a:extLst>
            </p:cNvPr>
            <p:cNvSpPr/>
            <p:nvPr/>
          </p:nvSpPr>
          <p:spPr bwMode="auto">
            <a:xfrm>
              <a:off x="5807075" y="1516063"/>
              <a:ext cx="96837" cy="76200"/>
            </a:xfrm>
            <a:custGeom>
              <a:avLst/>
              <a:gdLst>
                <a:gd name="T0" fmla="*/ 43 w 43"/>
                <a:gd name="T1" fmla="*/ 18 h 34"/>
                <a:gd name="T2" fmla="*/ 21 w 43"/>
                <a:gd name="T3" fmla="*/ 34 h 34"/>
                <a:gd name="T4" fmla="*/ 0 w 43"/>
                <a:gd name="T5" fmla="*/ 17 h 34"/>
                <a:gd name="T6" fmla="*/ 22 w 43"/>
                <a:gd name="T7" fmla="*/ 1 h 34"/>
                <a:gd name="T8" fmla="*/ 43 w 43"/>
                <a:gd name="T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4">
                  <a:moveTo>
                    <a:pt x="43" y="18"/>
                  </a:moveTo>
                  <a:cubicBezTo>
                    <a:pt x="43" y="27"/>
                    <a:pt x="33" y="34"/>
                    <a:pt x="21" y="34"/>
                  </a:cubicBezTo>
                  <a:cubicBezTo>
                    <a:pt x="10" y="34"/>
                    <a:pt x="0" y="26"/>
                    <a:pt x="0" y="17"/>
                  </a:cubicBezTo>
                  <a:cubicBezTo>
                    <a:pt x="1" y="8"/>
                    <a:pt x="10" y="0"/>
                    <a:pt x="22" y="1"/>
                  </a:cubicBezTo>
                  <a:cubicBezTo>
                    <a:pt x="34" y="1"/>
                    <a:pt x="43" y="9"/>
                    <a:pt x="43" y="18"/>
                  </a:cubicBezTo>
                  <a:close/>
                </a:path>
              </a:pathLst>
            </a:custGeom>
            <a:solidFill>
              <a:srgbClr val="FFC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isļiḓè">
              <a:extLst>
                <a:ext uri="{FF2B5EF4-FFF2-40B4-BE49-F238E27FC236}">
                  <a16:creationId xmlns:a16="http://schemas.microsoft.com/office/drawing/2014/main" id="{E5D3F0E7-018E-4E5B-A1A3-14B3641EA276}"/>
                </a:ext>
              </a:extLst>
            </p:cNvPr>
            <p:cNvSpPr/>
            <p:nvPr/>
          </p:nvSpPr>
          <p:spPr bwMode="auto">
            <a:xfrm>
              <a:off x="5359400" y="2836863"/>
              <a:ext cx="269875" cy="212725"/>
            </a:xfrm>
            <a:custGeom>
              <a:avLst/>
              <a:gdLst>
                <a:gd name="T0" fmla="*/ 49 w 119"/>
                <a:gd name="T1" fmla="*/ 84 h 94"/>
                <a:gd name="T2" fmla="*/ 118 w 119"/>
                <a:gd name="T3" fmla="*/ 38 h 94"/>
                <a:gd name="T4" fmla="*/ 109 w 119"/>
                <a:gd name="T5" fmla="*/ 28 h 94"/>
                <a:gd name="T6" fmla="*/ 69 w 119"/>
                <a:gd name="T7" fmla="*/ 0 h 94"/>
                <a:gd name="T8" fmla="*/ 2 w 119"/>
                <a:gd name="T9" fmla="*/ 54 h 94"/>
                <a:gd name="T10" fmla="*/ 6 w 119"/>
                <a:gd name="T11" fmla="*/ 61 h 94"/>
                <a:gd name="T12" fmla="*/ 31 w 119"/>
                <a:gd name="T13" fmla="*/ 78 h 94"/>
                <a:gd name="T14" fmla="*/ 49 w 119"/>
                <a:gd name="T15" fmla="*/ 8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94">
                  <a:moveTo>
                    <a:pt x="49" y="84"/>
                  </a:moveTo>
                  <a:cubicBezTo>
                    <a:pt x="49" y="84"/>
                    <a:pt x="66" y="37"/>
                    <a:pt x="118" y="38"/>
                  </a:cubicBezTo>
                  <a:cubicBezTo>
                    <a:pt x="118" y="38"/>
                    <a:pt x="119" y="32"/>
                    <a:pt x="109" y="28"/>
                  </a:cubicBezTo>
                  <a:cubicBezTo>
                    <a:pt x="99" y="25"/>
                    <a:pt x="80" y="0"/>
                    <a:pt x="69" y="0"/>
                  </a:cubicBezTo>
                  <a:cubicBezTo>
                    <a:pt x="57" y="1"/>
                    <a:pt x="6" y="10"/>
                    <a:pt x="2" y="54"/>
                  </a:cubicBezTo>
                  <a:cubicBezTo>
                    <a:pt x="2" y="54"/>
                    <a:pt x="0" y="58"/>
                    <a:pt x="6" y="61"/>
                  </a:cubicBezTo>
                  <a:cubicBezTo>
                    <a:pt x="12" y="63"/>
                    <a:pt x="28" y="74"/>
                    <a:pt x="31" y="78"/>
                  </a:cubicBezTo>
                  <a:cubicBezTo>
                    <a:pt x="34" y="82"/>
                    <a:pt x="44" y="94"/>
                    <a:pt x="49" y="84"/>
                  </a:cubicBez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ṡḷîḑê">
              <a:extLst>
                <a:ext uri="{FF2B5EF4-FFF2-40B4-BE49-F238E27FC236}">
                  <a16:creationId xmlns:a16="http://schemas.microsoft.com/office/drawing/2014/main" id="{D2A82D26-E90D-4E9C-B12D-3C90D9E1FF95}"/>
                </a:ext>
              </a:extLst>
            </p:cNvPr>
            <p:cNvSpPr/>
            <p:nvPr/>
          </p:nvSpPr>
          <p:spPr bwMode="auto">
            <a:xfrm>
              <a:off x="5445125" y="2836863"/>
              <a:ext cx="184150" cy="90488"/>
            </a:xfrm>
            <a:custGeom>
              <a:avLst/>
              <a:gdLst>
                <a:gd name="T0" fmla="*/ 71 w 81"/>
                <a:gd name="T1" fmla="*/ 28 h 40"/>
                <a:gd name="T2" fmla="*/ 31 w 81"/>
                <a:gd name="T3" fmla="*/ 0 h 40"/>
                <a:gd name="T4" fmla="*/ 0 w 81"/>
                <a:gd name="T5" fmla="*/ 8 h 40"/>
                <a:gd name="T6" fmla="*/ 28 w 81"/>
                <a:gd name="T7" fmla="*/ 12 h 40"/>
                <a:gd name="T8" fmla="*/ 62 w 81"/>
                <a:gd name="T9" fmla="*/ 40 h 40"/>
                <a:gd name="T10" fmla="*/ 80 w 81"/>
                <a:gd name="T11" fmla="*/ 38 h 40"/>
                <a:gd name="T12" fmla="*/ 71 w 81"/>
                <a:gd name="T13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40">
                  <a:moveTo>
                    <a:pt x="71" y="28"/>
                  </a:moveTo>
                  <a:cubicBezTo>
                    <a:pt x="61" y="25"/>
                    <a:pt x="42" y="0"/>
                    <a:pt x="31" y="0"/>
                  </a:cubicBezTo>
                  <a:cubicBezTo>
                    <a:pt x="25" y="1"/>
                    <a:pt x="13" y="2"/>
                    <a:pt x="0" y="8"/>
                  </a:cubicBezTo>
                  <a:cubicBezTo>
                    <a:pt x="12" y="7"/>
                    <a:pt x="24" y="8"/>
                    <a:pt x="28" y="12"/>
                  </a:cubicBezTo>
                  <a:cubicBezTo>
                    <a:pt x="37" y="20"/>
                    <a:pt x="61" y="25"/>
                    <a:pt x="62" y="40"/>
                  </a:cubicBezTo>
                  <a:cubicBezTo>
                    <a:pt x="68" y="39"/>
                    <a:pt x="74" y="38"/>
                    <a:pt x="80" y="38"/>
                  </a:cubicBezTo>
                  <a:cubicBezTo>
                    <a:pt x="80" y="38"/>
                    <a:pt x="81" y="32"/>
                    <a:pt x="71" y="28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iŝ1idé">
              <a:extLst>
                <a:ext uri="{FF2B5EF4-FFF2-40B4-BE49-F238E27FC236}">
                  <a16:creationId xmlns:a16="http://schemas.microsoft.com/office/drawing/2014/main" id="{6ACE5AE6-E132-4851-BCD1-924E363F9E6B}"/>
                </a:ext>
              </a:extLst>
            </p:cNvPr>
            <p:cNvSpPr/>
            <p:nvPr/>
          </p:nvSpPr>
          <p:spPr bwMode="auto">
            <a:xfrm>
              <a:off x="5299075" y="1019175"/>
              <a:ext cx="708025" cy="460375"/>
            </a:xfrm>
            <a:custGeom>
              <a:avLst/>
              <a:gdLst>
                <a:gd name="T0" fmla="*/ 311 w 311"/>
                <a:gd name="T1" fmla="*/ 152 h 203"/>
                <a:gd name="T2" fmla="*/ 276 w 311"/>
                <a:gd name="T3" fmla="*/ 57 h 203"/>
                <a:gd name="T4" fmla="*/ 155 w 311"/>
                <a:gd name="T5" fmla="*/ 6 h 203"/>
                <a:gd name="T6" fmla="*/ 92 w 311"/>
                <a:gd name="T7" fmla="*/ 46 h 203"/>
                <a:gd name="T8" fmla="*/ 35 w 311"/>
                <a:gd name="T9" fmla="*/ 188 h 203"/>
                <a:gd name="T10" fmla="*/ 69 w 311"/>
                <a:gd name="T11" fmla="*/ 203 h 203"/>
                <a:gd name="T12" fmla="*/ 92 w 311"/>
                <a:gd name="T13" fmla="*/ 165 h 203"/>
                <a:gd name="T14" fmla="*/ 128 w 311"/>
                <a:gd name="T15" fmla="*/ 100 h 203"/>
                <a:gd name="T16" fmla="*/ 190 w 311"/>
                <a:gd name="T17" fmla="*/ 142 h 203"/>
                <a:gd name="T18" fmla="*/ 192 w 311"/>
                <a:gd name="T19" fmla="*/ 119 h 203"/>
                <a:gd name="T20" fmla="*/ 307 w 311"/>
                <a:gd name="T21" fmla="*/ 176 h 203"/>
                <a:gd name="T22" fmla="*/ 301 w 311"/>
                <a:gd name="T23" fmla="*/ 142 h 203"/>
                <a:gd name="T24" fmla="*/ 311 w 311"/>
                <a:gd name="T25" fmla="*/ 15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1" h="203">
                  <a:moveTo>
                    <a:pt x="311" y="152"/>
                  </a:moveTo>
                  <a:cubicBezTo>
                    <a:pt x="311" y="152"/>
                    <a:pt x="301" y="90"/>
                    <a:pt x="276" y="57"/>
                  </a:cubicBezTo>
                  <a:cubicBezTo>
                    <a:pt x="251" y="24"/>
                    <a:pt x="187" y="0"/>
                    <a:pt x="155" y="6"/>
                  </a:cubicBezTo>
                  <a:cubicBezTo>
                    <a:pt x="123" y="11"/>
                    <a:pt x="105" y="31"/>
                    <a:pt x="92" y="46"/>
                  </a:cubicBezTo>
                  <a:cubicBezTo>
                    <a:pt x="0" y="65"/>
                    <a:pt x="29" y="174"/>
                    <a:pt x="35" y="188"/>
                  </a:cubicBezTo>
                  <a:cubicBezTo>
                    <a:pt x="40" y="203"/>
                    <a:pt x="69" y="203"/>
                    <a:pt x="69" y="203"/>
                  </a:cubicBezTo>
                  <a:cubicBezTo>
                    <a:pt x="81" y="183"/>
                    <a:pt x="92" y="165"/>
                    <a:pt x="92" y="165"/>
                  </a:cubicBezTo>
                  <a:cubicBezTo>
                    <a:pt x="126" y="143"/>
                    <a:pt x="128" y="100"/>
                    <a:pt x="128" y="100"/>
                  </a:cubicBezTo>
                  <a:cubicBezTo>
                    <a:pt x="128" y="100"/>
                    <a:pt x="151" y="133"/>
                    <a:pt x="190" y="142"/>
                  </a:cubicBezTo>
                  <a:cubicBezTo>
                    <a:pt x="190" y="142"/>
                    <a:pt x="190" y="130"/>
                    <a:pt x="192" y="119"/>
                  </a:cubicBezTo>
                  <a:cubicBezTo>
                    <a:pt x="192" y="119"/>
                    <a:pt x="230" y="168"/>
                    <a:pt x="307" y="176"/>
                  </a:cubicBezTo>
                  <a:cubicBezTo>
                    <a:pt x="307" y="176"/>
                    <a:pt x="304" y="155"/>
                    <a:pt x="301" y="142"/>
                  </a:cubicBezTo>
                  <a:cubicBezTo>
                    <a:pt x="301" y="142"/>
                    <a:pt x="307" y="146"/>
                    <a:pt x="311" y="152"/>
                  </a:cubicBezTo>
                  <a:close/>
                </a:path>
              </a:pathLst>
            </a:custGeom>
            <a:solidFill>
              <a:srgbClr val="353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ïšḷîdê">
              <a:extLst>
                <a:ext uri="{FF2B5EF4-FFF2-40B4-BE49-F238E27FC236}">
                  <a16:creationId xmlns:a16="http://schemas.microsoft.com/office/drawing/2014/main" id="{66E2B3B2-9789-4740-B11B-DC5135437E6A}"/>
                </a:ext>
              </a:extLst>
            </p:cNvPr>
            <p:cNvSpPr/>
            <p:nvPr/>
          </p:nvSpPr>
          <p:spPr bwMode="auto">
            <a:xfrm>
              <a:off x="5349875" y="1279525"/>
              <a:ext cx="184150" cy="200025"/>
            </a:xfrm>
            <a:custGeom>
              <a:avLst/>
              <a:gdLst>
                <a:gd name="T0" fmla="*/ 70 w 81"/>
                <a:gd name="T1" fmla="*/ 50 h 88"/>
                <a:gd name="T2" fmla="*/ 81 w 81"/>
                <a:gd name="T3" fmla="*/ 41 h 88"/>
                <a:gd name="T4" fmla="*/ 5 w 81"/>
                <a:gd name="T5" fmla="*/ 0 h 88"/>
                <a:gd name="T6" fmla="*/ 13 w 81"/>
                <a:gd name="T7" fmla="*/ 73 h 88"/>
                <a:gd name="T8" fmla="*/ 47 w 81"/>
                <a:gd name="T9" fmla="*/ 88 h 88"/>
                <a:gd name="T10" fmla="*/ 70 w 81"/>
                <a:gd name="T11" fmla="*/ 5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8">
                  <a:moveTo>
                    <a:pt x="70" y="50"/>
                  </a:moveTo>
                  <a:cubicBezTo>
                    <a:pt x="75" y="47"/>
                    <a:pt x="78" y="44"/>
                    <a:pt x="81" y="41"/>
                  </a:cubicBezTo>
                  <a:cubicBezTo>
                    <a:pt x="48" y="32"/>
                    <a:pt x="19" y="11"/>
                    <a:pt x="5" y="0"/>
                  </a:cubicBezTo>
                  <a:cubicBezTo>
                    <a:pt x="0" y="33"/>
                    <a:pt x="10" y="66"/>
                    <a:pt x="13" y="73"/>
                  </a:cubicBezTo>
                  <a:cubicBezTo>
                    <a:pt x="18" y="88"/>
                    <a:pt x="47" y="88"/>
                    <a:pt x="47" y="88"/>
                  </a:cubicBezTo>
                  <a:cubicBezTo>
                    <a:pt x="59" y="68"/>
                    <a:pt x="70" y="50"/>
                    <a:pt x="70" y="50"/>
                  </a:cubicBezTo>
                  <a:close/>
                </a:path>
              </a:pathLst>
            </a:custGeom>
            <a:solidFill>
              <a:srgbClr val="282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ṣ1iḋè">
              <a:extLst>
                <a:ext uri="{FF2B5EF4-FFF2-40B4-BE49-F238E27FC236}">
                  <a16:creationId xmlns:a16="http://schemas.microsoft.com/office/drawing/2014/main" id="{D8BAB418-AC1E-4BB0-B662-8C607607A6D5}"/>
                </a:ext>
              </a:extLst>
            </p:cNvPr>
            <p:cNvSpPr/>
            <p:nvPr/>
          </p:nvSpPr>
          <p:spPr bwMode="auto">
            <a:xfrm>
              <a:off x="5365750" y="1357313"/>
              <a:ext cx="104775" cy="187325"/>
            </a:xfrm>
            <a:custGeom>
              <a:avLst/>
              <a:gdLst>
                <a:gd name="T0" fmla="*/ 46 w 46"/>
                <a:gd name="T1" fmla="*/ 83 h 83"/>
                <a:gd name="T2" fmla="*/ 42 w 46"/>
                <a:gd name="T3" fmla="*/ 15 h 83"/>
                <a:gd name="T4" fmla="*/ 27 w 46"/>
                <a:gd name="T5" fmla="*/ 1 h 83"/>
                <a:gd name="T6" fmla="*/ 0 w 46"/>
                <a:gd name="T7" fmla="*/ 28 h 83"/>
                <a:gd name="T8" fmla="*/ 46 w 46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83">
                  <a:moveTo>
                    <a:pt x="46" y="83"/>
                  </a:moveTo>
                  <a:cubicBezTo>
                    <a:pt x="46" y="83"/>
                    <a:pt x="41" y="61"/>
                    <a:pt x="42" y="15"/>
                  </a:cubicBezTo>
                  <a:cubicBezTo>
                    <a:pt x="42" y="7"/>
                    <a:pt x="35" y="0"/>
                    <a:pt x="27" y="1"/>
                  </a:cubicBezTo>
                  <a:cubicBezTo>
                    <a:pt x="15" y="3"/>
                    <a:pt x="0" y="9"/>
                    <a:pt x="0" y="28"/>
                  </a:cubicBezTo>
                  <a:cubicBezTo>
                    <a:pt x="0" y="72"/>
                    <a:pt x="32" y="81"/>
                    <a:pt x="46" y="83"/>
                  </a:cubicBezTo>
                  <a:close/>
                </a:path>
              </a:pathLst>
            </a:custGeom>
            <a:solidFill>
              <a:srgbClr val="FFD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işḷidê">
              <a:extLst>
                <a:ext uri="{FF2B5EF4-FFF2-40B4-BE49-F238E27FC236}">
                  <a16:creationId xmlns:a16="http://schemas.microsoft.com/office/drawing/2014/main" id="{9ADAB3A8-B926-4C67-9606-7BA81D95BB20}"/>
                </a:ext>
              </a:extLst>
            </p:cNvPr>
            <p:cNvSpPr/>
            <p:nvPr/>
          </p:nvSpPr>
          <p:spPr bwMode="auto">
            <a:xfrm>
              <a:off x="5391150" y="1411288"/>
              <a:ext cx="58737" cy="68263"/>
            </a:xfrm>
            <a:custGeom>
              <a:avLst/>
              <a:gdLst>
                <a:gd name="T0" fmla="*/ 9 w 26"/>
                <a:gd name="T1" fmla="*/ 0 h 30"/>
                <a:gd name="T2" fmla="*/ 22 w 26"/>
                <a:gd name="T3" fmla="*/ 10 h 30"/>
                <a:gd name="T4" fmla="*/ 25 w 26"/>
                <a:gd name="T5" fmla="*/ 18 h 30"/>
                <a:gd name="T6" fmla="*/ 26 w 26"/>
                <a:gd name="T7" fmla="*/ 27 h 30"/>
                <a:gd name="T8" fmla="*/ 25 w 26"/>
                <a:gd name="T9" fmla="*/ 30 h 30"/>
                <a:gd name="T10" fmla="*/ 22 w 26"/>
                <a:gd name="T11" fmla="*/ 29 h 30"/>
                <a:gd name="T12" fmla="*/ 17 w 26"/>
                <a:gd name="T13" fmla="*/ 26 h 30"/>
                <a:gd name="T14" fmla="*/ 12 w 26"/>
                <a:gd name="T15" fmla="*/ 25 h 30"/>
                <a:gd name="T16" fmla="*/ 6 w 26"/>
                <a:gd name="T17" fmla="*/ 25 h 30"/>
                <a:gd name="T18" fmla="*/ 0 w 26"/>
                <a:gd name="T19" fmla="*/ 27 h 30"/>
                <a:gd name="T20" fmla="*/ 5 w 26"/>
                <a:gd name="T21" fmla="*/ 23 h 30"/>
                <a:gd name="T22" fmla="*/ 12 w 26"/>
                <a:gd name="T23" fmla="*/ 22 h 30"/>
                <a:gd name="T24" fmla="*/ 18 w 26"/>
                <a:gd name="T25" fmla="*/ 22 h 30"/>
                <a:gd name="T26" fmla="*/ 25 w 26"/>
                <a:gd name="T27" fmla="*/ 25 h 30"/>
                <a:gd name="T28" fmla="*/ 22 w 26"/>
                <a:gd name="T29" fmla="*/ 27 h 30"/>
                <a:gd name="T30" fmla="*/ 22 w 26"/>
                <a:gd name="T31" fmla="*/ 19 h 30"/>
                <a:gd name="T32" fmla="*/ 19 w 26"/>
                <a:gd name="T33" fmla="*/ 12 h 30"/>
                <a:gd name="T34" fmla="*/ 9 w 26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30">
                  <a:moveTo>
                    <a:pt x="9" y="0"/>
                  </a:moveTo>
                  <a:cubicBezTo>
                    <a:pt x="14" y="2"/>
                    <a:pt x="19" y="6"/>
                    <a:pt x="22" y="10"/>
                  </a:cubicBezTo>
                  <a:cubicBezTo>
                    <a:pt x="24" y="13"/>
                    <a:pt x="25" y="16"/>
                    <a:pt x="25" y="18"/>
                  </a:cubicBezTo>
                  <a:cubicBezTo>
                    <a:pt x="26" y="21"/>
                    <a:pt x="26" y="24"/>
                    <a:pt x="26" y="27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28"/>
                    <a:pt x="19" y="27"/>
                    <a:pt x="17" y="26"/>
                  </a:cubicBezTo>
                  <a:cubicBezTo>
                    <a:pt x="15" y="25"/>
                    <a:pt x="14" y="25"/>
                    <a:pt x="12" y="25"/>
                  </a:cubicBezTo>
                  <a:cubicBezTo>
                    <a:pt x="10" y="24"/>
                    <a:pt x="8" y="24"/>
                    <a:pt x="6" y="25"/>
                  </a:cubicBezTo>
                  <a:cubicBezTo>
                    <a:pt x="4" y="25"/>
                    <a:pt x="2" y="26"/>
                    <a:pt x="0" y="27"/>
                  </a:cubicBezTo>
                  <a:cubicBezTo>
                    <a:pt x="1" y="26"/>
                    <a:pt x="3" y="24"/>
                    <a:pt x="5" y="23"/>
                  </a:cubicBezTo>
                  <a:cubicBezTo>
                    <a:pt x="7" y="22"/>
                    <a:pt x="9" y="22"/>
                    <a:pt x="12" y="22"/>
                  </a:cubicBezTo>
                  <a:cubicBezTo>
                    <a:pt x="14" y="22"/>
                    <a:pt x="16" y="22"/>
                    <a:pt x="18" y="22"/>
                  </a:cubicBezTo>
                  <a:cubicBezTo>
                    <a:pt x="21" y="23"/>
                    <a:pt x="23" y="24"/>
                    <a:pt x="25" y="25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4"/>
                    <a:pt x="22" y="22"/>
                    <a:pt x="22" y="19"/>
                  </a:cubicBezTo>
                  <a:cubicBezTo>
                    <a:pt x="21" y="17"/>
                    <a:pt x="20" y="14"/>
                    <a:pt x="19" y="12"/>
                  </a:cubicBezTo>
                  <a:cubicBezTo>
                    <a:pt x="17" y="7"/>
                    <a:pt x="13" y="3"/>
                    <a:pt x="9" y="0"/>
                  </a:cubicBezTo>
                  <a:close/>
                </a:path>
              </a:pathLst>
            </a:custGeom>
            <a:solidFill>
              <a:srgbClr val="E2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îṥľiḋé">
              <a:extLst>
                <a:ext uri="{FF2B5EF4-FFF2-40B4-BE49-F238E27FC236}">
                  <a16:creationId xmlns:a16="http://schemas.microsoft.com/office/drawing/2014/main" id="{4FE19120-7295-40AB-BA0D-0C35FE4E1395}"/>
                </a:ext>
              </a:extLst>
            </p:cNvPr>
            <p:cNvSpPr/>
            <p:nvPr/>
          </p:nvSpPr>
          <p:spPr bwMode="auto">
            <a:xfrm>
              <a:off x="5702300" y="1728788"/>
              <a:ext cx="58737" cy="6350"/>
            </a:xfrm>
            <a:custGeom>
              <a:avLst/>
              <a:gdLst>
                <a:gd name="T0" fmla="*/ 0 w 26"/>
                <a:gd name="T1" fmla="*/ 0 h 3"/>
                <a:gd name="T2" fmla="*/ 13 w 26"/>
                <a:gd name="T3" fmla="*/ 1 h 3"/>
                <a:gd name="T4" fmla="*/ 26 w 26"/>
                <a:gd name="T5" fmla="*/ 0 h 3"/>
                <a:gd name="T6" fmla="*/ 20 w 26"/>
                <a:gd name="T7" fmla="*/ 3 h 3"/>
                <a:gd name="T8" fmla="*/ 13 w 26"/>
                <a:gd name="T9" fmla="*/ 3 h 3"/>
                <a:gd name="T10" fmla="*/ 6 w 26"/>
                <a:gd name="T11" fmla="*/ 2 h 3"/>
                <a:gd name="T12" fmla="*/ 0 w 26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">
                  <a:moveTo>
                    <a:pt x="0" y="0"/>
                  </a:moveTo>
                  <a:cubicBezTo>
                    <a:pt x="4" y="0"/>
                    <a:pt x="9" y="1"/>
                    <a:pt x="13" y="1"/>
                  </a:cubicBezTo>
                  <a:cubicBezTo>
                    <a:pt x="18" y="1"/>
                    <a:pt x="22" y="1"/>
                    <a:pt x="26" y="0"/>
                  </a:cubicBezTo>
                  <a:cubicBezTo>
                    <a:pt x="25" y="1"/>
                    <a:pt x="22" y="2"/>
                    <a:pt x="20" y="3"/>
                  </a:cubicBezTo>
                  <a:cubicBezTo>
                    <a:pt x="18" y="3"/>
                    <a:pt x="15" y="3"/>
                    <a:pt x="13" y="3"/>
                  </a:cubicBezTo>
                  <a:cubicBezTo>
                    <a:pt x="11" y="3"/>
                    <a:pt x="8" y="3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E2A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işḷíḋê">
              <a:extLst>
                <a:ext uri="{FF2B5EF4-FFF2-40B4-BE49-F238E27FC236}">
                  <a16:creationId xmlns:a16="http://schemas.microsoft.com/office/drawing/2014/main" id="{A3D98008-156F-44FE-9833-839AD4179C8D}"/>
                </a:ext>
              </a:extLst>
            </p:cNvPr>
            <p:cNvSpPr/>
            <p:nvPr/>
          </p:nvSpPr>
          <p:spPr bwMode="auto">
            <a:xfrm>
              <a:off x="5440363" y="1146175"/>
              <a:ext cx="504825" cy="88900"/>
            </a:xfrm>
            <a:custGeom>
              <a:avLst/>
              <a:gdLst>
                <a:gd name="T0" fmla="*/ 147 w 222"/>
                <a:gd name="T1" fmla="*/ 37 h 39"/>
                <a:gd name="T2" fmla="*/ 159 w 222"/>
                <a:gd name="T3" fmla="*/ 36 h 39"/>
                <a:gd name="T4" fmla="*/ 170 w 222"/>
                <a:gd name="T5" fmla="*/ 33 h 39"/>
                <a:gd name="T6" fmla="*/ 180 w 222"/>
                <a:gd name="T7" fmla="*/ 30 h 39"/>
                <a:gd name="T8" fmla="*/ 199 w 222"/>
                <a:gd name="T9" fmla="*/ 24 h 39"/>
                <a:gd name="T10" fmla="*/ 215 w 222"/>
                <a:gd name="T11" fmla="*/ 17 h 39"/>
                <a:gd name="T12" fmla="*/ 222 w 222"/>
                <a:gd name="T13" fmla="*/ 13 h 39"/>
                <a:gd name="T14" fmla="*/ 220 w 222"/>
                <a:gd name="T15" fmla="*/ 11 h 39"/>
                <a:gd name="T16" fmla="*/ 213 w 222"/>
                <a:gd name="T17" fmla="*/ 13 h 39"/>
                <a:gd name="T18" fmla="*/ 206 w 222"/>
                <a:gd name="T19" fmla="*/ 15 h 39"/>
                <a:gd name="T20" fmla="*/ 197 w 222"/>
                <a:gd name="T21" fmla="*/ 17 h 39"/>
                <a:gd name="T22" fmla="*/ 178 w 222"/>
                <a:gd name="T23" fmla="*/ 22 h 39"/>
                <a:gd name="T24" fmla="*/ 168 w 222"/>
                <a:gd name="T25" fmla="*/ 24 h 39"/>
                <a:gd name="T26" fmla="*/ 162 w 222"/>
                <a:gd name="T27" fmla="*/ 24 h 39"/>
                <a:gd name="T28" fmla="*/ 157 w 222"/>
                <a:gd name="T29" fmla="*/ 25 h 39"/>
                <a:gd name="T30" fmla="*/ 134 w 222"/>
                <a:gd name="T31" fmla="*/ 27 h 39"/>
                <a:gd name="T32" fmla="*/ 110 w 222"/>
                <a:gd name="T33" fmla="*/ 27 h 39"/>
                <a:gd name="T34" fmla="*/ 87 w 222"/>
                <a:gd name="T35" fmla="*/ 25 h 39"/>
                <a:gd name="T36" fmla="*/ 64 w 222"/>
                <a:gd name="T37" fmla="*/ 20 h 39"/>
                <a:gd name="T38" fmla="*/ 43 w 222"/>
                <a:gd name="T39" fmla="*/ 15 h 39"/>
                <a:gd name="T40" fmla="*/ 25 w 222"/>
                <a:gd name="T41" fmla="*/ 9 h 39"/>
                <a:gd name="T42" fmla="*/ 9 w 222"/>
                <a:gd name="T43" fmla="*/ 3 h 39"/>
                <a:gd name="T44" fmla="*/ 3 w 222"/>
                <a:gd name="T45" fmla="*/ 0 h 39"/>
                <a:gd name="T46" fmla="*/ 0 w 222"/>
                <a:gd name="T47" fmla="*/ 2 h 39"/>
                <a:gd name="T48" fmla="*/ 22 w 222"/>
                <a:gd name="T49" fmla="*/ 15 h 39"/>
                <a:gd name="T50" fmla="*/ 40 w 222"/>
                <a:gd name="T51" fmla="*/ 23 h 39"/>
                <a:gd name="T52" fmla="*/ 62 w 222"/>
                <a:gd name="T53" fmla="*/ 31 h 39"/>
                <a:gd name="T54" fmla="*/ 85 w 222"/>
                <a:gd name="T55" fmla="*/ 36 h 39"/>
                <a:gd name="T56" fmla="*/ 110 w 222"/>
                <a:gd name="T57" fmla="*/ 39 h 39"/>
                <a:gd name="T58" fmla="*/ 135 w 222"/>
                <a:gd name="T59" fmla="*/ 39 h 39"/>
                <a:gd name="T60" fmla="*/ 147 w 222"/>
                <a:gd name="T61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2" h="39">
                  <a:moveTo>
                    <a:pt x="147" y="37"/>
                  </a:moveTo>
                  <a:cubicBezTo>
                    <a:pt x="151" y="37"/>
                    <a:pt x="155" y="36"/>
                    <a:pt x="159" y="36"/>
                  </a:cubicBezTo>
                  <a:cubicBezTo>
                    <a:pt x="162" y="35"/>
                    <a:pt x="166" y="34"/>
                    <a:pt x="170" y="33"/>
                  </a:cubicBezTo>
                  <a:cubicBezTo>
                    <a:pt x="173" y="32"/>
                    <a:pt x="177" y="32"/>
                    <a:pt x="180" y="30"/>
                  </a:cubicBezTo>
                  <a:cubicBezTo>
                    <a:pt x="187" y="29"/>
                    <a:pt x="194" y="26"/>
                    <a:pt x="199" y="24"/>
                  </a:cubicBezTo>
                  <a:cubicBezTo>
                    <a:pt x="205" y="22"/>
                    <a:pt x="210" y="19"/>
                    <a:pt x="215" y="17"/>
                  </a:cubicBezTo>
                  <a:cubicBezTo>
                    <a:pt x="217" y="16"/>
                    <a:pt x="220" y="15"/>
                    <a:pt x="222" y="13"/>
                  </a:cubicBezTo>
                  <a:cubicBezTo>
                    <a:pt x="221" y="12"/>
                    <a:pt x="221" y="12"/>
                    <a:pt x="220" y="11"/>
                  </a:cubicBezTo>
                  <a:cubicBezTo>
                    <a:pt x="218" y="11"/>
                    <a:pt x="216" y="12"/>
                    <a:pt x="213" y="13"/>
                  </a:cubicBezTo>
                  <a:cubicBezTo>
                    <a:pt x="211" y="14"/>
                    <a:pt x="208" y="14"/>
                    <a:pt x="206" y="15"/>
                  </a:cubicBezTo>
                  <a:cubicBezTo>
                    <a:pt x="203" y="16"/>
                    <a:pt x="200" y="17"/>
                    <a:pt x="197" y="17"/>
                  </a:cubicBezTo>
                  <a:cubicBezTo>
                    <a:pt x="191" y="19"/>
                    <a:pt x="185" y="20"/>
                    <a:pt x="178" y="22"/>
                  </a:cubicBezTo>
                  <a:cubicBezTo>
                    <a:pt x="175" y="22"/>
                    <a:pt x="171" y="23"/>
                    <a:pt x="168" y="24"/>
                  </a:cubicBezTo>
                  <a:cubicBezTo>
                    <a:pt x="166" y="24"/>
                    <a:pt x="164" y="24"/>
                    <a:pt x="162" y="24"/>
                  </a:cubicBezTo>
                  <a:cubicBezTo>
                    <a:pt x="161" y="25"/>
                    <a:pt x="159" y="25"/>
                    <a:pt x="157" y="25"/>
                  </a:cubicBezTo>
                  <a:cubicBezTo>
                    <a:pt x="150" y="26"/>
                    <a:pt x="142" y="27"/>
                    <a:pt x="134" y="27"/>
                  </a:cubicBezTo>
                  <a:cubicBezTo>
                    <a:pt x="126" y="27"/>
                    <a:pt x="118" y="27"/>
                    <a:pt x="110" y="27"/>
                  </a:cubicBezTo>
                  <a:cubicBezTo>
                    <a:pt x="102" y="26"/>
                    <a:pt x="94" y="26"/>
                    <a:pt x="87" y="25"/>
                  </a:cubicBezTo>
                  <a:cubicBezTo>
                    <a:pt x="79" y="23"/>
                    <a:pt x="71" y="22"/>
                    <a:pt x="64" y="20"/>
                  </a:cubicBezTo>
                  <a:cubicBezTo>
                    <a:pt x="57" y="19"/>
                    <a:pt x="50" y="17"/>
                    <a:pt x="43" y="15"/>
                  </a:cubicBezTo>
                  <a:cubicBezTo>
                    <a:pt x="37" y="13"/>
                    <a:pt x="30" y="11"/>
                    <a:pt x="25" y="9"/>
                  </a:cubicBezTo>
                  <a:cubicBezTo>
                    <a:pt x="19" y="7"/>
                    <a:pt x="14" y="5"/>
                    <a:pt x="9" y="3"/>
                  </a:cubicBezTo>
                  <a:cubicBezTo>
                    <a:pt x="7" y="2"/>
                    <a:pt x="5" y="1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5" y="6"/>
                    <a:pt x="13" y="11"/>
                    <a:pt x="22" y="15"/>
                  </a:cubicBezTo>
                  <a:cubicBezTo>
                    <a:pt x="28" y="18"/>
                    <a:pt x="34" y="21"/>
                    <a:pt x="40" y="23"/>
                  </a:cubicBezTo>
                  <a:cubicBezTo>
                    <a:pt x="47" y="26"/>
                    <a:pt x="54" y="29"/>
                    <a:pt x="62" y="31"/>
                  </a:cubicBezTo>
                  <a:cubicBezTo>
                    <a:pt x="69" y="33"/>
                    <a:pt x="77" y="35"/>
                    <a:pt x="85" y="36"/>
                  </a:cubicBezTo>
                  <a:cubicBezTo>
                    <a:pt x="93" y="37"/>
                    <a:pt x="101" y="38"/>
                    <a:pt x="110" y="39"/>
                  </a:cubicBezTo>
                  <a:cubicBezTo>
                    <a:pt x="118" y="39"/>
                    <a:pt x="126" y="39"/>
                    <a:pt x="135" y="39"/>
                  </a:cubicBezTo>
                  <a:cubicBezTo>
                    <a:pt x="139" y="38"/>
                    <a:pt x="143" y="38"/>
                    <a:pt x="147" y="3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697" name="矩形 696">
            <a:extLst>
              <a:ext uri="{FF2B5EF4-FFF2-40B4-BE49-F238E27FC236}">
                <a16:creationId xmlns:a16="http://schemas.microsoft.com/office/drawing/2014/main" id="{269F1813-31FE-4903-90EA-2EEE717B6486}"/>
              </a:ext>
            </a:extLst>
          </p:cNvPr>
          <p:cNvSpPr/>
          <p:nvPr/>
        </p:nvSpPr>
        <p:spPr>
          <a:xfrm>
            <a:off x="4159951" y="3797687"/>
            <a:ext cx="75440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dirty="0">
                <a:solidFill>
                  <a:srgbClr val="000000"/>
                </a:solidFill>
              </a:rPr>
              <a:t>Wear your </a:t>
            </a:r>
            <a:r>
              <a:rPr lang="en-US" altLang="zh-CN" sz="5400" dirty="0">
                <a:solidFill>
                  <a:schemeClr val="bg1"/>
                </a:solidFill>
              </a:rPr>
              <a:t>heart</a:t>
            </a:r>
            <a:r>
              <a:rPr lang="en-US" altLang="zh-CN" sz="3600" dirty="0">
                <a:solidFill>
                  <a:srgbClr val="000000"/>
                </a:solidFill>
              </a:rPr>
              <a:t> out on your sleeve</a:t>
            </a:r>
            <a:endParaRPr lang="zh-CN" altLang="en-US" sz="3600" dirty="0">
              <a:solidFill>
                <a:srgbClr val="000000"/>
              </a:solidFill>
            </a:endParaRPr>
          </a:p>
        </p:txBody>
      </p:sp>
      <p:grpSp>
        <p:nvGrpSpPr>
          <p:cNvPr id="698" name="00881c4e-fc5a-4cdc-b280-2027de2f17a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BCFBD078-6142-4ABF-A18E-EDC8F8D5D5A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789428" y="7019486"/>
            <a:ext cx="2473951" cy="1848187"/>
            <a:chOff x="3744728" y="1668689"/>
            <a:chExt cx="4702545" cy="3513078"/>
          </a:xfrm>
        </p:grpSpPr>
        <p:sp>
          <p:nvSpPr>
            <p:cNvPr id="699" name="îṥḷíḓè">
              <a:extLst>
                <a:ext uri="{FF2B5EF4-FFF2-40B4-BE49-F238E27FC236}">
                  <a16:creationId xmlns:a16="http://schemas.microsoft.com/office/drawing/2014/main" id="{EB620A9C-03F7-4B9E-8766-C4DA62EB1ECA}"/>
                </a:ext>
              </a:extLst>
            </p:cNvPr>
            <p:cNvSpPr/>
            <p:nvPr/>
          </p:nvSpPr>
          <p:spPr bwMode="auto">
            <a:xfrm>
              <a:off x="4277851" y="1668689"/>
              <a:ext cx="1745223" cy="3027735"/>
            </a:xfrm>
            <a:custGeom>
              <a:avLst/>
              <a:gdLst>
                <a:gd name="T0" fmla="*/ 668 w 668"/>
                <a:gd name="T1" fmla="*/ 255 h 1160"/>
                <a:gd name="T2" fmla="*/ 612 w 668"/>
                <a:gd name="T3" fmla="*/ 199 h 1160"/>
                <a:gd name="T4" fmla="*/ 561 w 668"/>
                <a:gd name="T5" fmla="*/ 233 h 1160"/>
                <a:gd name="T6" fmla="*/ 561 w 668"/>
                <a:gd name="T7" fmla="*/ 145 h 1160"/>
                <a:gd name="T8" fmla="*/ 499 w 668"/>
                <a:gd name="T9" fmla="*/ 75 h 1160"/>
                <a:gd name="T10" fmla="*/ 429 w 668"/>
                <a:gd name="T11" fmla="*/ 116 h 1160"/>
                <a:gd name="T12" fmla="*/ 429 w 668"/>
                <a:gd name="T13" fmla="*/ 67 h 1160"/>
                <a:gd name="T14" fmla="*/ 362 w 668"/>
                <a:gd name="T15" fmla="*/ 0 h 1160"/>
                <a:gd name="T16" fmla="*/ 295 w 668"/>
                <a:gd name="T17" fmla="*/ 67 h 1160"/>
                <a:gd name="T18" fmla="*/ 295 w 668"/>
                <a:gd name="T19" fmla="*/ 123 h 1160"/>
                <a:gd name="T20" fmla="*/ 217 w 668"/>
                <a:gd name="T21" fmla="*/ 77 h 1160"/>
                <a:gd name="T22" fmla="*/ 161 w 668"/>
                <a:gd name="T23" fmla="*/ 146 h 1160"/>
                <a:gd name="T24" fmla="*/ 161 w 668"/>
                <a:gd name="T25" fmla="*/ 619 h 1160"/>
                <a:gd name="T26" fmla="*/ 126 w 668"/>
                <a:gd name="T27" fmla="*/ 586 h 1160"/>
                <a:gd name="T28" fmla="*/ 126 w 668"/>
                <a:gd name="T29" fmla="*/ 511 h 1160"/>
                <a:gd name="T30" fmla="*/ 24 w 668"/>
                <a:gd name="T31" fmla="*/ 386 h 1160"/>
                <a:gd name="T32" fmla="*/ 0 w 668"/>
                <a:gd name="T33" fmla="*/ 383 h 1160"/>
                <a:gd name="T34" fmla="*/ 0 w 668"/>
                <a:gd name="T35" fmla="*/ 602 h 1160"/>
                <a:gd name="T36" fmla="*/ 59 w 668"/>
                <a:gd name="T37" fmla="*/ 739 h 1160"/>
                <a:gd name="T38" fmla="*/ 242 w 668"/>
                <a:gd name="T39" fmla="*/ 911 h 1160"/>
                <a:gd name="T40" fmla="*/ 242 w 668"/>
                <a:gd name="T41" fmla="*/ 1160 h 1160"/>
                <a:gd name="T42" fmla="*/ 596 w 668"/>
                <a:gd name="T43" fmla="*/ 1160 h 1160"/>
                <a:gd name="T44" fmla="*/ 596 w 668"/>
                <a:gd name="T45" fmla="*/ 909 h 1160"/>
                <a:gd name="T46" fmla="*/ 668 w 668"/>
                <a:gd name="T47" fmla="*/ 630 h 1160"/>
                <a:gd name="T48" fmla="*/ 668 w 668"/>
                <a:gd name="T49" fmla="*/ 255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8" h="1160">
                  <a:moveTo>
                    <a:pt x="668" y="255"/>
                  </a:moveTo>
                  <a:cubicBezTo>
                    <a:pt x="668" y="224"/>
                    <a:pt x="643" y="199"/>
                    <a:pt x="612" y="199"/>
                  </a:cubicBezTo>
                  <a:cubicBezTo>
                    <a:pt x="589" y="199"/>
                    <a:pt x="569" y="213"/>
                    <a:pt x="561" y="233"/>
                  </a:cubicBezTo>
                  <a:cubicBezTo>
                    <a:pt x="561" y="145"/>
                    <a:pt x="561" y="145"/>
                    <a:pt x="561" y="145"/>
                  </a:cubicBezTo>
                  <a:cubicBezTo>
                    <a:pt x="561" y="110"/>
                    <a:pt x="535" y="79"/>
                    <a:pt x="499" y="75"/>
                  </a:cubicBezTo>
                  <a:cubicBezTo>
                    <a:pt x="468" y="72"/>
                    <a:pt x="444" y="90"/>
                    <a:pt x="429" y="116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30"/>
                    <a:pt x="400" y="0"/>
                    <a:pt x="362" y="0"/>
                  </a:cubicBezTo>
                  <a:cubicBezTo>
                    <a:pt x="325" y="0"/>
                    <a:pt x="295" y="30"/>
                    <a:pt x="295" y="67"/>
                  </a:cubicBezTo>
                  <a:cubicBezTo>
                    <a:pt x="295" y="123"/>
                    <a:pt x="295" y="123"/>
                    <a:pt x="295" y="123"/>
                  </a:cubicBezTo>
                  <a:cubicBezTo>
                    <a:pt x="286" y="92"/>
                    <a:pt x="252" y="70"/>
                    <a:pt x="217" y="77"/>
                  </a:cubicBezTo>
                  <a:cubicBezTo>
                    <a:pt x="184" y="83"/>
                    <a:pt x="161" y="113"/>
                    <a:pt x="161" y="146"/>
                  </a:cubicBezTo>
                  <a:cubicBezTo>
                    <a:pt x="161" y="619"/>
                    <a:pt x="161" y="619"/>
                    <a:pt x="161" y="619"/>
                  </a:cubicBezTo>
                  <a:cubicBezTo>
                    <a:pt x="126" y="586"/>
                    <a:pt x="126" y="586"/>
                    <a:pt x="126" y="586"/>
                  </a:cubicBezTo>
                  <a:cubicBezTo>
                    <a:pt x="126" y="511"/>
                    <a:pt x="126" y="511"/>
                    <a:pt x="126" y="511"/>
                  </a:cubicBezTo>
                  <a:cubicBezTo>
                    <a:pt x="126" y="449"/>
                    <a:pt x="82" y="398"/>
                    <a:pt x="24" y="386"/>
                  </a:cubicBezTo>
                  <a:cubicBezTo>
                    <a:pt x="16" y="384"/>
                    <a:pt x="0" y="383"/>
                    <a:pt x="0" y="383"/>
                  </a:cubicBezTo>
                  <a:cubicBezTo>
                    <a:pt x="0" y="602"/>
                    <a:pt x="0" y="602"/>
                    <a:pt x="0" y="602"/>
                  </a:cubicBezTo>
                  <a:cubicBezTo>
                    <a:pt x="0" y="654"/>
                    <a:pt x="21" y="703"/>
                    <a:pt x="59" y="739"/>
                  </a:cubicBezTo>
                  <a:cubicBezTo>
                    <a:pt x="242" y="911"/>
                    <a:pt x="242" y="911"/>
                    <a:pt x="242" y="911"/>
                  </a:cubicBezTo>
                  <a:cubicBezTo>
                    <a:pt x="242" y="1160"/>
                    <a:pt x="242" y="1160"/>
                    <a:pt x="242" y="1160"/>
                  </a:cubicBezTo>
                  <a:cubicBezTo>
                    <a:pt x="596" y="1160"/>
                    <a:pt x="596" y="1160"/>
                    <a:pt x="596" y="1160"/>
                  </a:cubicBezTo>
                  <a:cubicBezTo>
                    <a:pt x="596" y="909"/>
                    <a:pt x="596" y="909"/>
                    <a:pt x="596" y="909"/>
                  </a:cubicBezTo>
                  <a:cubicBezTo>
                    <a:pt x="644" y="824"/>
                    <a:pt x="668" y="728"/>
                    <a:pt x="668" y="630"/>
                  </a:cubicBezTo>
                  <a:cubicBezTo>
                    <a:pt x="668" y="255"/>
                    <a:pt x="668" y="255"/>
                    <a:pt x="668" y="255"/>
                  </a:cubicBezTo>
                </a:path>
              </a:pathLst>
            </a:custGeom>
            <a:solidFill>
              <a:srgbClr val="FFC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íṡ1ïde">
              <a:extLst>
                <a:ext uri="{FF2B5EF4-FFF2-40B4-BE49-F238E27FC236}">
                  <a16:creationId xmlns:a16="http://schemas.microsoft.com/office/drawing/2014/main" id="{EA2F5F92-6C2F-4BBF-98D4-C8AB241795AF}"/>
                </a:ext>
              </a:extLst>
            </p:cNvPr>
            <p:cNvSpPr/>
            <p:nvPr/>
          </p:nvSpPr>
          <p:spPr bwMode="auto">
            <a:xfrm>
              <a:off x="4909048" y="4294067"/>
              <a:ext cx="925421" cy="84243"/>
            </a:xfrm>
            <a:custGeom>
              <a:avLst/>
              <a:gdLst>
                <a:gd name="T0" fmla="*/ 736 w 736"/>
                <a:gd name="T1" fmla="*/ 0 h 67"/>
                <a:gd name="T2" fmla="*/ 0 w 736"/>
                <a:gd name="T3" fmla="*/ 0 h 67"/>
                <a:gd name="T4" fmla="*/ 0 w 736"/>
                <a:gd name="T5" fmla="*/ 67 h 67"/>
                <a:gd name="T6" fmla="*/ 63 w 736"/>
                <a:gd name="T7" fmla="*/ 67 h 67"/>
                <a:gd name="T8" fmla="*/ 672 w 736"/>
                <a:gd name="T9" fmla="*/ 67 h 67"/>
                <a:gd name="T10" fmla="*/ 736 w 736"/>
                <a:gd name="T11" fmla="*/ 67 h 67"/>
                <a:gd name="T12" fmla="*/ 736 w 736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6" h="67">
                  <a:moveTo>
                    <a:pt x="736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3" y="67"/>
                  </a:lnTo>
                  <a:lnTo>
                    <a:pt x="672" y="67"/>
                  </a:lnTo>
                  <a:lnTo>
                    <a:pt x="736" y="67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FB7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íś1íḑé">
              <a:extLst>
                <a:ext uri="{FF2B5EF4-FFF2-40B4-BE49-F238E27FC236}">
                  <a16:creationId xmlns:a16="http://schemas.microsoft.com/office/drawing/2014/main" id="{9BC79B1A-FE7A-4AED-A504-65C2C065B233}"/>
                </a:ext>
              </a:extLst>
            </p:cNvPr>
            <p:cNvSpPr/>
            <p:nvPr/>
          </p:nvSpPr>
          <p:spPr bwMode="auto">
            <a:xfrm>
              <a:off x="4909048" y="4294067"/>
              <a:ext cx="925421" cy="84243"/>
            </a:xfrm>
            <a:custGeom>
              <a:avLst/>
              <a:gdLst>
                <a:gd name="T0" fmla="*/ 736 w 736"/>
                <a:gd name="T1" fmla="*/ 0 h 67"/>
                <a:gd name="T2" fmla="*/ 0 w 736"/>
                <a:gd name="T3" fmla="*/ 0 h 67"/>
                <a:gd name="T4" fmla="*/ 0 w 736"/>
                <a:gd name="T5" fmla="*/ 67 h 67"/>
                <a:gd name="T6" fmla="*/ 63 w 736"/>
                <a:gd name="T7" fmla="*/ 67 h 67"/>
                <a:gd name="T8" fmla="*/ 672 w 736"/>
                <a:gd name="T9" fmla="*/ 67 h 67"/>
                <a:gd name="T10" fmla="*/ 736 w 736"/>
                <a:gd name="T11" fmla="*/ 67 h 67"/>
                <a:gd name="T12" fmla="*/ 736 w 736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6" h="67">
                  <a:moveTo>
                    <a:pt x="736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3" y="67"/>
                  </a:lnTo>
                  <a:lnTo>
                    <a:pt x="672" y="67"/>
                  </a:lnTo>
                  <a:lnTo>
                    <a:pt x="736" y="67"/>
                  </a:lnTo>
                  <a:lnTo>
                    <a:pt x="7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işļíḑé">
              <a:extLst>
                <a:ext uri="{FF2B5EF4-FFF2-40B4-BE49-F238E27FC236}">
                  <a16:creationId xmlns:a16="http://schemas.microsoft.com/office/drawing/2014/main" id="{FD65A5D4-3550-4BB3-AC1E-060AB5EFD8FD}"/>
                </a:ext>
              </a:extLst>
            </p:cNvPr>
            <p:cNvSpPr/>
            <p:nvPr/>
          </p:nvSpPr>
          <p:spPr bwMode="auto">
            <a:xfrm>
              <a:off x="4877614" y="4378311"/>
              <a:ext cx="985774" cy="803456"/>
            </a:xfrm>
            <a:prstGeom prst="rect">
              <a:avLst/>
            </a:prstGeom>
            <a:solidFill>
              <a:srgbClr val="AFC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iṧḷiḑe">
              <a:extLst>
                <a:ext uri="{FF2B5EF4-FFF2-40B4-BE49-F238E27FC236}">
                  <a16:creationId xmlns:a16="http://schemas.microsoft.com/office/drawing/2014/main" id="{7D42C92A-7609-4954-8E92-C122C3D9A92D}"/>
                </a:ext>
              </a:extLst>
            </p:cNvPr>
            <p:cNvSpPr/>
            <p:nvPr/>
          </p:nvSpPr>
          <p:spPr bwMode="auto">
            <a:xfrm>
              <a:off x="4877614" y="4378311"/>
              <a:ext cx="985774" cy="80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ïṧľiḍé">
              <a:extLst>
                <a:ext uri="{FF2B5EF4-FFF2-40B4-BE49-F238E27FC236}">
                  <a16:creationId xmlns:a16="http://schemas.microsoft.com/office/drawing/2014/main" id="{84CE0895-3A82-4E8C-84A3-44172AA84C3D}"/>
                </a:ext>
              </a:extLst>
            </p:cNvPr>
            <p:cNvSpPr/>
            <p:nvPr/>
          </p:nvSpPr>
          <p:spPr bwMode="auto">
            <a:xfrm>
              <a:off x="6168928" y="1668689"/>
              <a:ext cx="1745223" cy="3027735"/>
            </a:xfrm>
            <a:custGeom>
              <a:avLst/>
              <a:gdLst>
                <a:gd name="T0" fmla="*/ 0 w 668"/>
                <a:gd name="T1" fmla="*/ 255 h 1160"/>
                <a:gd name="T2" fmla="*/ 56 w 668"/>
                <a:gd name="T3" fmla="*/ 199 h 1160"/>
                <a:gd name="T4" fmla="*/ 107 w 668"/>
                <a:gd name="T5" fmla="*/ 233 h 1160"/>
                <a:gd name="T6" fmla="*/ 107 w 668"/>
                <a:gd name="T7" fmla="*/ 145 h 1160"/>
                <a:gd name="T8" fmla="*/ 169 w 668"/>
                <a:gd name="T9" fmla="*/ 75 h 1160"/>
                <a:gd name="T10" fmla="*/ 239 w 668"/>
                <a:gd name="T11" fmla="*/ 116 h 1160"/>
                <a:gd name="T12" fmla="*/ 239 w 668"/>
                <a:gd name="T13" fmla="*/ 67 h 1160"/>
                <a:gd name="T14" fmla="*/ 306 w 668"/>
                <a:gd name="T15" fmla="*/ 0 h 1160"/>
                <a:gd name="T16" fmla="*/ 373 w 668"/>
                <a:gd name="T17" fmla="*/ 67 h 1160"/>
                <a:gd name="T18" fmla="*/ 373 w 668"/>
                <a:gd name="T19" fmla="*/ 123 h 1160"/>
                <a:gd name="T20" fmla="*/ 451 w 668"/>
                <a:gd name="T21" fmla="*/ 77 h 1160"/>
                <a:gd name="T22" fmla="*/ 507 w 668"/>
                <a:gd name="T23" fmla="*/ 146 h 1160"/>
                <a:gd name="T24" fmla="*/ 507 w 668"/>
                <a:gd name="T25" fmla="*/ 619 h 1160"/>
                <a:gd name="T26" fmla="*/ 542 w 668"/>
                <a:gd name="T27" fmla="*/ 586 h 1160"/>
                <a:gd name="T28" fmla="*/ 542 w 668"/>
                <a:gd name="T29" fmla="*/ 511 h 1160"/>
                <a:gd name="T30" fmla="*/ 644 w 668"/>
                <a:gd name="T31" fmla="*/ 386 h 1160"/>
                <a:gd name="T32" fmla="*/ 668 w 668"/>
                <a:gd name="T33" fmla="*/ 383 h 1160"/>
                <a:gd name="T34" fmla="*/ 668 w 668"/>
                <a:gd name="T35" fmla="*/ 602 h 1160"/>
                <a:gd name="T36" fmla="*/ 609 w 668"/>
                <a:gd name="T37" fmla="*/ 739 h 1160"/>
                <a:gd name="T38" fmla="*/ 426 w 668"/>
                <a:gd name="T39" fmla="*/ 911 h 1160"/>
                <a:gd name="T40" fmla="*/ 426 w 668"/>
                <a:gd name="T41" fmla="*/ 1160 h 1160"/>
                <a:gd name="T42" fmla="*/ 72 w 668"/>
                <a:gd name="T43" fmla="*/ 1160 h 1160"/>
                <a:gd name="T44" fmla="*/ 72 w 668"/>
                <a:gd name="T45" fmla="*/ 909 h 1160"/>
                <a:gd name="T46" fmla="*/ 0 w 668"/>
                <a:gd name="T47" fmla="*/ 630 h 1160"/>
                <a:gd name="T48" fmla="*/ 0 w 668"/>
                <a:gd name="T49" fmla="*/ 255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8" h="1160">
                  <a:moveTo>
                    <a:pt x="0" y="255"/>
                  </a:moveTo>
                  <a:cubicBezTo>
                    <a:pt x="0" y="224"/>
                    <a:pt x="25" y="199"/>
                    <a:pt x="56" y="199"/>
                  </a:cubicBezTo>
                  <a:cubicBezTo>
                    <a:pt x="79" y="199"/>
                    <a:pt x="99" y="213"/>
                    <a:pt x="107" y="233"/>
                  </a:cubicBezTo>
                  <a:cubicBezTo>
                    <a:pt x="107" y="145"/>
                    <a:pt x="107" y="145"/>
                    <a:pt x="107" y="145"/>
                  </a:cubicBezTo>
                  <a:cubicBezTo>
                    <a:pt x="107" y="110"/>
                    <a:pt x="133" y="79"/>
                    <a:pt x="169" y="75"/>
                  </a:cubicBezTo>
                  <a:cubicBezTo>
                    <a:pt x="200" y="72"/>
                    <a:pt x="224" y="90"/>
                    <a:pt x="239" y="116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30"/>
                    <a:pt x="268" y="0"/>
                    <a:pt x="306" y="0"/>
                  </a:cubicBezTo>
                  <a:cubicBezTo>
                    <a:pt x="343" y="0"/>
                    <a:pt x="373" y="30"/>
                    <a:pt x="373" y="67"/>
                  </a:cubicBezTo>
                  <a:cubicBezTo>
                    <a:pt x="373" y="123"/>
                    <a:pt x="373" y="123"/>
                    <a:pt x="373" y="123"/>
                  </a:cubicBezTo>
                  <a:cubicBezTo>
                    <a:pt x="382" y="92"/>
                    <a:pt x="416" y="70"/>
                    <a:pt x="451" y="77"/>
                  </a:cubicBezTo>
                  <a:cubicBezTo>
                    <a:pt x="484" y="83"/>
                    <a:pt x="507" y="113"/>
                    <a:pt x="507" y="146"/>
                  </a:cubicBezTo>
                  <a:cubicBezTo>
                    <a:pt x="507" y="619"/>
                    <a:pt x="507" y="619"/>
                    <a:pt x="507" y="619"/>
                  </a:cubicBezTo>
                  <a:cubicBezTo>
                    <a:pt x="542" y="586"/>
                    <a:pt x="542" y="586"/>
                    <a:pt x="542" y="586"/>
                  </a:cubicBezTo>
                  <a:cubicBezTo>
                    <a:pt x="542" y="511"/>
                    <a:pt x="542" y="511"/>
                    <a:pt x="542" y="511"/>
                  </a:cubicBezTo>
                  <a:cubicBezTo>
                    <a:pt x="542" y="449"/>
                    <a:pt x="586" y="398"/>
                    <a:pt x="644" y="386"/>
                  </a:cubicBezTo>
                  <a:cubicBezTo>
                    <a:pt x="652" y="384"/>
                    <a:pt x="668" y="383"/>
                    <a:pt x="668" y="383"/>
                  </a:cubicBezTo>
                  <a:cubicBezTo>
                    <a:pt x="668" y="602"/>
                    <a:pt x="668" y="602"/>
                    <a:pt x="668" y="602"/>
                  </a:cubicBezTo>
                  <a:cubicBezTo>
                    <a:pt x="668" y="654"/>
                    <a:pt x="647" y="703"/>
                    <a:pt x="609" y="739"/>
                  </a:cubicBezTo>
                  <a:cubicBezTo>
                    <a:pt x="426" y="911"/>
                    <a:pt x="426" y="911"/>
                    <a:pt x="426" y="911"/>
                  </a:cubicBezTo>
                  <a:cubicBezTo>
                    <a:pt x="426" y="1160"/>
                    <a:pt x="426" y="1160"/>
                    <a:pt x="426" y="1160"/>
                  </a:cubicBezTo>
                  <a:cubicBezTo>
                    <a:pt x="72" y="1160"/>
                    <a:pt x="72" y="1160"/>
                    <a:pt x="72" y="1160"/>
                  </a:cubicBezTo>
                  <a:cubicBezTo>
                    <a:pt x="72" y="909"/>
                    <a:pt x="72" y="909"/>
                    <a:pt x="72" y="909"/>
                  </a:cubicBezTo>
                  <a:cubicBezTo>
                    <a:pt x="24" y="824"/>
                    <a:pt x="0" y="728"/>
                    <a:pt x="0" y="630"/>
                  </a:cubicBezTo>
                  <a:cubicBezTo>
                    <a:pt x="0" y="255"/>
                    <a:pt x="0" y="255"/>
                    <a:pt x="0" y="255"/>
                  </a:cubicBezTo>
                </a:path>
              </a:pathLst>
            </a:custGeom>
            <a:solidFill>
              <a:srgbClr val="FFC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îŝ1îḓê">
              <a:extLst>
                <a:ext uri="{FF2B5EF4-FFF2-40B4-BE49-F238E27FC236}">
                  <a16:creationId xmlns:a16="http://schemas.microsoft.com/office/drawing/2014/main" id="{3CEC3B98-95EC-4145-8387-953EC4908933}"/>
                </a:ext>
              </a:extLst>
            </p:cNvPr>
            <p:cNvSpPr/>
            <p:nvPr/>
          </p:nvSpPr>
          <p:spPr bwMode="auto">
            <a:xfrm>
              <a:off x="6357532" y="4294067"/>
              <a:ext cx="924163" cy="84243"/>
            </a:xfrm>
            <a:custGeom>
              <a:avLst/>
              <a:gdLst>
                <a:gd name="T0" fmla="*/ 735 w 735"/>
                <a:gd name="T1" fmla="*/ 0 h 67"/>
                <a:gd name="T2" fmla="*/ 0 w 735"/>
                <a:gd name="T3" fmla="*/ 0 h 67"/>
                <a:gd name="T4" fmla="*/ 0 w 735"/>
                <a:gd name="T5" fmla="*/ 67 h 67"/>
                <a:gd name="T6" fmla="*/ 64 w 735"/>
                <a:gd name="T7" fmla="*/ 67 h 67"/>
                <a:gd name="T8" fmla="*/ 673 w 735"/>
                <a:gd name="T9" fmla="*/ 67 h 67"/>
                <a:gd name="T10" fmla="*/ 735 w 735"/>
                <a:gd name="T11" fmla="*/ 67 h 67"/>
                <a:gd name="T12" fmla="*/ 735 w 73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5" h="67">
                  <a:moveTo>
                    <a:pt x="735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4" y="67"/>
                  </a:lnTo>
                  <a:lnTo>
                    <a:pt x="673" y="67"/>
                  </a:lnTo>
                  <a:lnTo>
                    <a:pt x="735" y="6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FFB7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îŝļíḓê">
              <a:extLst>
                <a:ext uri="{FF2B5EF4-FFF2-40B4-BE49-F238E27FC236}">
                  <a16:creationId xmlns:a16="http://schemas.microsoft.com/office/drawing/2014/main" id="{D3345792-0A1C-498E-A272-3F35B166A683}"/>
                </a:ext>
              </a:extLst>
            </p:cNvPr>
            <p:cNvSpPr/>
            <p:nvPr/>
          </p:nvSpPr>
          <p:spPr bwMode="auto">
            <a:xfrm>
              <a:off x="6357532" y="4294067"/>
              <a:ext cx="924163" cy="84243"/>
            </a:xfrm>
            <a:custGeom>
              <a:avLst/>
              <a:gdLst>
                <a:gd name="T0" fmla="*/ 735 w 735"/>
                <a:gd name="T1" fmla="*/ 0 h 67"/>
                <a:gd name="T2" fmla="*/ 0 w 735"/>
                <a:gd name="T3" fmla="*/ 0 h 67"/>
                <a:gd name="T4" fmla="*/ 0 w 735"/>
                <a:gd name="T5" fmla="*/ 67 h 67"/>
                <a:gd name="T6" fmla="*/ 64 w 735"/>
                <a:gd name="T7" fmla="*/ 67 h 67"/>
                <a:gd name="T8" fmla="*/ 673 w 735"/>
                <a:gd name="T9" fmla="*/ 67 h 67"/>
                <a:gd name="T10" fmla="*/ 735 w 735"/>
                <a:gd name="T11" fmla="*/ 67 h 67"/>
                <a:gd name="T12" fmla="*/ 735 w 73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5" h="67">
                  <a:moveTo>
                    <a:pt x="735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4" y="67"/>
                  </a:lnTo>
                  <a:lnTo>
                    <a:pt x="673" y="67"/>
                  </a:lnTo>
                  <a:lnTo>
                    <a:pt x="735" y="67"/>
                  </a:lnTo>
                  <a:lnTo>
                    <a:pt x="7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îŝliḋè">
              <a:extLst>
                <a:ext uri="{FF2B5EF4-FFF2-40B4-BE49-F238E27FC236}">
                  <a16:creationId xmlns:a16="http://schemas.microsoft.com/office/drawing/2014/main" id="{1F41B71F-6A05-4085-8680-EE40D4B10AEF}"/>
                </a:ext>
              </a:extLst>
            </p:cNvPr>
            <p:cNvSpPr/>
            <p:nvPr/>
          </p:nvSpPr>
          <p:spPr bwMode="auto">
            <a:xfrm>
              <a:off x="6328613" y="4378311"/>
              <a:ext cx="984517" cy="803456"/>
            </a:xfrm>
            <a:prstGeom prst="rect">
              <a:avLst/>
            </a:prstGeom>
            <a:solidFill>
              <a:srgbClr val="AFC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íṩ1iḋe">
              <a:extLst>
                <a:ext uri="{FF2B5EF4-FFF2-40B4-BE49-F238E27FC236}">
                  <a16:creationId xmlns:a16="http://schemas.microsoft.com/office/drawing/2014/main" id="{49E31B09-7476-417B-B198-AA52CB29C71A}"/>
                </a:ext>
              </a:extLst>
            </p:cNvPr>
            <p:cNvSpPr/>
            <p:nvPr/>
          </p:nvSpPr>
          <p:spPr bwMode="auto">
            <a:xfrm>
              <a:off x="6328613" y="4378311"/>
              <a:ext cx="984517" cy="80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î$ḷiḓe">
              <a:extLst>
                <a:ext uri="{FF2B5EF4-FFF2-40B4-BE49-F238E27FC236}">
                  <a16:creationId xmlns:a16="http://schemas.microsoft.com/office/drawing/2014/main" id="{8058E23A-BF75-4279-916A-26F1A2BA5DAC}"/>
                </a:ext>
              </a:extLst>
            </p:cNvPr>
            <p:cNvSpPr/>
            <p:nvPr/>
          </p:nvSpPr>
          <p:spPr bwMode="auto">
            <a:xfrm>
              <a:off x="5395648" y="1796940"/>
              <a:ext cx="1398190" cy="2113631"/>
            </a:xfrm>
            <a:custGeom>
              <a:avLst/>
              <a:gdLst>
                <a:gd name="T0" fmla="*/ 317 w 535"/>
                <a:gd name="T1" fmla="*/ 737 h 810"/>
                <a:gd name="T2" fmla="*/ 297 w 535"/>
                <a:gd name="T3" fmla="*/ 758 h 810"/>
                <a:gd name="T4" fmla="*/ 296 w 535"/>
                <a:gd name="T5" fmla="*/ 758 h 810"/>
                <a:gd name="T6" fmla="*/ 296 w 535"/>
                <a:gd name="T7" fmla="*/ 758 h 810"/>
                <a:gd name="T8" fmla="*/ 268 w 535"/>
                <a:gd name="T9" fmla="*/ 770 h 810"/>
                <a:gd name="T10" fmla="*/ 239 w 535"/>
                <a:gd name="T11" fmla="*/ 759 h 810"/>
                <a:gd name="T12" fmla="*/ 239 w 535"/>
                <a:gd name="T13" fmla="*/ 759 h 810"/>
                <a:gd name="T14" fmla="*/ 239 w 535"/>
                <a:gd name="T15" fmla="*/ 758 h 810"/>
                <a:gd name="T16" fmla="*/ 219 w 535"/>
                <a:gd name="T17" fmla="*/ 738 h 810"/>
                <a:gd name="T18" fmla="*/ 205 w 535"/>
                <a:gd name="T19" fmla="*/ 781 h 810"/>
                <a:gd name="T20" fmla="*/ 211 w 535"/>
                <a:gd name="T21" fmla="*/ 787 h 810"/>
                <a:gd name="T22" fmla="*/ 268 w 535"/>
                <a:gd name="T23" fmla="*/ 810 h 810"/>
                <a:gd name="T24" fmla="*/ 268 w 535"/>
                <a:gd name="T25" fmla="*/ 810 h 810"/>
                <a:gd name="T26" fmla="*/ 325 w 535"/>
                <a:gd name="T27" fmla="*/ 786 h 810"/>
                <a:gd name="T28" fmla="*/ 331 w 535"/>
                <a:gd name="T29" fmla="*/ 780 h 810"/>
                <a:gd name="T30" fmla="*/ 317 w 535"/>
                <a:gd name="T31" fmla="*/ 737 h 810"/>
                <a:gd name="T32" fmla="*/ 476 w 535"/>
                <a:gd name="T33" fmla="*/ 0 h 810"/>
                <a:gd name="T34" fmla="*/ 471 w 535"/>
                <a:gd name="T35" fmla="*/ 0 h 810"/>
                <a:gd name="T36" fmla="*/ 268 w 535"/>
                <a:gd name="T37" fmla="*/ 105 h 810"/>
                <a:gd name="T38" fmla="*/ 60 w 535"/>
                <a:gd name="T39" fmla="*/ 0 h 810"/>
                <a:gd name="T40" fmla="*/ 56 w 535"/>
                <a:gd name="T41" fmla="*/ 0 h 810"/>
                <a:gd name="T42" fmla="*/ 0 w 535"/>
                <a:gd name="T43" fmla="*/ 7 h 810"/>
                <a:gd name="T44" fmla="*/ 1 w 535"/>
                <a:gd name="T45" fmla="*/ 18 h 810"/>
                <a:gd name="T46" fmla="*/ 1 w 535"/>
                <a:gd name="T47" fmla="*/ 48 h 810"/>
                <a:gd name="T48" fmla="*/ 20 w 535"/>
                <a:gd name="T49" fmla="*/ 43 h 810"/>
                <a:gd name="T50" fmla="*/ 64 w 535"/>
                <a:gd name="T51" fmla="*/ 26 h 810"/>
                <a:gd name="T52" fmla="*/ 71 w 535"/>
                <a:gd name="T53" fmla="*/ 26 h 810"/>
                <a:gd name="T54" fmla="*/ 113 w 535"/>
                <a:gd name="T55" fmla="*/ 46 h 810"/>
                <a:gd name="T56" fmla="*/ 268 w 535"/>
                <a:gd name="T57" fmla="*/ 190 h 810"/>
                <a:gd name="T58" fmla="*/ 423 w 535"/>
                <a:gd name="T59" fmla="*/ 46 h 810"/>
                <a:gd name="T60" fmla="*/ 465 w 535"/>
                <a:gd name="T61" fmla="*/ 26 h 810"/>
                <a:gd name="T62" fmla="*/ 472 w 535"/>
                <a:gd name="T63" fmla="*/ 26 h 810"/>
                <a:gd name="T64" fmla="*/ 516 w 535"/>
                <a:gd name="T65" fmla="*/ 43 h 810"/>
                <a:gd name="T66" fmla="*/ 535 w 535"/>
                <a:gd name="T67" fmla="*/ 48 h 810"/>
                <a:gd name="T68" fmla="*/ 535 w 535"/>
                <a:gd name="T69" fmla="*/ 18 h 810"/>
                <a:gd name="T70" fmla="*/ 535 w 535"/>
                <a:gd name="T71" fmla="*/ 18 h 810"/>
                <a:gd name="T72" fmla="*/ 535 w 535"/>
                <a:gd name="T73" fmla="*/ 7 h 810"/>
                <a:gd name="T74" fmla="*/ 476 w 535"/>
                <a:gd name="T75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5" h="810">
                  <a:moveTo>
                    <a:pt x="317" y="737"/>
                  </a:moveTo>
                  <a:cubicBezTo>
                    <a:pt x="309" y="745"/>
                    <a:pt x="303" y="752"/>
                    <a:pt x="297" y="758"/>
                  </a:cubicBezTo>
                  <a:cubicBezTo>
                    <a:pt x="296" y="758"/>
                    <a:pt x="296" y="758"/>
                    <a:pt x="296" y="758"/>
                  </a:cubicBezTo>
                  <a:cubicBezTo>
                    <a:pt x="296" y="758"/>
                    <a:pt x="296" y="758"/>
                    <a:pt x="296" y="758"/>
                  </a:cubicBezTo>
                  <a:cubicBezTo>
                    <a:pt x="288" y="766"/>
                    <a:pt x="278" y="770"/>
                    <a:pt x="268" y="770"/>
                  </a:cubicBezTo>
                  <a:cubicBezTo>
                    <a:pt x="257" y="770"/>
                    <a:pt x="247" y="766"/>
                    <a:pt x="239" y="759"/>
                  </a:cubicBezTo>
                  <a:cubicBezTo>
                    <a:pt x="239" y="759"/>
                    <a:pt x="239" y="759"/>
                    <a:pt x="239" y="759"/>
                  </a:cubicBezTo>
                  <a:cubicBezTo>
                    <a:pt x="239" y="759"/>
                    <a:pt x="239" y="758"/>
                    <a:pt x="239" y="758"/>
                  </a:cubicBezTo>
                  <a:cubicBezTo>
                    <a:pt x="233" y="752"/>
                    <a:pt x="226" y="746"/>
                    <a:pt x="219" y="738"/>
                  </a:cubicBezTo>
                  <a:cubicBezTo>
                    <a:pt x="215" y="753"/>
                    <a:pt x="210" y="767"/>
                    <a:pt x="205" y="781"/>
                  </a:cubicBezTo>
                  <a:cubicBezTo>
                    <a:pt x="207" y="783"/>
                    <a:pt x="209" y="785"/>
                    <a:pt x="211" y="787"/>
                  </a:cubicBezTo>
                  <a:cubicBezTo>
                    <a:pt x="226" y="802"/>
                    <a:pt x="246" y="810"/>
                    <a:pt x="268" y="810"/>
                  </a:cubicBezTo>
                  <a:cubicBezTo>
                    <a:pt x="268" y="810"/>
                    <a:pt x="268" y="810"/>
                    <a:pt x="268" y="810"/>
                  </a:cubicBezTo>
                  <a:cubicBezTo>
                    <a:pt x="289" y="810"/>
                    <a:pt x="310" y="802"/>
                    <a:pt x="325" y="786"/>
                  </a:cubicBezTo>
                  <a:cubicBezTo>
                    <a:pt x="327" y="784"/>
                    <a:pt x="329" y="782"/>
                    <a:pt x="331" y="780"/>
                  </a:cubicBezTo>
                  <a:cubicBezTo>
                    <a:pt x="326" y="766"/>
                    <a:pt x="321" y="752"/>
                    <a:pt x="317" y="737"/>
                  </a:cubicBezTo>
                  <a:moveTo>
                    <a:pt x="476" y="0"/>
                  </a:moveTo>
                  <a:cubicBezTo>
                    <a:pt x="475" y="0"/>
                    <a:pt x="473" y="0"/>
                    <a:pt x="471" y="0"/>
                  </a:cubicBezTo>
                  <a:cubicBezTo>
                    <a:pt x="390" y="1"/>
                    <a:pt x="315" y="41"/>
                    <a:pt x="268" y="105"/>
                  </a:cubicBezTo>
                  <a:cubicBezTo>
                    <a:pt x="220" y="40"/>
                    <a:pt x="144" y="0"/>
                    <a:pt x="60" y="0"/>
                  </a:cubicBezTo>
                  <a:cubicBezTo>
                    <a:pt x="58" y="0"/>
                    <a:pt x="57" y="0"/>
                    <a:pt x="56" y="0"/>
                  </a:cubicBezTo>
                  <a:cubicBezTo>
                    <a:pt x="37" y="0"/>
                    <a:pt x="18" y="2"/>
                    <a:pt x="0" y="7"/>
                  </a:cubicBezTo>
                  <a:cubicBezTo>
                    <a:pt x="1" y="10"/>
                    <a:pt x="1" y="14"/>
                    <a:pt x="1" y="1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8" y="46"/>
                    <a:pt x="14" y="45"/>
                    <a:pt x="20" y="43"/>
                  </a:cubicBezTo>
                  <a:cubicBezTo>
                    <a:pt x="32" y="33"/>
                    <a:pt x="47" y="26"/>
                    <a:pt x="64" y="26"/>
                  </a:cubicBezTo>
                  <a:cubicBezTo>
                    <a:pt x="66" y="26"/>
                    <a:pt x="69" y="26"/>
                    <a:pt x="71" y="26"/>
                  </a:cubicBezTo>
                  <a:cubicBezTo>
                    <a:pt x="87" y="28"/>
                    <a:pt x="102" y="35"/>
                    <a:pt x="113" y="46"/>
                  </a:cubicBezTo>
                  <a:cubicBezTo>
                    <a:pt x="186" y="64"/>
                    <a:pt x="245" y="119"/>
                    <a:pt x="268" y="190"/>
                  </a:cubicBezTo>
                  <a:cubicBezTo>
                    <a:pt x="291" y="119"/>
                    <a:pt x="350" y="64"/>
                    <a:pt x="423" y="46"/>
                  </a:cubicBezTo>
                  <a:cubicBezTo>
                    <a:pt x="434" y="35"/>
                    <a:pt x="449" y="28"/>
                    <a:pt x="465" y="26"/>
                  </a:cubicBezTo>
                  <a:cubicBezTo>
                    <a:pt x="467" y="26"/>
                    <a:pt x="470" y="26"/>
                    <a:pt x="472" y="26"/>
                  </a:cubicBezTo>
                  <a:cubicBezTo>
                    <a:pt x="489" y="26"/>
                    <a:pt x="504" y="33"/>
                    <a:pt x="516" y="43"/>
                  </a:cubicBezTo>
                  <a:cubicBezTo>
                    <a:pt x="522" y="45"/>
                    <a:pt x="528" y="46"/>
                    <a:pt x="535" y="48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5" y="14"/>
                    <a:pt x="535" y="10"/>
                    <a:pt x="535" y="7"/>
                  </a:cubicBezTo>
                  <a:cubicBezTo>
                    <a:pt x="516" y="2"/>
                    <a:pt x="497" y="0"/>
                    <a:pt x="476" y="0"/>
                  </a:cubicBezTo>
                </a:path>
              </a:pathLst>
            </a:custGeom>
            <a:solidFill>
              <a:srgbClr val="964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îśḷíḓê">
              <a:extLst>
                <a:ext uri="{FF2B5EF4-FFF2-40B4-BE49-F238E27FC236}">
                  <a16:creationId xmlns:a16="http://schemas.microsoft.com/office/drawing/2014/main" id="{ECE287A3-CC69-4EA6-81C5-A374353C20C0}"/>
                </a:ext>
              </a:extLst>
            </p:cNvPr>
            <p:cNvSpPr/>
            <p:nvPr/>
          </p:nvSpPr>
          <p:spPr bwMode="auto">
            <a:xfrm>
              <a:off x="5218360" y="3112144"/>
              <a:ext cx="749390" cy="722985"/>
            </a:xfrm>
            <a:custGeom>
              <a:avLst/>
              <a:gdLst>
                <a:gd name="T0" fmla="*/ 55 w 287"/>
                <a:gd name="T1" fmla="*/ 0 h 277"/>
                <a:gd name="T2" fmla="*/ 0 w 287"/>
                <a:gd name="T3" fmla="*/ 0 h 277"/>
                <a:gd name="T4" fmla="*/ 273 w 287"/>
                <a:gd name="T5" fmla="*/ 277 h 277"/>
                <a:gd name="T6" fmla="*/ 287 w 287"/>
                <a:gd name="T7" fmla="*/ 234 h 277"/>
                <a:gd name="T8" fmla="*/ 234 w 287"/>
                <a:gd name="T9" fmla="*/ 182 h 277"/>
                <a:gd name="T10" fmla="*/ 233 w 287"/>
                <a:gd name="T11" fmla="*/ 181 h 277"/>
                <a:gd name="T12" fmla="*/ 233 w 287"/>
                <a:gd name="T13" fmla="*/ 181 h 277"/>
                <a:gd name="T14" fmla="*/ 55 w 287"/>
                <a:gd name="T1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" h="277">
                  <a:moveTo>
                    <a:pt x="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9" y="83"/>
                    <a:pt x="193" y="197"/>
                    <a:pt x="273" y="277"/>
                  </a:cubicBezTo>
                  <a:cubicBezTo>
                    <a:pt x="278" y="263"/>
                    <a:pt x="283" y="249"/>
                    <a:pt x="287" y="234"/>
                  </a:cubicBezTo>
                  <a:cubicBezTo>
                    <a:pt x="272" y="219"/>
                    <a:pt x="254" y="201"/>
                    <a:pt x="234" y="182"/>
                  </a:cubicBezTo>
                  <a:cubicBezTo>
                    <a:pt x="234" y="181"/>
                    <a:pt x="233" y="181"/>
                    <a:pt x="233" y="181"/>
                  </a:cubicBezTo>
                  <a:cubicBezTo>
                    <a:pt x="233" y="181"/>
                    <a:pt x="233" y="181"/>
                    <a:pt x="233" y="181"/>
                  </a:cubicBezTo>
                  <a:cubicBezTo>
                    <a:pt x="179" y="126"/>
                    <a:pt x="112" y="58"/>
                    <a:pt x="55" y="0"/>
                  </a:cubicBezTo>
                </a:path>
              </a:pathLst>
            </a:custGeom>
            <a:solidFill>
              <a:srgbClr val="FF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íṥ1îḑê">
              <a:extLst>
                <a:ext uri="{FF2B5EF4-FFF2-40B4-BE49-F238E27FC236}">
                  <a16:creationId xmlns:a16="http://schemas.microsoft.com/office/drawing/2014/main" id="{A902552D-A9A0-46A3-9619-13E9F2973C4D}"/>
                </a:ext>
              </a:extLst>
            </p:cNvPr>
            <p:cNvSpPr/>
            <p:nvPr/>
          </p:nvSpPr>
          <p:spPr bwMode="auto">
            <a:xfrm>
              <a:off x="6224252" y="3112144"/>
              <a:ext cx="744360" cy="720470"/>
            </a:xfrm>
            <a:custGeom>
              <a:avLst/>
              <a:gdLst>
                <a:gd name="T0" fmla="*/ 285 w 285"/>
                <a:gd name="T1" fmla="*/ 0 h 276"/>
                <a:gd name="T2" fmla="*/ 229 w 285"/>
                <a:gd name="T3" fmla="*/ 0 h 276"/>
                <a:gd name="T4" fmla="*/ 0 w 285"/>
                <a:gd name="T5" fmla="*/ 233 h 276"/>
                <a:gd name="T6" fmla="*/ 14 w 285"/>
                <a:gd name="T7" fmla="*/ 276 h 276"/>
                <a:gd name="T8" fmla="*/ 285 w 285"/>
                <a:gd name="T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276">
                  <a:moveTo>
                    <a:pt x="285" y="0"/>
                  </a:moveTo>
                  <a:cubicBezTo>
                    <a:pt x="229" y="0"/>
                    <a:pt x="229" y="0"/>
                    <a:pt x="229" y="0"/>
                  </a:cubicBezTo>
                  <a:cubicBezTo>
                    <a:pt x="155" y="75"/>
                    <a:pt x="58" y="175"/>
                    <a:pt x="0" y="233"/>
                  </a:cubicBezTo>
                  <a:cubicBezTo>
                    <a:pt x="4" y="248"/>
                    <a:pt x="9" y="262"/>
                    <a:pt x="14" y="276"/>
                  </a:cubicBezTo>
                  <a:cubicBezTo>
                    <a:pt x="81" y="208"/>
                    <a:pt x="206" y="81"/>
                    <a:pt x="285" y="0"/>
                  </a:cubicBezTo>
                </a:path>
              </a:pathLst>
            </a:custGeom>
            <a:solidFill>
              <a:srgbClr val="FF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išḻïḑê">
              <a:extLst>
                <a:ext uri="{FF2B5EF4-FFF2-40B4-BE49-F238E27FC236}">
                  <a16:creationId xmlns:a16="http://schemas.microsoft.com/office/drawing/2014/main" id="{DE02B2D3-EE31-49CF-9138-1E3A97E6F411}"/>
                </a:ext>
              </a:extLst>
            </p:cNvPr>
            <p:cNvSpPr/>
            <p:nvPr/>
          </p:nvSpPr>
          <p:spPr bwMode="auto">
            <a:xfrm>
              <a:off x="4976946" y="1895015"/>
              <a:ext cx="2239367" cy="1921254"/>
            </a:xfrm>
            <a:custGeom>
              <a:avLst/>
              <a:gdLst>
                <a:gd name="T0" fmla="*/ 632 w 857"/>
                <a:gd name="T1" fmla="*/ 2 h 736"/>
                <a:gd name="T2" fmla="*/ 428 w 857"/>
                <a:gd name="T3" fmla="*/ 152 h 736"/>
                <a:gd name="T4" fmla="*/ 217 w 857"/>
                <a:gd name="T5" fmla="*/ 2 h 736"/>
                <a:gd name="T6" fmla="*/ 0 w 857"/>
                <a:gd name="T7" fmla="*/ 220 h 736"/>
                <a:gd name="T8" fmla="*/ 37 w 857"/>
                <a:gd name="T9" fmla="*/ 344 h 736"/>
                <a:gd name="T10" fmla="*/ 399 w 857"/>
                <a:gd name="T11" fmla="*/ 721 h 736"/>
                <a:gd name="T12" fmla="*/ 456 w 857"/>
                <a:gd name="T13" fmla="*/ 720 h 736"/>
                <a:gd name="T14" fmla="*/ 799 w 857"/>
                <a:gd name="T15" fmla="*/ 369 h 736"/>
                <a:gd name="T16" fmla="*/ 856 w 857"/>
                <a:gd name="T17" fmla="*/ 216 h 736"/>
                <a:gd name="T18" fmla="*/ 632 w 857"/>
                <a:gd name="T19" fmla="*/ 2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7" h="736">
                  <a:moveTo>
                    <a:pt x="632" y="2"/>
                  </a:moveTo>
                  <a:cubicBezTo>
                    <a:pt x="537" y="4"/>
                    <a:pt x="456" y="66"/>
                    <a:pt x="428" y="152"/>
                  </a:cubicBezTo>
                  <a:cubicBezTo>
                    <a:pt x="399" y="64"/>
                    <a:pt x="315" y="0"/>
                    <a:pt x="217" y="2"/>
                  </a:cubicBezTo>
                  <a:cubicBezTo>
                    <a:pt x="98" y="3"/>
                    <a:pt x="1" y="101"/>
                    <a:pt x="0" y="220"/>
                  </a:cubicBezTo>
                  <a:cubicBezTo>
                    <a:pt x="0" y="266"/>
                    <a:pt x="14" y="309"/>
                    <a:pt x="37" y="344"/>
                  </a:cubicBezTo>
                  <a:cubicBezTo>
                    <a:pt x="70" y="392"/>
                    <a:pt x="315" y="636"/>
                    <a:pt x="399" y="721"/>
                  </a:cubicBezTo>
                  <a:cubicBezTo>
                    <a:pt x="415" y="736"/>
                    <a:pt x="441" y="736"/>
                    <a:pt x="456" y="720"/>
                  </a:cubicBezTo>
                  <a:cubicBezTo>
                    <a:pt x="537" y="638"/>
                    <a:pt x="766" y="405"/>
                    <a:pt x="799" y="369"/>
                  </a:cubicBezTo>
                  <a:cubicBezTo>
                    <a:pt x="836" y="329"/>
                    <a:pt x="857" y="275"/>
                    <a:pt x="856" y="216"/>
                  </a:cubicBezTo>
                  <a:cubicBezTo>
                    <a:pt x="853" y="96"/>
                    <a:pt x="752" y="0"/>
                    <a:pt x="632" y="2"/>
                  </a:cubicBezTo>
                </a:path>
              </a:pathLst>
            </a:custGeom>
            <a:solidFill>
              <a:srgbClr val="FF69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îŝļiḑe">
              <a:extLst>
                <a:ext uri="{FF2B5EF4-FFF2-40B4-BE49-F238E27FC236}">
                  <a16:creationId xmlns:a16="http://schemas.microsoft.com/office/drawing/2014/main" id="{20CBC04C-5A83-4A37-9E81-18A22ACCF978}"/>
                </a:ext>
              </a:extLst>
            </p:cNvPr>
            <p:cNvSpPr/>
            <p:nvPr/>
          </p:nvSpPr>
          <p:spPr bwMode="auto">
            <a:xfrm>
              <a:off x="5691129" y="1916390"/>
              <a:ext cx="809743" cy="375952"/>
            </a:xfrm>
            <a:custGeom>
              <a:avLst/>
              <a:gdLst>
                <a:gd name="T0" fmla="*/ 0 w 310"/>
                <a:gd name="T1" fmla="*/ 0 h 144"/>
                <a:gd name="T2" fmla="*/ 0 w 310"/>
                <a:gd name="T3" fmla="*/ 0 h 144"/>
                <a:gd name="T4" fmla="*/ 155 w 310"/>
                <a:gd name="T5" fmla="*/ 144 h 144"/>
                <a:gd name="T6" fmla="*/ 310 w 310"/>
                <a:gd name="T7" fmla="*/ 0 h 144"/>
                <a:gd name="T8" fmla="*/ 310 w 310"/>
                <a:gd name="T9" fmla="*/ 0 h 144"/>
                <a:gd name="T10" fmla="*/ 155 w 310"/>
                <a:gd name="T11" fmla="*/ 144 h 144"/>
                <a:gd name="T12" fmla="*/ 0 w 310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" h="14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3" y="18"/>
                    <a:pt x="132" y="73"/>
                    <a:pt x="155" y="144"/>
                  </a:cubicBezTo>
                  <a:cubicBezTo>
                    <a:pt x="178" y="73"/>
                    <a:pt x="237" y="18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37" y="18"/>
                    <a:pt x="178" y="73"/>
                    <a:pt x="155" y="144"/>
                  </a:cubicBezTo>
                  <a:cubicBezTo>
                    <a:pt x="132" y="73"/>
                    <a:pt x="73" y="18"/>
                    <a:pt x="0" y="0"/>
                  </a:cubicBezTo>
                </a:path>
              </a:pathLst>
            </a:custGeom>
            <a:solidFill>
              <a:srgbClr val="A542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îṥļiďé">
              <a:extLst>
                <a:ext uri="{FF2B5EF4-FFF2-40B4-BE49-F238E27FC236}">
                  <a16:creationId xmlns:a16="http://schemas.microsoft.com/office/drawing/2014/main" id="{83341EDB-6470-46DF-B4A3-3E041086A0D5}"/>
                </a:ext>
              </a:extLst>
            </p:cNvPr>
            <p:cNvSpPr/>
            <p:nvPr/>
          </p:nvSpPr>
          <p:spPr bwMode="auto">
            <a:xfrm>
              <a:off x="4976946" y="1901302"/>
              <a:ext cx="2236852" cy="643771"/>
            </a:xfrm>
            <a:custGeom>
              <a:avLst/>
              <a:gdLst>
                <a:gd name="T0" fmla="*/ 220 w 856"/>
                <a:gd name="T1" fmla="*/ 0 h 247"/>
                <a:gd name="T2" fmla="*/ 217 w 856"/>
                <a:gd name="T3" fmla="*/ 0 h 247"/>
                <a:gd name="T4" fmla="*/ 180 w 856"/>
                <a:gd name="T5" fmla="*/ 3 h 247"/>
                <a:gd name="T6" fmla="*/ 161 w 856"/>
                <a:gd name="T7" fmla="*/ 8 h 247"/>
                <a:gd name="T8" fmla="*/ 0 w 856"/>
                <a:gd name="T9" fmla="*/ 218 h 247"/>
                <a:gd name="T10" fmla="*/ 0 w 856"/>
                <a:gd name="T11" fmla="*/ 219 h 247"/>
                <a:gd name="T12" fmla="*/ 0 w 856"/>
                <a:gd name="T13" fmla="*/ 219 h 247"/>
                <a:gd name="T14" fmla="*/ 0 w 856"/>
                <a:gd name="T15" fmla="*/ 219 h 247"/>
                <a:gd name="T16" fmla="*/ 0 w 856"/>
                <a:gd name="T17" fmla="*/ 219 h 247"/>
                <a:gd name="T18" fmla="*/ 0 w 856"/>
                <a:gd name="T19" fmla="*/ 219 h 247"/>
                <a:gd name="T20" fmla="*/ 2 w 856"/>
                <a:gd name="T21" fmla="*/ 247 h 247"/>
                <a:gd name="T22" fmla="*/ 217 w 856"/>
                <a:gd name="T23" fmla="*/ 54 h 247"/>
                <a:gd name="T24" fmla="*/ 220 w 856"/>
                <a:gd name="T25" fmla="*/ 54 h 247"/>
                <a:gd name="T26" fmla="*/ 428 w 856"/>
                <a:gd name="T27" fmla="*/ 205 h 247"/>
                <a:gd name="T28" fmla="*/ 632 w 856"/>
                <a:gd name="T29" fmla="*/ 54 h 247"/>
                <a:gd name="T30" fmla="*/ 636 w 856"/>
                <a:gd name="T31" fmla="*/ 54 h 247"/>
                <a:gd name="T32" fmla="*/ 854 w 856"/>
                <a:gd name="T33" fmla="*/ 246 h 247"/>
                <a:gd name="T34" fmla="*/ 856 w 856"/>
                <a:gd name="T35" fmla="*/ 214 h 247"/>
                <a:gd name="T36" fmla="*/ 856 w 856"/>
                <a:gd name="T37" fmla="*/ 214 h 247"/>
                <a:gd name="T38" fmla="*/ 695 w 856"/>
                <a:gd name="T39" fmla="*/ 8 h 247"/>
                <a:gd name="T40" fmla="*/ 676 w 856"/>
                <a:gd name="T41" fmla="*/ 3 h 247"/>
                <a:gd name="T42" fmla="*/ 636 w 856"/>
                <a:gd name="T43" fmla="*/ 0 h 247"/>
                <a:gd name="T44" fmla="*/ 632 w 856"/>
                <a:gd name="T45" fmla="*/ 0 h 247"/>
                <a:gd name="T46" fmla="*/ 583 w 856"/>
                <a:gd name="T47" fmla="*/ 6 h 247"/>
                <a:gd name="T48" fmla="*/ 583 w 856"/>
                <a:gd name="T49" fmla="*/ 6 h 247"/>
                <a:gd name="T50" fmla="*/ 428 w 856"/>
                <a:gd name="T51" fmla="*/ 150 h 247"/>
                <a:gd name="T52" fmla="*/ 273 w 856"/>
                <a:gd name="T53" fmla="*/ 6 h 247"/>
                <a:gd name="T54" fmla="*/ 273 w 856"/>
                <a:gd name="T55" fmla="*/ 6 h 247"/>
                <a:gd name="T56" fmla="*/ 220 w 856"/>
                <a:gd name="T57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6" h="247">
                  <a:moveTo>
                    <a:pt x="220" y="0"/>
                  </a:moveTo>
                  <a:cubicBezTo>
                    <a:pt x="219" y="0"/>
                    <a:pt x="218" y="0"/>
                    <a:pt x="217" y="0"/>
                  </a:cubicBezTo>
                  <a:cubicBezTo>
                    <a:pt x="204" y="0"/>
                    <a:pt x="192" y="1"/>
                    <a:pt x="180" y="3"/>
                  </a:cubicBezTo>
                  <a:cubicBezTo>
                    <a:pt x="174" y="5"/>
                    <a:pt x="168" y="6"/>
                    <a:pt x="161" y="8"/>
                  </a:cubicBezTo>
                  <a:cubicBezTo>
                    <a:pt x="69" y="33"/>
                    <a:pt x="0" y="118"/>
                    <a:pt x="0" y="218"/>
                  </a:cubicBezTo>
                  <a:cubicBezTo>
                    <a:pt x="0" y="218"/>
                    <a:pt x="0" y="219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8"/>
                    <a:pt x="1" y="238"/>
                    <a:pt x="2" y="247"/>
                  </a:cubicBezTo>
                  <a:cubicBezTo>
                    <a:pt x="15" y="140"/>
                    <a:pt x="107" y="55"/>
                    <a:pt x="217" y="54"/>
                  </a:cubicBezTo>
                  <a:cubicBezTo>
                    <a:pt x="218" y="54"/>
                    <a:pt x="219" y="54"/>
                    <a:pt x="220" y="54"/>
                  </a:cubicBezTo>
                  <a:cubicBezTo>
                    <a:pt x="317" y="54"/>
                    <a:pt x="399" y="117"/>
                    <a:pt x="428" y="205"/>
                  </a:cubicBezTo>
                  <a:cubicBezTo>
                    <a:pt x="456" y="118"/>
                    <a:pt x="537" y="56"/>
                    <a:pt x="632" y="54"/>
                  </a:cubicBezTo>
                  <a:cubicBezTo>
                    <a:pt x="634" y="54"/>
                    <a:pt x="635" y="54"/>
                    <a:pt x="636" y="54"/>
                  </a:cubicBezTo>
                  <a:cubicBezTo>
                    <a:pt x="747" y="54"/>
                    <a:pt x="841" y="138"/>
                    <a:pt x="854" y="246"/>
                  </a:cubicBezTo>
                  <a:cubicBezTo>
                    <a:pt x="856" y="236"/>
                    <a:pt x="856" y="225"/>
                    <a:pt x="856" y="214"/>
                  </a:cubicBezTo>
                  <a:cubicBezTo>
                    <a:pt x="856" y="214"/>
                    <a:pt x="856" y="214"/>
                    <a:pt x="856" y="214"/>
                  </a:cubicBezTo>
                  <a:cubicBezTo>
                    <a:pt x="854" y="115"/>
                    <a:pt x="785" y="33"/>
                    <a:pt x="695" y="8"/>
                  </a:cubicBezTo>
                  <a:cubicBezTo>
                    <a:pt x="688" y="6"/>
                    <a:pt x="682" y="5"/>
                    <a:pt x="676" y="3"/>
                  </a:cubicBezTo>
                  <a:cubicBezTo>
                    <a:pt x="663" y="1"/>
                    <a:pt x="650" y="0"/>
                    <a:pt x="636" y="0"/>
                  </a:cubicBezTo>
                  <a:cubicBezTo>
                    <a:pt x="635" y="0"/>
                    <a:pt x="634" y="0"/>
                    <a:pt x="632" y="0"/>
                  </a:cubicBezTo>
                  <a:cubicBezTo>
                    <a:pt x="615" y="0"/>
                    <a:pt x="599" y="2"/>
                    <a:pt x="583" y="6"/>
                  </a:cubicBezTo>
                  <a:cubicBezTo>
                    <a:pt x="583" y="6"/>
                    <a:pt x="583" y="6"/>
                    <a:pt x="583" y="6"/>
                  </a:cubicBezTo>
                  <a:cubicBezTo>
                    <a:pt x="510" y="24"/>
                    <a:pt x="451" y="79"/>
                    <a:pt x="428" y="150"/>
                  </a:cubicBezTo>
                  <a:cubicBezTo>
                    <a:pt x="405" y="79"/>
                    <a:pt x="346" y="24"/>
                    <a:pt x="273" y="6"/>
                  </a:cubicBezTo>
                  <a:cubicBezTo>
                    <a:pt x="273" y="6"/>
                    <a:pt x="273" y="6"/>
                    <a:pt x="273" y="6"/>
                  </a:cubicBezTo>
                  <a:cubicBezTo>
                    <a:pt x="256" y="2"/>
                    <a:pt x="238" y="0"/>
                    <a:pt x="220" y="0"/>
                  </a:cubicBezTo>
                </a:path>
              </a:pathLst>
            </a:custGeom>
            <a:solidFill>
              <a:srgbClr val="FF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iṣḻíḑé">
              <a:extLst>
                <a:ext uri="{FF2B5EF4-FFF2-40B4-BE49-F238E27FC236}">
                  <a16:creationId xmlns:a16="http://schemas.microsoft.com/office/drawing/2014/main" id="{B720090A-680B-4995-91A9-612C29A62990}"/>
                </a:ext>
              </a:extLst>
            </p:cNvPr>
            <p:cNvSpPr/>
            <p:nvPr/>
          </p:nvSpPr>
          <p:spPr bwMode="auto">
            <a:xfrm>
              <a:off x="6020559" y="3774775"/>
              <a:ext cx="150884" cy="2515"/>
            </a:xfrm>
            <a:custGeom>
              <a:avLst/>
              <a:gdLst>
                <a:gd name="T0" fmla="*/ 0 w 58"/>
                <a:gd name="T1" fmla="*/ 0 h 1"/>
                <a:gd name="T2" fmla="*/ 0 w 58"/>
                <a:gd name="T3" fmla="*/ 1 h 1"/>
                <a:gd name="T4" fmla="*/ 0 w 58"/>
                <a:gd name="T5" fmla="*/ 0 h 1"/>
                <a:gd name="T6" fmla="*/ 58 w 58"/>
                <a:gd name="T7" fmla="*/ 0 h 1"/>
                <a:gd name="T8" fmla="*/ 57 w 58"/>
                <a:gd name="T9" fmla="*/ 0 h 1"/>
                <a:gd name="T10" fmla="*/ 58 w 58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58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8" y="0"/>
                  </a:cubicBezTo>
                </a:path>
              </a:pathLst>
            </a:custGeom>
            <a:solidFill>
              <a:srgbClr val="A542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i$ḻíḓé">
              <a:extLst>
                <a:ext uri="{FF2B5EF4-FFF2-40B4-BE49-F238E27FC236}">
                  <a16:creationId xmlns:a16="http://schemas.microsoft.com/office/drawing/2014/main" id="{8EC82F20-D5CE-4C44-AE2E-DECBA25BDD5B}"/>
                </a:ext>
              </a:extLst>
            </p:cNvPr>
            <p:cNvSpPr/>
            <p:nvPr/>
          </p:nvSpPr>
          <p:spPr bwMode="auto">
            <a:xfrm>
              <a:off x="5826924" y="3583656"/>
              <a:ext cx="2515" cy="377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AA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iŝḻíďè">
              <a:extLst>
                <a:ext uri="{FF2B5EF4-FFF2-40B4-BE49-F238E27FC236}">
                  <a16:creationId xmlns:a16="http://schemas.microsoft.com/office/drawing/2014/main" id="{682D1F3E-8FA2-449F-AAA7-5C262BEC0525}"/>
                </a:ext>
              </a:extLst>
            </p:cNvPr>
            <p:cNvSpPr/>
            <p:nvPr/>
          </p:nvSpPr>
          <p:spPr bwMode="auto">
            <a:xfrm>
              <a:off x="5826924" y="3583656"/>
              <a:ext cx="530608" cy="222554"/>
            </a:xfrm>
            <a:custGeom>
              <a:avLst/>
              <a:gdLst>
                <a:gd name="T0" fmla="*/ 0 w 203"/>
                <a:gd name="T1" fmla="*/ 0 h 85"/>
                <a:gd name="T2" fmla="*/ 1 w 203"/>
                <a:gd name="T3" fmla="*/ 1 h 85"/>
                <a:gd name="T4" fmla="*/ 74 w 203"/>
                <a:gd name="T5" fmla="*/ 73 h 85"/>
                <a:gd name="T6" fmla="*/ 74 w 203"/>
                <a:gd name="T7" fmla="*/ 74 h 85"/>
                <a:gd name="T8" fmla="*/ 74 w 203"/>
                <a:gd name="T9" fmla="*/ 74 h 85"/>
                <a:gd name="T10" fmla="*/ 103 w 203"/>
                <a:gd name="T11" fmla="*/ 85 h 85"/>
                <a:gd name="T12" fmla="*/ 131 w 203"/>
                <a:gd name="T13" fmla="*/ 73 h 85"/>
                <a:gd name="T14" fmla="*/ 131 w 203"/>
                <a:gd name="T15" fmla="*/ 73 h 85"/>
                <a:gd name="T16" fmla="*/ 132 w 203"/>
                <a:gd name="T17" fmla="*/ 73 h 85"/>
                <a:gd name="T18" fmla="*/ 203 w 203"/>
                <a:gd name="T19" fmla="*/ 1 h 85"/>
                <a:gd name="T20" fmla="*/ 103 w 203"/>
                <a:gd name="T21" fmla="*/ 43 h 85"/>
                <a:gd name="T22" fmla="*/ 0 w 203"/>
                <a:gd name="T2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3" h="85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8" y="7"/>
                    <a:pt x="57" y="56"/>
                    <a:pt x="74" y="73"/>
                  </a:cubicBezTo>
                  <a:cubicBezTo>
                    <a:pt x="74" y="73"/>
                    <a:pt x="74" y="73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82" y="81"/>
                    <a:pt x="92" y="85"/>
                    <a:pt x="103" y="85"/>
                  </a:cubicBezTo>
                  <a:cubicBezTo>
                    <a:pt x="113" y="85"/>
                    <a:pt x="123" y="81"/>
                    <a:pt x="131" y="7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1" y="73"/>
                    <a:pt x="131" y="73"/>
                    <a:pt x="132" y="73"/>
                  </a:cubicBezTo>
                  <a:cubicBezTo>
                    <a:pt x="149" y="55"/>
                    <a:pt x="203" y="1"/>
                    <a:pt x="203" y="1"/>
                  </a:cubicBezTo>
                  <a:cubicBezTo>
                    <a:pt x="203" y="1"/>
                    <a:pt x="138" y="43"/>
                    <a:pt x="103" y="43"/>
                  </a:cubicBezTo>
                  <a:cubicBezTo>
                    <a:pt x="67" y="43"/>
                    <a:pt x="1" y="0"/>
                    <a:pt x="0" y="0"/>
                  </a:cubicBezTo>
                </a:path>
              </a:pathLst>
            </a:custGeom>
            <a:solidFill>
              <a:srgbClr val="FF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iṧļïḍe">
              <a:extLst>
                <a:ext uri="{FF2B5EF4-FFF2-40B4-BE49-F238E27FC236}">
                  <a16:creationId xmlns:a16="http://schemas.microsoft.com/office/drawing/2014/main" id="{7E477277-DCB7-48D7-A8F8-42561023562B}"/>
                </a:ext>
              </a:extLst>
            </p:cNvPr>
            <p:cNvSpPr/>
            <p:nvPr/>
          </p:nvSpPr>
          <p:spPr bwMode="auto">
            <a:xfrm>
              <a:off x="8204602" y="2853127"/>
              <a:ext cx="242671" cy="198664"/>
            </a:xfrm>
            <a:custGeom>
              <a:avLst/>
              <a:gdLst>
                <a:gd name="T0" fmla="*/ 77 w 93"/>
                <a:gd name="T1" fmla="*/ 54 h 76"/>
                <a:gd name="T2" fmla="*/ 77 w 93"/>
                <a:gd name="T3" fmla="*/ 0 h 76"/>
                <a:gd name="T4" fmla="*/ 42 w 93"/>
                <a:gd name="T5" fmla="*/ 35 h 76"/>
                <a:gd name="T6" fmla="*/ 28 w 93"/>
                <a:gd name="T7" fmla="*/ 19 h 76"/>
                <a:gd name="T8" fmla="*/ 15 w 93"/>
                <a:gd name="T9" fmla="*/ 13 h 76"/>
                <a:gd name="T10" fmla="*/ 2 w 93"/>
                <a:gd name="T11" fmla="*/ 20 h 76"/>
                <a:gd name="T12" fmla="*/ 0 w 93"/>
                <a:gd name="T13" fmla="*/ 22 h 76"/>
                <a:gd name="T14" fmla="*/ 9 w 93"/>
                <a:gd name="T15" fmla="*/ 28 h 76"/>
                <a:gd name="T16" fmla="*/ 9 w 93"/>
                <a:gd name="T17" fmla="*/ 44 h 76"/>
                <a:gd name="T18" fmla="*/ 43 w 93"/>
                <a:gd name="T19" fmla="*/ 76 h 76"/>
                <a:gd name="T20" fmla="*/ 79 w 93"/>
                <a:gd name="T21" fmla="*/ 76 h 76"/>
                <a:gd name="T22" fmla="*/ 66 w 93"/>
                <a:gd name="T23" fmla="*/ 62 h 76"/>
                <a:gd name="T24" fmla="*/ 77 w 93"/>
                <a:gd name="T25" fmla="*/ 5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76">
                  <a:moveTo>
                    <a:pt x="77" y="54"/>
                  </a:moveTo>
                  <a:cubicBezTo>
                    <a:pt x="93" y="39"/>
                    <a:pt x="93" y="15"/>
                    <a:pt x="77" y="0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5" y="15"/>
                    <a:pt x="20" y="13"/>
                    <a:pt x="15" y="13"/>
                  </a:cubicBezTo>
                  <a:cubicBezTo>
                    <a:pt x="10" y="13"/>
                    <a:pt x="5" y="15"/>
                    <a:pt x="2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62"/>
                    <a:pt x="25" y="76"/>
                    <a:pt x="43" y="76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70" y="60"/>
                    <a:pt x="74" y="58"/>
                    <a:pt x="77" y="54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îṣḷîḑe">
              <a:extLst>
                <a:ext uri="{FF2B5EF4-FFF2-40B4-BE49-F238E27FC236}">
                  <a16:creationId xmlns:a16="http://schemas.microsoft.com/office/drawing/2014/main" id="{5C4D0354-325A-4317-8215-F7E149495A6F}"/>
                </a:ext>
              </a:extLst>
            </p:cNvPr>
            <p:cNvSpPr/>
            <p:nvPr/>
          </p:nvSpPr>
          <p:spPr bwMode="auto">
            <a:xfrm>
              <a:off x="8047431" y="1673718"/>
              <a:ext cx="334459" cy="271591"/>
            </a:xfrm>
            <a:custGeom>
              <a:avLst/>
              <a:gdLst>
                <a:gd name="T0" fmla="*/ 107 w 128"/>
                <a:gd name="T1" fmla="*/ 75 h 104"/>
                <a:gd name="T2" fmla="*/ 107 w 128"/>
                <a:gd name="T3" fmla="*/ 0 h 104"/>
                <a:gd name="T4" fmla="*/ 58 w 128"/>
                <a:gd name="T5" fmla="*/ 49 h 104"/>
                <a:gd name="T6" fmla="*/ 38 w 128"/>
                <a:gd name="T7" fmla="*/ 27 h 104"/>
                <a:gd name="T8" fmla="*/ 21 w 128"/>
                <a:gd name="T9" fmla="*/ 18 h 104"/>
                <a:gd name="T10" fmla="*/ 3 w 128"/>
                <a:gd name="T11" fmla="*/ 27 h 104"/>
                <a:gd name="T12" fmla="*/ 0 w 128"/>
                <a:gd name="T13" fmla="*/ 31 h 104"/>
                <a:gd name="T14" fmla="*/ 13 w 128"/>
                <a:gd name="T15" fmla="*/ 39 h 104"/>
                <a:gd name="T16" fmla="*/ 13 w 128"/>
                <a:gd name="T17" fmla="*/ 61 h 104"/>
                <a:gd name="T18" fmla="*/ 59 w 128"/>
                <a:gd name="T19" fmla="*/ 104 h 104"/>
                <a:gd name="T20" fmla="*/ 109 w 128"/>
                <a:gd name="T21" fmla="*/ 104 h 104"/>
                <a:gd name="T22" fmla="*/ 92 w 128"/>
                <a:gd name="T23" fmla="*/ 85 h 104"/>
                <a:gd name="T24" fmla="*/ 107 w 128"/>
                <a:gd name="T25" fmla="*/ 7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104">
                  <a:moveTo>
                    <a:pt x="107" y="75"/>
                  </a:moveTo>
                  <a:cubicBezTo>
                    <a:pt x="128" y="55"/>
                    <a:pt x="128" y="21"/>
                    <a:pt x="107" y="0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4" y="21"/>
                    <a:pt x="28" y="18"/>
                    <a:pt x="21" y="18"/>
                  </a:cubicBezTo>
                  <a:cubicBezTo>
                    <a:pt x="14" y="18"/>
                    <a:pt x="7" y="21"/>
                    <a:pt x="3" y="2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85"/>
                    <a:pt x="34" y="104"/>
                    <a:pt x="59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7" y="83"/>
                    <a:pt x="102" y="80"/>
                    <a:pt x="107" y="75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íṡļîḓê">
              <a:extLst>
                <a:ext uri="{FF2B5EF4-FFF2-40B4-BE49-F238E27FC236}">
                  <a16:creationId xmlns:a16="http://schemas.microsoft.com/office/drawing/2014/main" id="{02C65954-C8CE-4224-AF80-16BFA4120C60}"/>
                </a:ext>
              </a:extLst>
            </p:cNvPr>
            <p:cNvSpPr/>
            <p:nvPr/>
          </p:nvSpPr>
          <p:spPr bwMode="auto">
            <a:xfrm>
              <a:off x="7718001" y="2182951"/>
              <a:ext cx="411158" cy="336974"/>
            </a:xfrm>
            <a:custGeom>
              <a:avLst/>
              <a:gdLst>
                <a:gd name="T0" fmla="*/ 132 w 157"/>
                <a:gd name="T1" fmla="*/ 94 h 129"/>
                <a:gd name="T2" fmla="*/ 132 w 157"/>
                <a:gd name="T3" fmla="*/ 0 h 129"/>
                <a:gd name="T4" fmla="*/ 71 w 157"/>
                <a:gd name="T5" fmla="*/ 61 h 129"/>
                <a:gd name="T6" fmla="*/ 47 w 157"/>
                <a:gd name="T7" fmla="*/ 34 h 129"/>
                <a:gd name="T8" fmla="*/ 25 w 157"/>
                <a:gd name="T9" fmla="*/ 23 h 129"/>
                <a:gd name="T10" fmla="*/ 3 w 157"/>
                <a:gd name="T11" fmla="*/ 34 h 129"/>
                <a:gd name="T12" fmla="*/ 0 w 157"/>
                <a:gd name="T13" fmla="*/ 38 h 129"/>
                <a:gd name="T14" fmla="*/ 15 w 157"/>
                <a:gd name="T15" fmla="*/ 49 h 129"/>
                <a:gd name="T16" fmla="*/ 15 w 157"/>
                <a:gd name="T17" fmla="*/ 76 h 129"/>
                <a:gd name="T18" fmla="*/ 72 w 157"/>
                <a:gd name="T19" fmla="*/ 129 h 129"/>
                <a:gd name="T20" fmla="*/ 134 w 157"/>
                <a:gd name="T21" fmla="*/ 129 h 129"/>
                <a:gd name="T22" fmla="*/ 113 w 157"/>
                <a:gd name="T23" fmla="*/ 106 h 129"/>
                <a:gd name="T24" fmla="*/ 132 w 157"/>
                <a:gd name="T25" fmla="*/ 9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129">
                  <a:moveTo>
                    <a:pt x="132" y="94"/>
                  </a:moveTo>
                  <a:cubicBezTo>
                    <a:pt x="157" y="68"/>
                    <a:pt x="157" y="26"/>
                    <a:pt x="132" y="0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2" y="27"/>
                    <a:pt x="34" y="23"/>
                    <a:pt x="25" y="23"/>
                  </a:cubicBezTo>
                  <a:cubicBezTo>
                    <a:pt x="16" y="23"/>
                    <a:pt x="8" y="27"/>
                    <a:pt x="3" y="34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106"/>
                    <a:pt x="41" y="129"/>
                    <a:pt x="72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20" y="103"/>
                    <a:pt x="126" y="100"/>
                    <a:pt x="132" y="94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ïṧľíḑè">
              <a:extLst>
                <a:ext uri="{FF2B5EF4-FFF2-40B4-BE49-F238E27FC236}">
                  <a16:creationId xmlns:a16="http://schemas.microsoft.com/office/drawing/2014/main" id="{198D974A-0EB3-4722-B409-0F0C7A58A4A5}"/>
                </a:ext>
              </a:extLst>
            </p:cNvPr>
            <p:cNvSpPr/>
            <p:nvPr/>
          </p:nvSpPr>
          <p:spPr bwMode="auto">
            <a:xfrm>
              <a:off x="3744728" y="2853127"/>
              <a:ext cx="242671" cy="198664"/>
            </a:xfrm>
            <a:custGeom>
              <a:avLst/>
              <a:gdLst>
                <a:gd name="T0" fmla="*/ 16 w 93"/>
                <a:gd name="T1" fmla="*/ 54 h 76"/>
                <a:gd name="T2" fmla="*/ 16 w 93"/>
                <a:gd name="T3" fmla="*/ 0 h 76"/>
                <a:gd name="T4" fmla="*/ 51 w 93"/>
                <a:gd name="T5" fmla="*/ 35 h 76"/>
                <a:gd name="T6" fmla="*/ 65 w 93"/>
                <a:gd name="T7" fmla="*/ 19 h 76"/>
                <a:gd name="T8" fmla="*/ 78 w 93"/>
                <a:gd name="T9" fmla="*/ 13 h 76"/>
                <a:gd name="T10" fmla="*/ 91 w 93"/>
                <a:gd name="T11" fmla="*/ 20 h 76"/>
                <a:gd name="T12" fmla="*/ 93 w 93"/>
                <a:gd name="T13" fmla="*/ 22 h 76"/>
                <a:gd name="T14" fmla="*/ 84 w 93"/>
                <a:gd name="T15" fmla="*/ 28 h 76"/>
                <a:gd name="T16" fmla="*/ 84 w 93"/>
                <a:gd name="T17" fmla="*/ 44 h 76"/>
                <a:gd name="T18" fmla="*/ 50 w 93"/>
                <a:gd name="T19" fmla="*/ 76 h 76"/>
                <a:gd name="T20" fmla="*/ 14 w 93"/>
                <a:gd name="T21" fmla="*/ 76 h 76"/>
                <a:gd name="T22" fmla="*/ 27 w 93"/>
                <a:gd name="T23" fmla="*/ 62 h 76"/>
                <a:gd name="T24" fmla="*/ 16 w 93"/>
                <a:gd name="T25" fmla="*/ 5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76">
                  <a:moveTo>
                    <a:pt x="16" y="54"/>
                  </a:moveTo>
                  <a:cubicBezTo>
                    <a:pt x="0" y="39"/>
                    <a:pt x="0" y="15"/>
                    <a:pt x="16" y="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8" y="15"/>
                    <a:pt x="73" y="13"/>
                    <a:pt x="78" y="13"/>
                  </a:cubicBezTo>
                  <a:cubicBezTo>
                    <a:pt x="83" y="13"/>
                    <a:pt x="88" y="15"/>
                    <a:pt x="91" y="20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4" y="62"/>
                    <a:pt x="68" y="76"/>
                    <a:pt x="50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23" y="60"/>
                    <a:pt x="19" y="58"/>
                    <a:pt x="16" y="54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ïśḻïdê">
              <a:extLst>
                <a:ext uri="{FF2B5EF4-FFF2-40B4-BE49-F238E27FC236}">
                  <a16:creationId xmlns:a16="http://schemas.microsoft.com/office/drawing/2014/main" id="{9EC4D6C7-6C73-4345-9344-D48E1010781F}"/>
                </a:ext>
              </a:extLst>
            </p:cNvPr>
            <p:cNvSpPr/>
            <p:nvPr/>
          </p:nvSpPr>
          <p:spPr bwMode="auto">
            <a:xfrm>
              <a:off x="3810111" y="1673718"/>
              <a:ext cx="334459" cy="271591"/>
            </a:xfrm>
            <a:custGeom>
              <a:avLst/>
              <a:gdLst>
                <a:gd name="T0" fmla="*/ 21 w 128"/>
                <a:gd name="T1" fmla="*/ 75 h 104"/>
                <a:gd name="T2" fmla="*/ 21 w 128"/>
                <a:gd name="T3" fmla="*/ 0 h 104"/>
                <a:gd name="T4" fmla="*/ 70 w 128"/>
                <a:gd name="T5" fmla="*/ 49 h 104"/>
                <a:gd name="T6" fmla="*/ 90 w 128"/>
                <a:gd name="T7" fmla="*/ 27 h 104"/>
                <a:gd name="T8" fmla="*/ 107 w 128"/>
                <a:gd name="T9" fmla="*/ 18 h 104"/>
                <a:gd name="T10" fmla="*/ 125 w 128"/>
                <a:gd name="T11" fmla="*/ 27 h 104"/>
                <a:gd name="T12" fmla="*/ 128 w 128"/>
                <a:gd name="T13" fmla="*/ 31 h 104"/>
                <a:gd name="T14" fmla="*/ 115 w 128"/>
                <a:gd name="T15" fmla="*/ 39 h 104"/>
                <a:gd name="T16" fmla="*/ 115 w 128"/>
                <a:gd name="T17" fmla="*/ 61 h 104"/>
                <a:gd name="T18" fmla="*/ 69 w 128"/>
                <a:gd name="T19" fmla="*/ 104 h 104"/>
                <a:gd name="T20" fmla="*/ 19 w 128"/>
                <a:gd name="T21" fmla="*/ 104 h 104"/>
                <a:gd name="T22" fmla="*/ 36 w 128"/>
                <a:gd name="T23" fmla="*/ 85 h 104"/>
                <a:gd name="T24" fmla="*/ 21 w 128"/>
                <a:gd name="T25" fmla="*/ 7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104">
                  <a:moveTo>
                    <a:pt x="21" y="75"/>
                  </a:moveTo>
                  <a:cubicBezTo>
                    <a:pt x="0" y="55"/>
                    <a:pt x="0" y="21"/>
                    <a:pt x="21" y="0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4" y="21"/>
                    <a:pt x="100" y="18"/>
                    <a:pt x="107" y="18"/>
                  </a:cubicBezTo>
                  <a:cubicBezTo>
                    <a:pt x="114" y="18"/>
                    <a:pt x="121" y="21"/>
                    <a:pt x="125" y="27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85"/>
                    <a:pt x="94" y="104"/>
                    <a:pt x="69" y="104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1" y="83"/>
                    <a:pt x="26" y="80"/>
                    <a:pt x="21" y="75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iṩļiďe">
              <a:extLst>
                <a:ext uri="{FF2B5EF4-FFF2-40B4-BE49-F238E27FC236}">
                  <a16:creationId xmlns:a16="http://schemas.microsoft.com/office/drawing/2014/main" id="{706AA7B1-0C20-437E-8784-83F8B58B7524}"/>
                </a:ext>
              </a:extLst>
            </p:cNvPr>
            <p:cNvSpPr/>
            <p:nvPr/>
          </p:nvSpPr>
          <p:spPr bwMode="auto">
            <a:xfrm>
              <a:off x="4062841" y="2182951"/>
              <a:ext cx="409901" cy="336974"/>
            </a:xfrm>
            <a:custGeom>
              <a:avLst/>
              <a:gdLst>
                <a:gd name="T0" fmla="*/ 25 w 157"/>
                <a:gd name="T1" fmla="*/ 94 h 129"/>
                <a:gd name="T2" fmla="*/ 25 w 157"/>
                <a:gd name="T3" fmla="*/ 0 h 129"/>
                <a:gd name="T4" fmla="*/ 86 w 157"/>
                <a:gd name="T5" fmla="*/ 61 h 129"/>
                <a:gd name="T6" fmla="*/ 110 w 157"/>
                <a:gd name="T7" fmla="*/ 34 h 129"/>
                <a:gd name="T8" fmla="*/ 132 w 157"/>
                <a:gd name="T9" fmla="*/ 23 h 129"/>
                <a:gd name="T10" fmla="*/ 154 w 157"/>
                <a:gd name="T11" fmla="*/ 34 h 129"/>
                <a:gd name="T12" fmla="*/ 157 w 157"/>
                <a:gd name="T13" fmla="*/ 38 h 129"/>
                <a:gd name="T14" fmla="*/ 142 w 157"/>
                <a:gd name="T15" fmla="*/ 49 h 129"/>
                <a:gd name="T16" fmla="*/ 142 w 157"/>
                <a:gd name="T17" fmla="*/ 76 h 129"/>
                <a:gd name="T18" fmla="*/ 85 w 157"/>
                <a:gd name="T19" fmla="*/ 129 h 129"/>
                <a:gd name="T20" fmla="*/ 23 w 157"/>
                <a:gd name="T21" fmla="*/ 129 h 129"/>
                <a:gd name="T22" fmla="*/ 44 w 157"/>
                <a:gd name="T23" fmla="*/ 106 h 129"/>
                <a:gd name="T24" fmla="*/ 25 w 157"/>
                <a:gd name="T25" fmla="*/ 9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129">
                  <a:moveTo>
                    <a:pt x="25" y="94"/>
                  </a:moveTo>
                  <a:cubicBezTo>
                    <a:pt x="0" y="68"/>
                    <a:pt x="0" y="26"/>
                    <a:pt x="25" y="0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5" y="27"/>
                    <a:pt x="123" y="23"/>
                    <a:pt x="132" y="23"/>
                  </a:cubicBezTo>
                  <a:cubicBezTo>
                    <a:pt x="141" y="23"/>
                    <a:pt x="149" y="27"/>
                    <a:pt x="154" y="34"/>
                  </a:cubicBezTo>
                  <a:cubicBezTo>
                    <a:pt x="157" y="38"/>
                    <a:pt x="157" y="38"/>
                    <a:pt x="157" y="38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106"/>
                    <a:pt x="116" y="129"/>
                    <a:pt x="85" y="129"/>
                  </a:cubicBezTo>
                  <a:cubicBezTo>
                    <a:pt x="23" y="129"/>
                    <a:pt x="23" y="129"/>
                    <a:pt x="23" y="129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37" y="103"/>
                    <a:pt x="31" y="100"/>
                    <a:pt x="25" y="94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24" name="00881c4e-fc5a-4cdc-b280-2027de2f17a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7F5599D-078B-47B7-8D0B-96251AE2888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268550" y="3812146"/>
            <a:ext cx="1760456" cy="1315164"/>
            <a:chOff x="3744728" y="1668689"/>
            <a:chExt cx="4702545" cy="3513078"/>
          </a:xfrm>
        </p:grpSpPr>
        <p:sp>
          <p:nvSpPr>
            <p:cNvPr id="725" name="îṥḷíḓè">
              <a:extLst>
                <a:ext uri="{FF2B5EF4-FFF2-40B4-BE49-F238E27FC236}">
                  <a16:creationId xmlns:a16="http://schemas.microsoft.com/office/drawing/2014/main" id="{ECF056CA-8D95-4949-8C7D-D8960C61DED8}"/>
                </a:ext>
              </a:extLst>
            </p:cNvPr>
            <p:cNvSpPr/>
            <p:nvPr/>
          </p:nvSpPr>
          <p:spPr bwMode="auto">
            <a:xfrm>
              <a:off x="4277851" y="1668689"/>
              <a:ext cx="1745223" cy="3027735"/>
            </a:xfrm>
            <a:custGeom>
              <a:avLst/>
              <a:gdLst>
                <a:gd name="T0" fmla="*/ 668 w 668"/>
                <a:gd name="T1" fmla="*/ 255 h 1160"/>
                <a:gd name="T2" fmla="*/ 612 w 668"/>
                <a:gd name="T3" fmla="*/ 199 h 1160"/>
                <a:gd name="T4" fmla="*/ 561 w 668"/>
                <a:gd name="T5" fmla="*/ 233 h 1160"/>
                <a:gd name="T6" fmla="*/ 561 w 668"/>
                <a:gd name="T7" fmla="*/ 145 h 1160"/>
                <a:gd name="T8" fmla="*/ 499 w 668"/>
                <a:gd name="T9" fmla="*/ 75 h 1160"/>
                <a:gd name="T10" fmla="*/ 429 w 668"/>
                <a:gd name="T11" fmla="*/ 116 h 1160"/>
                <a:gd name="T12" fmla="*/ 429 w 668"/>
                <a:gd name="T13" fmla="*/ 67 h 1160"/>
                <a:gd name="T14" fmla="*/ 362 w 668"/>
                <a:gd name="T15" fmla="*/ 0 h 1160"/>
                <a:gd name="T16" fmla="*/ 295 w 668"/>
                <a:gd name="T17" fmla="*/ 67 h 1160"/>
                <a:gd name="T18" fmla="*/ 295 w 668"/>
                <a:gd name="T19" fmla="*/ 123 h 1160"/>
                <a:gd name="T20" fmla="*/ 217 w 668"/>
                <a:gd name="T21" fmla="*/ 77 h 1160"/>
                <a:gd name="T22" fmla="*/ 161 w 668"/>
                <a:gd name="T23" fmla="*/ 146 h 1160"/>
                <a:gd name="T24" fmla="*/ 161 w 668"/>
                <a:gd name="T25" fmla="*/ 619 h 1160"/>
                <a:gd name="T26" fmla="*/ 126 w 668"/>
                <a:gd name="T27" fmla="*/ 586 h 1160"/>
                <a:gd name="T28" fmla="*/ 126 w 668"/>
                <a:gd name="T29" fmla="*/ 511 h 1160"/>
                <a:gd name="T30" fmla="*/ 24 w 668"/>
                <a:gd name="T31" fmla="*/ 386 h 1160"/>
                <a:gd name="T32" fmla="*/ 0 w 668"/>
                <a:gd name="T33" fmla="*/ 383 h 1160"/>
                <a:gd name="T34" fmla="*/ 0 w 668"/>
                <a:gd name="T35" fmla="*/ 602 h 1160"/>
                <a:gd name="T36" fmla="*/ 59 w 668"/>
                <a:gd name="T37" fmla="*/ 739 h 1160"/>
                <a:gd name="T38" fmla="*/ 242 w 668"/>
                <a:gd name="T39" fmla="*/ 911 h 1160"/>
                <a:gd name="T40" fmla="*/ 242 w 668"/>
                <a:gd name="T41" fmla="*/ 1160 h 1160"/>
                <a:gd name="T42" fmla="*/ 596 w 668"/>
                <a:gd name="T43" fmla="*/ 1160 h 1160"/>
                <a:gd name="T44" fmla="*/ 596 w 668"/>
                <a:gd name="T45" fmla="*/ 909 h 1160"/>
                <a:gd name="T46" fmla="*/ 668 w 668"/>
                <a:gd name="T47" fmla="*/ 630 h 1160"/>
                <a:gd name="T48" fmla="*/ 668 w 668"/>
                <a:gd name="T49" fmla="*/ 255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8" h="1160">
                  <a:moveTo>
                    <a:pt x="668" y="255"/>
                  </a:moveTo>
                  <a:cubicBezTo>
                    <a:pt x="668" y="224"/>
                    <a:pt x="643" y="199"/>
                    <a:pt x="612" y="199"/>
                  </a:cubicBezTo>
                  <a:cubicBezTo>
                    <a:pt x="589" y="199"/>
                    <a:pt x="569" y="213"/>
                    <a:pt x="561" y="233"/>
                  </a:cubicBezTo>
                  <a:cubicBezTo>
                    <a:pt x="561" y="145"/>
                    <a:pt x="561" y="145"/>
                    <a:pt x="561" y="145"/>
                  </a:cubicBezTo>
                  <a:cubicBezTo>
                    <a:pt x="561" y="110"/>
                    <a:pt x="535" y="79"/>
                    <a:pt x="499" y="75"/>
                  </a:cubicBezTo>
                  <a:cubicBezTo>
                    <a:pt x="468" y="72"/>
                    <a:pt x="444" y="90"/>
                    <a:pt x="429" y="116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29" y="30"/>
                    <a:pt x="400" y="0"/>
                    <a:pt x="362" y="0"/>
                  </a:cubicBezTo>
                  <a:cubicBezTo>
                    <a:pt x="325" y="0"/>
                    <a:pt x="295" y="30"/>
                    <a:pt x="295" y="67"/>
                  </a:cubicBezTo>
                  <a:cubicBezTo>
                    <a:pt x="295" y="123"/>
                    <a:pt x="295" y="123"/>
                    <a:pt x="295" y="123"/>
                  </a:cubicBezTo>
                  <a:cubicBezTo>
                    <a:pt x="286" y="92"/>
                    <a:pt x="252" y="70"/>
                    <a:pt x="217" y="77"/>
                  </a:cubicBezTo>
                  <a:cubicBezTo>
                    <a:pt x="184" y="83"/>
                    <a:pt x="161" y="113"/>
                    <a:pt x="161" y="146"/>
                  </a:cubicBezTo>
                  <a:cubicBezTo>
                    <a:pt x="161" y="619"/>
                    <a:pt x="161" y="619"/>
                    <a:pt x="161" y="619"/>
                  </a:cubicBezTo>
                  <a:cubicBezTo>
                    <a:pt x="126" y="586"/>
                    <a:pt x="126" y="586"/>
                    <a:pt x="126" y="586"/>
                  </a:cubicBezTo>
                  <a:cubicBezTo>
                    <a:pt x="126" y="511"/>
                    <a:pt x="126" y="511"/>
                    <a:pt x="126" y="511"/>
                  </a:cubicBezTo>
                  <a:cubicBezTo>
                    <a:pt x="126" y="449"/>
                    <a:pt x="82" y="398"/>
                    <a:pt x="24" y="386"/>
                  </a:cubicBezTo>
                  <a:cubicBezTo>
                    <a:pt x="16" y="384"/>
                    <a:pt x="0" y="383"/>
                    <a:pt x="0" y="383"/>
                  </a:cubicBezTo>
                  <a:cubicBezTo>
                    <a:pt x="0" y="602"/>
                    <a:pt x="0" y="602"/>
                    <a:pt x="0" y="602"/>
                  </a:cubicBezTo>
                  <a:cubicBezTo>
                    <a:pt x="0" y="654"/>
                    <a:pt x="21" y="703"/>
                    <a:pt x="59" y="739"/>
                  </a:cubicBezTo>
                  <a:cubicBezTo>
                    <a:pt x="242" y="911"/>
                    <a:pt x="242" y="911"/>
                    <a:pt x="242" y="911"/>
                  </a:cubicBezTo>
                  <a:cubicBezTo>
                    <a:pt x="242" y="1160"/>
                    <a:pt x="242" y="1160"/>
                    <a:pt x="242" y="1160"/>
                  </a:cubicBezTo>
                  <a:cubicBezTo>
                    <a:pt x="596" y="1160"/>
                    <a:pt x="596" y="1160"/>
                    <a:pt x="596" y="1160"/>
                  </a:cubicBezTo>
                  <a:cubicBezTo>
                    <a:pt x="596" y="909"/>
                    <a:pt x="596" y="909"/>
                    <a:pt x="596" y="909"/>
                  </a:cubicBezTo>
                  <a:cubicBezTo>
                    <a:pt x="644" y="824"/>
                    <a:pt x="668" y="728"/>
                    <a:pt x="668" y="630"/>
                  </a:cubicBezTo>
                  <a:cubicBezTo>
                    <a:pt x="668" y="255"/>
                    <a:pt x="668" y="255"/>
                    <a:pt x="668" y="255"/>
                  </a:cubicBezTo>
                </a:path>
              </a:pathLst>
            </a:custGeom>
            <a:solidFill>
              <a:srgbClr val="FFC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íṡ1ïde">
              <a:extLst>
                <a:ext uri="{FF2B5EF4-FFF2-40B4-BE49-F238E27FC236}">
                  <a16:creationId xmlns:a16="http://schemas.microsoft.com/office/drawing/2014/main" id="{C9D338E5-CB84-4E7D-898B-C0811998B717}"/>
                </a:ext>
              </a:extLst>
            </p:cNvPr>
            <p:cNvSpPr/>
            <p:nvPr/>
          </p:nvSpPr>
          <p:spPr bwMode="auto">
            <a:xfrm>
              <a:off x="4909048" y="4294067"/>
              <a:ext cx="925421" cy="84243"/>
            </a:xfrm>
            <a:custGeom>
              <a:avLst/>
              <a:gdLst>
                <a:gd name="T0" fmla="*/ 736 w 736"/>
                <a:gd name="T1" fmla="*/ 0 h 67"/>
                <a:gd name="T2" fmla="*/ 0 w 736"/>
                <a:gd name="T3" fmla="*/ 0 h 67"/>
                <a:gd name="T4" fmla="*/ 0 w 736"/>
                <a:gd name="T5" fmla="*/ 67 h 67"/>
                <a:gd name="T6" fmla="*/ 63 w 736"/>
                <a:gd name="T7" fmla="*/ 67 h 67"/>
                <a:gd name="T8" fmla="*/ 672 w 736"/>
                <a:gd name="T9" fmla="*/ 67 h 67"/>
                <a:gd name="T10" fmla="*/ 736 w 736"/>
                <a:gd name="T11" fmla="*/ 67 h 67"/>
                <a:gd name="T12" fmla="*/ 736 w 736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6" h="67">
                  <a:moveTo>
                    <a:pt x="736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3" y="67"/>
                  </a:lnTo>
                  <a:lnTo>
                    <a:pt x="672" y="67"/>
                  </a:lnTo>
                  <a:lnTo>
                    <a:pt x="736" y="67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FB7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íś1íḑé">
              <a:extLst>
                <a:ext uri="{FF2B5EF4-FFF2-40B4-BE49-F238E27FC236}">
                  <a16:creationId xmlns:a16="http://schemas.microsoft.com/office/drawing/2014/main" id="{4BA8D28C-032A-42B8-AA58-EA386F46B9A0}"/>
                </a:ext>
              </a:extLst>
            </p:cNvPr>
            <p:cNvSpPr/>
            <p:nvPr/>
          </p:nvSpPr>
          <p:spPr bwMode="auto">
            <a:xfrm>
              <a:off x="4909048" y="4294067"/>
              <a:ext cx="925421" cy="84243"/>
            </a:xfrm>
            <a:custGeom>
              <a:avLst/>
              <a:gdLst>
                <a:gd name="T0" fmla="*/ 736 w 736"/>
                <a:gd name="T1" fmla="*/ 0 h 67"/>
                <a:gd name="T2" fmla="*/ 0 w 736"/>
                <a:gd name="T3" fmla="*/ 0 h 67"/>
                <a:gd name="T4" fmla="*/ 0 w 736"/>
                <a:gd name="T5" fmla="*/ 67 h 67"/>
                <a:gd name="T6" fmla="*/ 63 w 736"/>
                <a:gd name="T7" fmla="*/ 67 h 67"/>
                <a:gd name="T8" fmla="*/ 672 w 736"/>
                <a:gd name="T9" fmla="*/ 67 h 67"/>
                <a:gd name="T10" fmla="*/ 736 w 736"/>
                <a:gd name="T11" fmla="*/ 67 h 67"/>
                <a:gd name="T12" fmla="*/ 736 w 736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6" h="67">
                  <a:moveTo>
                    <a:pt x="736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3" y="67"/>
                  </a:lnTo>
                  <a:lnTo>
                    <a:pt x="672" y="67"/>
                  </a:lnTo>
                  <a:lnTo>
                    <a:pt x="736" y="67"/>
                  </a:lnTo>
                  <a:lnTo>
                    <a:pt x="7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işļíḑé">
              <a:extLst>
                <a:ext uri="{FF2B5EF4-FFF2-40B4-BE49-F238E27FC236}">
                  <a16:creationId xmlns:a16="http://schemas.microsoft.com/office/drawing/2014/main" id="{C17FE9AF-5139-4914-8B74-1C2EA7230138}"/>
                </a:ext>
              </a:extLst>
            </p:cNvPr>
            <p:cNvSpPr/>
            <p:nvPr/>
          </p:nvSpPr>
          <p:spPr bwMode="auto">
            <a:xfrm>
              <a:off x="4877614" y="4378311"/>
              <a:ext cx="985774" cy="803456"/>
            </a:xfrm>
            <a:prstGeom prst="rect">
              <a:avLst/>
            </a:prstGeom>
            <a:solidFill>
              <a:srgbClr val="AFC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iṧḷiḑe">
              <a:extLst>
                <a:ext uri="{FF2B5EF4-FFF2-40B4-BE49-F238E27FC236}">
                  <a16:creationId xmlns:a16="http://schemas.microsoft.com/office/drawing/2014/main" id="{059027F6-91AB-49D6-97C5-B015C828ECD2}"/>
                </a:ext>
              </a:extLst>
            </p:cNvPr>
            <p:cNvSpPr/>
            <p:nvPr/>
          </p:nvSpPr>
          <p:spPr bwMode="auto">
            <a:xfrm>
              <a:off x="4877614" y="4378311"/>
              <a:ext cx="985774" cy="80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ïṧľiḍé">
              <a:extLst>
                <a:ext uri="{FF2B5EF4-FFF2-40B4-BE49-F238E27FC236}">
                  <a16:creationId xmlns:a16="http://schemas.microsoft.com/office/drawing/2014/main" id="{8B1EEBB0-55EE-4598-AE31-842222AB7C61}"/>
                </a:ext>
              </a:extLst>
            </p:cNvPr>
            <p:cNvSpPr/>
            <p:nvPr/>
          </p:nvSpPr>
          <p:spPr bwMode="auto">
            <a:xfrm>
              <a:off x="6168928" y="1668689"/>
              <a:ext cx="1745223" cy="3027735"/>
            </a:xfrm>
            <a:custGeom>
              <a:avLst/>
              <a:gdLst>
                <a:gd name="T0" fmla="*/ 0 w 668"/>
                <a:gd name="T1" fmla="*/ 255 h 1160"/>
                <a:gd name="T2" fmla="*/ 56 w 668"/>
                <a:gd name="T3" fmla="*/ 199 h 1160"/>
                <a:gd name="T4" fmla="*/ 107 w 668"/>
                <a:gd name="T5" fmla="*/ 233 h 1160"/>
                <a:gd name="T6" fmla="*/ 107 w 668"/>
                <a:gd name="T7" fmla="*/ 145 h 1160"/>
                <a:gd name="T8" fmla="*/ 169 w 668"/>
                <a:gd name="T9" fmla="*/ 75 h 1160"/>
                <a:gd name="T10" fmla="*/ 239 w 668"/>
                <a:gd name="T11" fmla="*/ 116 h 1160"/>
                <a:gd name="T12" fmla="*/ 239 w 668"/>
                <a:gd name="T13" fmla="*/ 67 h 1160"/>
                <a:gd name="T14" fmla="*/ 306 w 668"/>
                <a:gd name="T15" fmla="*/ 0 h 1160"/>
                <a:gd name="T16" fmla="*/ 373 w 668"/>
                <a:gd name="T17" fmla="*/ 67 h 1160"/>
                <a:gd name="T18" fmla="*/ 373 w 668"/>
                <a:gd name="T19" fmla="*/ 123 h 1160"/>
                <a:gd name="T20" fmla="*/ 451 w 668"/>
                <a:gd name="T21" fmla="*/ 77 h 1160"/>
                <a:gd name="T22" fmla="*/ 507 w 668"/>
                <a:gd name="T23" fmla="*/ 146 h 1160"/>
                <a:gd name="T24" fmla="*/ 507 w 668"/>
                <a:gd name="T25" fmla="*/ 619 h 1160"/>
                <a:gd name="T26" fmla="*/ 542 w 668"/>
                <a:gd name="T27" fmla="*/ 586 h 1160"/>
                <a:gd name="T28" fmla="*/ 542 w 668"/>
                <a:gd name="T29" fmla="*/ 511 h 1160"/>
                <a:gd name="T30" fmla="*/ 644 w 668"/>
                <a:gd name="T31" fmla="*/ 386 h 1160"/>
                <a:gd name="T32" fmla="*/ 668 w 668"/>
                <a:gd name="T33" fmla="*/ 383 h 1160"/>
                <a:gd name="T34" fmla="*/ 668 w 668"/>
                <a:gd name="T35" fmla="*/ 602 h 1160"/>
                <a:gd name="T36" fmla="*/ 609 w 668"/>
                <a:gd name="T37" fmla="*/ 739 h 1160"/>
                <a:gd name="T38" fmla="*/ 426 w 668"/>
                <a:gd name="T39" fmla="*/ 911 h 1160"/>
                <a:gd name="T40" fmla="*/ 426 w 668"/>
                <a:gd name="T41" fmla="*/ 1160 h 1160"/>
                <a:gd name="T42" fmla="*/ 72 w 668"/>
                <a:gd name="T43" fmla="*/ 1160 h 1160"/>
                <a:gd name="T44" fmla="*/ 72 w 668"/>
                <a:gd name="T45" fmla="*/ 909 h 1160"/>
                <a:gd name="T46" fmla="*/ 0 w 668"/>
                <a:gd name="T47" fmla="*/ 630 h 1160"/>
                <a:gd name="T48" fmla="*/ 0 w 668"/>
                <a:gd name="T49" fmla="*/ 255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8" h="1160">
                  <a:moveTo>
                    <a:pt x="0" y="255"/>
                  </a:moveTo>
                  <a:cubicBezTo>
                    <a:pt x="0" y="224"/>
                    <a:pt x="25" y="199"/>
                    <a:pt x="56" y="199"/>
                  </a:cubicBezTo>
                  <a:cubicBezTo>
                    <a:pt x="79" y="199"/>
                    <a:pt x="99" y="213"/>
                    <a:pt x="107" y="233"/>
                  </a:cubicBezTo>
                  <a:cubicBezTo>
                    <a:pt x="107" y="145"/>
                    <a:pt x="107" y="145"/>
                    <a:pt x="107" y="145"/>
                  </a:cubicBezTo>
                  <a:cubicBezTo>
                    <a:pt x="107" y="110"/>
                    <a:pt x="133" y="79"/>
                    <a:pt x="169" y="75"/>
                  </a:cubicBezTo>
                  <a:cubicBezTo>
                    <a:pt x="200" y="72"/>
                    <a:pt x="224" y="90"/>
                    <a:pt x="239" y="116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30"/>
                    <a:pt x="268" y="0"/>
                    <a:pt x="306" y="0"/>
                  </a:cubicBezTo>
                  <a:cubicBezTo>
                    <a:pt x="343" y="0"/>
                    <a:pt x="373" y="30"/>
                    <a:pt x="373" y="67"/>
                  </a:cubicBezTo>
                  <a:cubicBezTo>
                    <a:pt x="373" y="123"/>
                    <a:pt x="373" y="123"/>
                    <a:pt x="373" y="123"/>
                  </a:cubicBezTo>
                  <a:cubicBezTo>
                    <a:pt x="382" y="92"/>
                    <a:pt x="416" y="70"/>
                    <a:pt x="451" y="77"/>
                  </a:cubicBezTo>
                  <a:cubicBezTo>
                    <a:pt x="484" y="83"/>
                    <a:pt x="507" y="113"/>
                    <a:pt x="507" y="146"/>
                  </a:cubicBezTo>
                  <a:cubicBezTo>
                    <a:pt x="507" y="619"/>
                    <a:pt x="507" y="619"/>
                    <a:pt x="507" y="619"/>
                  </a:cubicBezTo>
                  <a:cubicBezTo>
                    <a:pt x="542" y="586"/>
                    <a:pt x="542" y="586"/>
                    <a:pt x="542" y="586"/>
                  </a:cubicBezTo>
                  <a:cubicBezTo>
                    <a:pt x="542" y="511"/>
                    <a:pt x="542" y="511"/>
                    <a:pt x="542" y="511"/>
                  </a:cubicBezTo>
                  <a:cubicBezTo>
                    <a:pt x="542" y="449"/>
                    <a:pt x="586" y="398"/>
                    <a:pt x="644" y="386"/>
                  </a:cubicBezTo>
                  <a:cubicBezTo>
                    <a:pt x="652" y="384"/>
                    <a:pt x="668" y="383"/>
                    <a:pt x="668" y="383"/>
                  </a:cubicBezTo>
                  <a:cubicBezTo>
                    <a:pt x="668" y="602"/>
                    <a:pt x="668" y="602"/>
                    <a:pt x="668" y="602"/>
                  </a:cubicBezTo>
                  <a:cubicBezTo>
                    <a:pt x="668" y="654"/>
                    <a:pt x="647" y="703"/>
                    <a:pt x="609" y="739"/>
                  </a:cubicBezTo>
                  <a:cubicBezTo>
                    <a:pt x="426" y="911"/>
                    <a:pt x="426" y="911"/>
                    <a:pt x="426" y="911"/>
                  </a:cubicBezTo>
                  <a:cubicBezTo>
                    <a:pt x="426" y="1160"/>
                    <a:pt x="426" y="1160"/>
                    <a:pt x="426" y="1160"/>
                  </a:cubicBezTo>
                  <a:cubicBezTo>
                    <a:pt x="72" y="1160"/>
                    <a:pt x="72" y="1160"/>
                    <a:pt x="72" y="1160"/>
                  </a:cubicBezTo>
                  <a:cubicBezTo>
                    <a:pt x="72" y="909"/>
                    <a:pt x="72" y="909"/>
                    <a:pt x="72" y="909"/>
                  </a:cubicBezTo>
                  <a:cubicBezTo>
                    <a:pt x="24" y="824"/>
                    <a:pt x="0" y="728"/>
                    <a:pt x="0" y="630"/>
                  </a:cubicBezTo>
                  <a:cubicBezTo>
                    <a:pt x="0" y="255"/>
                    <a:pt x="0" y="255"/>
                    <a:pt x="0" y="255"/>
                  </a:cubicBezTo>
                </a:path>
              </a:pathLst>
            </a:custGeom>
            <a:solidFill>
              <a:srgbClr val="FFC7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îŝ1îḓê">
              <a:extLst>
                <a:ext uri="{FF2B5EF4-FFF2-40B4-BE49-F238E27FC236}">
                  <a16:creationId xmlns:a16="http://schemas.microsoft.com/office/drawing/2014/main" id="{90BB1678-43EA-436D-955D-7B440692E0E9}"/>
                </a:ext>
              </a:extLst>
            </p:cNvPr>
            <p:cNvSpPr/>
            <p:nvPr/>
          </p:nvSpPr>
          <p:spPr bwMode="auto">
            <a:xfrm>
              <a:off x="6357532" y="4294067"/>
              <a:ext cx="924163" cy="84243"/>
            </a:xfrm>
            <a:custGeom>
              <a:avLst/>
              <a:gdLst>
                <a:gd name="T0" fmla="*/ 735 w 735"/>
                <a:gd name="T1" fmla="*/ 0 h 67"/>
                <a:gd name="T2" fmla="*/ 0 w 735"/>
                <a:gd name="T3" fmla="*/ 0 h 67"/>
                <a:gd name="T4" fmla="*/ 0 w 735"/>
                <a:gd name="T5" fmla="*/ 67 h 67"/>
                <a:gd name="T6" fmla="*/ 64 w 735"/>
                <a:gd name="T7" fmla="*/ 67 h 67"/>
                <a:gd name="T8" fmla="*/ 673 w 735"/>
                <a:gd name="T9" fmla="*/ 67 h 67"/>
                <a:gd name="T10" fmla="*/ 735 w 735"/>
                <a:gd name="T11" fmla="*/ 67 h 67"/>
                <a:gd name="T12" fmla="*/ 735 w 73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5" h="67">
                  <a:moveTo>
                    <a:pt x="735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4" y="67"/>
                  </a:lnTo>
                  <a:lnTo>
                    <a:pt x="673" y="67"/>
                  </a:lnTo>
                  <a:lnTo>
                    <a:pt x="735" y="6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FFB7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îŝļíḓê">
              <a:extLst>
                <a:ext uri="{FF2B5EF4-FFF2-40B4-BE49-F238E27FC236}">
                  <a16:creationId xmlns:a16="http://schemas.microsoft.com/office/drawing/2014/main" id="{4FEFA7E7-BAFD-49F7-8E1F-F52BA2537178}"/>
                </a:ext>
              </a:extLst>
            </p:cNvPr>
            <p:cNvSpPr/>
            <p:nvPr/>
          </p:nvSpPr>
          <p:spPr bwMode="auto">
            <a:xfrm>
              <a:off x="6357532" y="4294067"/>
              <a:ext cx="924163" cy="84243"/>
            </a:xfrm>
            <a:custGeom>
              <a:avLst/>
              <a:gdLst>
                <a:gd name="T0" fmla="*/ 735 w 735"/>
                <a:gd name="T1" fmla="*/ 0 h 67"/>
                <a:gd name="T2" fmla="*/ 0 w 735"/>
                <a:gd name="T3" fmla="*/ 0 h 67"/>
                <a:gd name="T4" fmla="*/ 0 w 735"/>
                <a:gd name="T5" fmla="*/ 67 h 67"/>
                <a:gd name="T6" fmla="*/ 64 w 735"/>
                <a:gd name="T7" fmla="*/ 67 h 67"/>
                <a:gd name="T8" fmla="*/ 673 w 735"/>
                <a:gd name="T9" fmla="*/ 67 h 67"/>
                <a:gd name="T10" fmla="*/ 735 w 735"/>
                <a:gd name="T11" fmla="*/ 67 h 67"/>
                <a:gd name="T12" fmla="*/ 735 w 73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5" h="67">
                  <a:moveTo>
                    <a:pt x="735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4" y="67"/>
                  </a:lnTo>
                  <a:lnTo>
                    <a:pt x="673" y="67"/>
                  </a:lnTo>
                  <a:lnTo>
                    <a:pt x="735" y="67"/>
                  </a:lnTo>
                  <a:lnTo>
                    <a:pt x="7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îŝliḋè">
              <a:extLst>
                <a:ext uri="{FF2B5EF4-FFF2-40B4-BE49-F238E27FC236}">
                  <a16:creationId xmlns:a16="http://schemas.microsoft.com/office/drawing/2014/main" id="{7A685D71-49DD-49C8-8E78-65AEBBD43BFA}"/>
                </a:ext>
              </a:extLst>
            </p:cNvPr>
            <p:cNvSpPr/>
            <p:nvPr/>
          </p:nvSpPr>
          <p:spPr bwMode="auto">
            <a:xfrm>
              <a:off x="6328613" y="4378311"/>
              <a:ext cx="984517" cy="803456"/>
            </a:xfrm>
            <a:prstGeom prst="rect">
              <a:avLst/>
            </a:prstGeom>
            <a:solidFill>
              <a:srgbClr val="AFC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íṩ1iḋe">
              <a:extLst>
                <a:ext uri="{FF2B5EF4-FFF2-40B4-BE49-F238E27FC236}">
                  <a16:creationId xmlns:a16="http://schemas.microsoft.com/office/drawing/2014/main" id="{C9E6A21F-C023-4330-A57C-11AD79ACD039}"/>
                </a:ext>
              </a:extLst>
            </p:cNvPr>
            <p:cNvSpPr/>
            <p:nvPr/>
          </p:nvSpPr>
          <p:spPr bwMode="auto">
            <a:xfrm>
              <a:off x="6328613" y="4378311"/>
              <a:ext cx="984517" cy="80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î$ḷiḓe">
              <a:extLst>
                <a:ext uri="{FF2B5EF4-FFF2-40B4-BE49-F238E27FC236}">
                  <a16:creationId xmlns:a16="http://schemas.microsoft.com/office/drawing/2014/main" id="{2E58407E-3C1D-489A-A15C-C5ED96CD1AC6}"/>
                </a:ext>
              </a:extLst>
            </p:cNvPr>
            <p:cNvSpPr/>
            <p:nvPr/>
          </p:nvSpPr>
          <p:spPr bwMode="auto">
            <a:xfrm>
              <a:off x="5395648" y="1796940"/>
              <a:ext cx="1398190" cy="2113631"/>
            </a:xfrm>
            <a:custGeom>
              <a:avLst/>
              <a:gdLst>
                <a:gd name="T0" fmla="*/ 317 w 535"/>
                <a:gd name="T1" fmla="*/ 737 h 810"/>
                <a:gd name="T2" fmla="*/ 297 w 535"/>
                <a:gd name="T3" fmla="*/ 758 h 810"/>
                <a:gd name="T4" fmla="*/ 296 w 535"/>
                <a:gd name="T5" fmla="*/ 758 h 810"/>
                <a:gd name="T6" fmla="*/ 296 w 535"/>
                <a:gd name="T7" fmla="*/ 758 h 810"/>
                <a:gd name="T8" fmla="*/ 268 w 535"/>
                <a:gd name="T9" fmla="*/ 770 h 810"/>
                <a:gd name="T10" fmla="*/ 239 w 535"/>
                <a:gd name="T11" fmla="*/ 759 h 810"/>
                <a:gd name="T12" fmla="*/ 239 w 535"/>
                <a:gd name="T13" fmla="*/ 759 h 810"/>
                <a:gd name="T14" fmla="*/ 239 w 535"/>
                <a:gd name="T15" fmla="*/ 758 h 810"/>
                <a:gd name="T16" fmla="*/ 219 w 535"/>
                <a:gd name="T17" fmla="*/ 738 h 810"/>
                <a:gd name="T18" fmla="*/ 205 w 535"/>
                <a:gd name="T19" fmla="*/ 781 h 810"/>
                <a:gd name="T20" fmla="*/ 211 w 535"/>
                <a:gd name="T21" fmla="*/ 787 h 810"/>
                <a:gd name="T22" fmla="*/ 268 w 535"/>
                <a:gd name="T23" fmla="*/ 810 h 810"/>
                <a:gd name="T24" fmla="*/ 268 w 535"/>
                <a:gd name="T25" fmla="*/ 810 h 810"/>
                <a:gd name="T26" fmla="*/ 325 w 535"/>
                <a:gd name="T27" fmla="*/ 786 h 810"/>
                <a:gd name="T28" fmla="*/ 331 w 535"/>
                <a:gd name="T29" fmla="*/ 780 h 810"/>
                <a:gd name="T30" fmla="*/ 317 w 535"/>
                <a:gd name="T31" fmla="*/ 737 h 810"/>
                <a:gd name="T32" fmla="*/ 476 w 535"/>
                <a:gd name="T33" fmla="*/ 0 h 810"/>
                <a:gd name="T34" fmla="*/ 471 w 535"/>
                <a:gd name="T35" fmla="*/ 0 h 810"/>
                <a:gd name="T36" fmla="*/ 268 w 535"/>
                <a:gd name="T37" fmla="*/ 105 h 810"/>
                <a:gd name="T38" fmla="*/ 60 w 535"/>
                <a:gd name="T39" fmla="*/ 0 h 810"/>
                <a:gd name="T40" fmla="*/ 56 w 535"/>
                <a:gd name="T41" fmla="*/ 0 h 810"/>
                <a:gd name="T42" fmla="*/ 0 w 535"/>
                <a:gd name="T43" fmla="*/ 7 h 810"/>
                <a:gd name="T44" fmla="*/ 1 w 535"/>
                <a:gd name="T45" fmla="*/ 18 h 810"/>
                <a:gd name="T46" fmla="*/ 1 w 535"/>
                <a:gd name="T47" fmla="*/ 48 h 810"/>
                <a:gd name="T48" fmla="*/ 20 w 535"/>
                <a:gd name="T49" fmla="*/ 43 h 810"/>
                <a:gd name="T50" fmla="*/ 64 w 535"/>
                <a:gd name="T51" fmla="*/ 26 h 810"/>
                <a:gd name="T52" fmla="*/ 71 w 535"/>
                <a:gd name="T53" fmla="*/ 26 h 810"/>
                <a:gd name="T54" fmla="*/ 113 w 535"/>
                <a:gd name="T55" fmla="*/ 46 h 810"/>
                <a:gd name="T56" fmla="*/ 268 w 535"/>
                <a:gd name="T57" fmla="*/ 190 h 810"/>
                <a:gd name="T58" fmla="*/ 423 w 535"/>
                <a:gd name="T59" fmla="*/ 46 h 810"/>
                <a:gd name="T60" fmla="*/ 465 w 535"/>
                <a:gd name="T61" fmla="*/ 26 h 810"/>
                <a:gd name="T62" fmla="*/ 472 w 535"/>
                <a:gd name="T63" fmla="*/ 26 h 810"/>
                <a:gd name="T64" fmla="*/ 516 w 535"/>
                <a:gd name="T65" fmla="*/ 43 h 810"/>
                <a:gd name="T66" fmla="*/ 535 w 535"/>
                <a:gd name="T67" fmla="*/ 48 h 810"/>
                <a:gd name="T68" fmla="*/ 535 w 535"/>
                <a:gd name="T69" fmla="*/ 18 h 810"/>
                <a:gd name="T70" fmla="*/ 535 w 535"/>
                <a:gd name="T71" fmla="*/ 18 h 810"/>
                <a:gd name="T72" fmla="*/ 535 w 535"/>
                <a:gd name="T73" fmla="*/ 7 h 810"/>
                <a:gd name="T74" fmla="*/ 476 w 535"/>
                <a:gd name="T75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5" h="810">
                  <a:moveTo>
                    <a:pt x="317" y="737"/>
                  </a:moveTo>
                  <a:cubicBezTo>
                    <a:pt x="309" y="745"/>
                    <a:pt x="303" y="752"/>
                    <a:pt x="297" y="758"/>
                  </a:cubicBezTo>
                  <a:cubicBezTo>
                    <a:pt x="296" y="758"/>
                    <a:pt x="296" y="758"/>
                    <a:pt x="296" y="758"/>
                  </a:cubicBezTo>
                  <a:cubicBezTo>
                    <a:pt x="296" y="758"/>
                    <a:pt x="296" y="758"/>
                    <a:pt x="296" y="758"/>
                  </a:cubicBezTo>
                  <a:cubicBezTo>
                    <a:pt x="288" y="766"/>
                    <a:pt x="278" y="770"/>
                    <a:pt x="268" y="770"/>
                  </a:cubicBezTo>
                  <a:cubicBezTo>
                    <a:pt x="257" y="770"/>
                    <a:pt x="247" y="766"/>
                    <a:pt x="239" y="759"/>
                  </a:cubicBezTo>
                  <a:cubicBezTo>
                    <a:pt x="239" y="759"/>
                    <a:pt x="239" y="759"/>
                    <a:pt x="239" y="759"/>
                  </a:cubicBezTo>
                  <a:cubicBezTo>
                    <a:pt x="239" y="759"/>
                    <a:pt x="239" y="758"/>
                    <a:pt x="239" y="758"/>
                  </a:cubicBezTo>
                  <a:cubicBezTo>
                    <a:pt x="233" y="752"/>
                    <a:pt x="226" y="746"/>
                    <a:pt x="219" y="738"/>
                  </a:cubicBezTo>
                  <a:cubicBezTo>
                    <a:pt x="215" y="753"/>
                    <a:pt x="210" y="767"/>
                    <a:pt x="205" y="781"/>
                  </a:cubicBezTo>
                  <a:cubicBezTo>
                    <a:pt x="207" y="783"/>
                    <a:pt x="209" y="785"/>
                    <a:pt x="211" y="787"/>
                  </a:cubicBezTo>
                  <a:cubicBezTo>
                    <a:pt x="226" y="802"/>
                    <a:pt x="246" y="810"/>
                    <a:pt x="268" y="810"/>
                  </a:cubicBezTo>
                  <a:cubicBezTo>
                    <a:pt x="268" y="810"/>
                    <a:pt x="268" y="810"/>
                    <a:pt x="268" y="810"/>
                  </a:cubicBezTo>
                  <a:cubicBezTo>
                    <a:pt x="289" y="810"/>
                    <a:pt x="310" y="802"/>
                    <a:pt x="325" y="786"/>
                  </a:cubicBezTo>
                  <a:cubicBezTo>
                    <a:pt x="327" y="784"/>
                    <a:pt x="329" y="782"/>
                    <a:pt x="331" y="780"/>
                  </a:cubicBezTo>
                  <a:cubicBezTo>
                    <a:pt x="326" y="766"/>
                    <a:pt x="321" y="752"/>
                    <a:pt x="317" y="737"/>
                  </a:cubicBezTo>
                  <a:moveTo>
                    <a:pt x="476" y="0"/>
                  </a:moveTo>
                  <a:cubicBezTo>
                    <a:pt x="475" y="0"/>
                    <a:pt x="473" y="0"/>
                    <a:pt x="471" y="0"/>
                  </a:cubicBezTo>
                  <a:cubicBezTo>
                    <a:pt x="390" y="1"/>
                    <a:pt x="315" y="41"/>
                    <a:pt x="268" y="105"/>
                  </a:cubicBezTo>
                  <a:cubicBezTo>
                    <a:pt x="220" y="40"/>
                    <a:pt x="144" y="0"/>
                    <a:pt x="60" y="0"/>
                  </a:cubicBezTo>
                  <a:cubicBezTo>
                    <a:pt x="58" y="0"/>
                    <a:pt x="57" y="0"/>
                    <a:pt x="56" y="0"/>
                  </a:cubicBezTo>
                  <a:cubicBezTo>
                    <a:pt x="37" y="0"/>
                    <a:pt x="18" y="2"/>
                    <a:pt x="0" y="7"/>
                  </a:cubicBezTo>
                  <a:cubicBezTo>
                    <a:pt x="1" y="10"/>
                    <a:pt x="1" y="14"/>
                    <a:pt x="1" y="1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8" y="46"/>
                    <a:pt x="14" y="45"/>
                    <a:pt x="20" y="43"/>
                  </a:cubicBezTo>
                  <a:cubicBezTo>
                    <a:pt x="32" y="33"/>
                    <a:pt x="47" y="26"/>
                    <a:pt x="64" y="26"/>
                  </a:cubicBezTo>
                  <a:cubicBezTo>
                    <a:pt x="66" y="26"/>
                    <a:pt x="69" y="26"/>
                    <a:pt x="71" y="26"/>
                  </a:cubicBezTo>
                  <a:cubicBezTo>
                    <a:pt x="87" y="28"/>
                    <a:pt x="102" y="35"/>
                    <a:pt x="113" y="46"/>
                  </a:cubicBezTo>
                  <a:cubicBezTo>
                    <a:pt x="186" y="64"/>
                    <a:pt x="245" y="119"/>
                    <a:pt x="268" y="190"/>
                  </a:cubicBezTo>
                  <a:cubicBezTo>
                    <a:pt x="291" y="119"/>
                    <a:pt x="350" y="64"/>
                    <a:pt x="423" y="46"/>
                  </a:cubicBezTo>
                  <a:cubicBezTo>
                    <a:pt x="434" y="35"/>
                    <a:pt x="449" y="28"/>
                    <a:pt x="465" y="26"/>
                  </a:cubicBezTo>
                  <a:cubicBezTo>
                    <a:pt x="467" y="26"/>
                    <a:pt x="470" y="26"/>
                    <a:pt x="472" y="26"/>
                  </a:cubicBezTo>
                  <a:cubicBezTo>
                    <a:pt x="489" y="26"/>
                    <a:pt x="504" y="33"/>
                    <a:pt x="516" y="43"/>
                  </a:cubicBezTo>
                  <a:cubicBezTo>
                    <a:pt x="522" y="45"/>
                    <a:pt x="528" y="46"/>
                    <a:pt x="535" y="48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5" y="14"/>
                    <a:pt x="535" y="10"/>
                    <a:pt x="535" y="7"/>
                  </a:cubicBezTo>
                  <a:cubicBezTo>
                    <a:pt x="516" y="2"/>
                    <a:pt x="497" y="0"/>
                    <a:pt x="476" y="0"/>
                  </a:cubicBezTo>
                </a:path>
              </a:pathLst>
            </a:custGeom>
            <a:solidFill>
              <a:srgbClr val="964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îśḷíḓê">
              <a:extLst>
                <a:ext uri="{FF2B5EF4-FFF2-40B4-BE49-F238E27FC236}">
                  <a16:creationId xmlns:a16="http://schemas.microsoft.com/office/drawing/2014/main" id="{F401877F-A7D9-4DB4-9BD0-0EE9C8578770}"/>
                </a:ext>
              </a:extLst>
            </p:cNvPr>
            <p:cNvSpPr/>
            <p:nvPr/>
          </p:nvSpPr>
          <p:spPr bwMode="auto">
            <a:xfrm>
              <a:off x="5218360" y="3112144"/>
              <a:ext cx="749390" cy="722985"/>
            </a:xfrm>
            <a:custGeom>
              <a:avLst/>
              <a:gdLst>
                <a:gd name="T0" fmla="*/ 55 w 287"/>
                <a:gd name="T1" fmla="*/ 0 h 277"/>
                <a:gd name="T2" fmla="*/ 0 w 287"/>
                <a:gd name="T3" fmla="*/ 0 h 277"/>
                <a:gd name="T4" fmla="*/ 273 w 287"/>
                <a:gd name="T5" fmla="*/ 277 h 277"/>
                <a:gd name="T6" fmla="*/ 287 w 287"/>
                <a:gd name="T7" fmla="*/ 234 h 277"/>
                <a:gd name="T8" fmla="*/ 234 w 287"/>
                <a:gd name="T9" fmla="*/ 182 h 277"/>
                <a:gd name="T10" fmla="*/ 233 w 287"/>
                <a:gd name="T11" fmla="*/ 181 h 277"/>
                <a:gd name="T12" fmla="*/ 233 w 287"/>
                <a:gd name="T13" fmla="*/ 181 h 277"/>
                <a:gd name="T14" fmla="*/ 55 w 287"/>
                <a:gd name="T1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" h="277">
                  <a:moveTo>
                    <a:pt x="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9" y="83"/>
                    <a:pt x="193" y="197"/>
                    <a:pt x="273" y="277"/>
                  </a:cubicBezTo>
                  <a:cubicBezTo>
                    <a:pt x="278" y="263"/>
                    <a:pt x="283" y="249"/>
                    <a:pt x="287" y="234"/>
                  </a:cubicBezTo>
                  <a:cubicBezTo>
                    <a:pt x="272" y="219"/>
                    <a:pt x="254" y="201"/>
                    <a:pt x="234" y="182"/>
                  </a:cubicBezTo>
                  <a:cubicBezTo>
                    <a:pt x="234" y="181"/>
                    <a:pt x="233" y="181"/>
                    <a:pt x="233" y="181"/>
                  </a:cubicBezTo>
                  <a:cubicBezTo>
                    <a:pt x="233" y="181"/>
                    <a:pt x="233" y="181"/>
                    <a:pt x="233" y="181"/>
                  </a:cubicBezTo>
                  <a:cubicBezTo>
                    <a:pt x="179" y="126"/>
                    <a:pt x="112" y="58"/>
                    <a:pt x="55" y="0"/>
                  </a:cubicBezTo>
                </a:path>
              </a:pathLst>
            </a:custGeom>
            <a:solidFill>
              <a:srgbClr val="FF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íṥ1îḑê">
              <a:extLst>
                <a:ext uri="{FF2B5EF4-FFF2-40B4-BE49-F238E27FC236}">
                  <a16:creationId xmlns:a16="http://schemas.microsoft.com/office/drawing/2014/main" id="{EF8F646C-A2BE-4D16-AA04-33399600E50D}"/>
                </a:ext>
              </a:extLst>
            </p:cNvPr>
            <p:cNvSpPr/>
            <p:nvPr/>
          </p:nvSpPr>
          <p:spPr bwMode="auto">
            <a:xfrm>
              <a:off x="6224252" y="3112144"/>
              <a:ext cx="744360" cy="720470"/>
            </a:xfrm>
            <a:custGeom>
              <a:avLst/>
              <a:gdLst>
                <a:gd name="T0" fmla="*/ 285 w 285"/>
                <a:gd name="T1" fmla="*/ 0 h 276"/>
                <a:gd name="T2" fmla="*/ 229 w 285"/>
                <a:gd name="T3" fmla="*/ 0 h 276"/>
                <a:gd name="T4" fmla="*/ 0 w 285"/>
                <a:gd name="T5" fmla="*/ 233 h 276"/>
                <a:gd name="T6" fmla="*/ 14 w 285"/>
                <a:gd name="T7" fmla="*/ 276 h 276"/>
                <a:gd name="T8" fmla="*/ 285 w 285"/>
                <a:gd name="T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276">
                  <a:moveTo>
                    <a:pt x="285" y="0"/>
                  </a:moveTo>
                  <a:cubicBezTo>
                    <a:pt x="229" y="0"/>
                    <a:pt x="229" y="0"/>
                    <a:pt x="229" y="0"/>
                  </a:cubicBezTo>
                  <a:cubicBezTo>
                    <a:pt x="155" y="75"/>
                    <a:pt x="58" y="175"/>
                    <a:pt x="0" y="233"/>
                  </a:cubicBezTo>
                  <a:cubicBezTo>
                    <a:pt x="4" y="248"/>
                    <a:pt x="9" y="262"/>
                    <a:pt x="14" y="276"/>
                  </a:cubicBezTo>
                  <a:cubicBezTo>
                    <a:pt x="81" y="208"/>
                    <a:pt x="206" y="81"/>
                    <a:pt x="285" y="0"/>
                  </a:cubicBezTo>
                </a:path>
              </a:pathLst>
            </a:custGeom>
            <a:solidFill>
              <a:srgbClr val="FF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8" name="išḻïḑê">
              <a:extLst>
                <a:ext uri="{FF2B5EF4-FFF2-40B4-BE49-F238E27FC236}">
                  <a16:creationId xmlns:a16="http://schemas.microsoft.com/office/drawing/2014/main" id="{17FECBD1-74B6-41A4-A23B-8F8379B7037C}"/>
                </a:ext>
              </a:extLst>
            </p:cNvPr>
            <p:cNvSpPr/>
            <p:nvPr/>
          </p:nvSpPr>
          <p:spPr bwMode="auto">
            <a:xfrm>
              <a:off x="4976946" y="1895015"/>
              <a:ext cx="2239367" cy="1921254"/>
            </a:xfrm>
            <a:custGeom>
              <a:avLst/>
              <a:gdLst>
                <a:gd name="T0" fmla="*/ 632 w 857"/>
                <a:gd name="T1" fmla="*/ 2 h 736"/>
                <a:gd name="T2" fmla="*/ 428 w 857"/>
                <a:gd name="T3" fmla="*/ 152 h 736"/>
                <a:gd name="T4" fmla="*/ 217 w 857"/>
                <a:gd name="T5" fmla="*/ 2 h 736"/>
                <a:gd name="T6" fmla="*/ 0 w 857"/>
                <a:gd name="T7" fmla="*/ 220 h 736"/>
                <a:gd name="T8" fmla="*/ 37 w 857"/>
                <a:gd name="T9" fmla="*/ 344 h 736"/>
                <a:gd name="T10" fmla="*/ 399 w 857"/>
                <a:gd name="T11" fmla="*/ 721 h 736"/>
                <a:gd name="T12" fmla="*/ 456 w 857"/>
                <a:gd name="T13" fmla="*/ 720 h 736"/>
                <a:gd name="T14" fmla="*/ 799 w 857"/>
                <a:gd name="T15" fmla="*/ 369 h 736"/>
                <a:gd name="T16" fmla="*/ 856 w 857"/>
                <a:gd name="T17" fmla="*/ 216 h 736"/>
                <a:gd name="T18" fmla="*/ 632 w 857"/>
                <a:gd name="T19" fmla="*/ 2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7" h="736">
                  <a:moveTo>
                    <a:pt x="632" y="2"/>
                  </a:moveTo>
                  <a:cubicBezTo>
                    <a:pt x="537" y="4"/>
                    <a:pt x="456" y="66"/>
                    <a:pt x="428" y="152"/>
                  </a:cubicBezTo>
                  <a:cubicBezTo>
                    <a:pt x="399" y="64"/>
                    <a:pt x="315" y="0"/>
                    <a:pt x="217" y="2"/>
                  </a:cubicBezTo>
                  <a:cubicBezTo>
                    <a:pt x="98" y="3"/>
                    <a:pt x="1" y="101"/>
                    <a:pt x="0" y="220"/>
                  </a:cubicBezTo>
                  <a:cubicBezTo>
                    <a:pt x="0" y="266"/>
                    <a:pt x="14" y="309"/>
                    <a:pt x="37" y="344"/>
                  </a:cubicBezTo>
                  <a:cubicBezTo>
                    <a:pt x="70" y="392"/>
                    <a:pt x="315" y="636"/>
                    <a:pt x="399" y="721"/>
                  </a:cubicBezTo>
                  <a:cubicBezTo>
                    <a:pt x="415" y="736"/>
                    <a:pt x="441" y="736"/>
                    <a:pt x="456" y="720"/>
                  </a:cubicBezTo>
                  <a:cubicBezTo>
                    <a:pt x="537" y="638"/>
                    <a:pt x="766" y="405"/>
                    <a:pt x="799" y="369"/>
                  </a:cubicBezTo>
                  <a:cubicBezTo>
                    <a:pt x="836" y="329"/>
                    <a:pt x="857" y="275"/>
                    <a:pt x="856" y="216"/>
                  </a:cubicBezTo>
                  <a:cubicBezTo>
                    <a:pt x="853" y="96"/>
                    <a:pt x="752" y="0"/>
                    <a:pt x="632" y="2"/>
                  </a:cubicBezTo>
                </a:path>
              </a:pathLst>
            </a:custGeom>
            <a:solidFill>
              <a:srgbClr val="FF69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9" name="îŝļiḑe">
              <a:extLst>
                <a:ext uri="{FF2B5EF4-FFF2-40B4-BE49-F238E27FC236}">
                  <a16:creationId xmlns:a16="http://schemas.microsoft.com/office/drawing/2014/main" id="{89AF146D-4FFE-4E9D-9EBA-40571E6EF4E2}"/>
                </a:ext>
              </a:extLst>
            </p:cNvPr>
            <p:cNvSpPr/>
            <p:nvPr/>
          </p:nvSpPr>
          <p:spPr bwMode="auto">
            <a:xfrm>
              <a:off x="5691129" y="1916390"/>
              <a:ext cx="809743" cy="375952"/>
            </a:xfrm>
            <a:custGeom>
              <a:avLst/>
              <a:gdLst>
                <a:gd name="T0" fmla="*/ 0 w 310"/>
                <a:gd name="T1" fmla="*/ 0 h 144"/>
                <a:gd name="T2" fmla="*/ 0 w 310"/>
                <a:gd name="T3" fmla="*/ 0 h 144"/>
                <a:gd name="T4" fmla="*/ 155 w 310"/>
                <a:gd name="T5" fmla="*/ 144 h 144"/>
                <a:gd name="T6" fmla="*/ 310 w 310"/>
                <a:gd name="T7" fmla="*/ 0 h 144"/>
                <a:gd name="T8" fmla="*/ 310 w 310"/>
                <a:gd name="T9" fmla="*/ 0 h 144"/>
                <a:gd name="T10" fmla="*/ 155 w 310"/>
                <a:gd name="T11" fmla="*/ 144 h 144"/>
                <a:gd name="T12" fmla="*/ 0 w 310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" h="14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3" y="18"/>
                    <a:pt x="132" y="73"/>
                    <a:pt x="155" y="144"/>
                  </a:cubicBezTo>
                  <a:cubicBezTo>
                    <a:pt x="178" y="73"/>
                    <a:pt x="237" y="18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37" y="18"/>
                    <a:pt x="178" y="73"/>
                    <a:pt x="155" y="144"/>
                  </a:cubicBezTo>
                  <a:cubicBezTo>
                    <a:pt x="132" y="73"/>
                    <a:pt x="73" y="18"/>
                    <a:pt x="0" y="0"/>
                  </a:cubicBezTo>
                </a:path>
              </a:pathLst>
            </a:custGeom>
            <a:solidFill>
              <a:srgbClr val="A542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0" name="îṥļiďé">
              <a:extLst>
                <a:ext uri="{FF2B5EF4-FFF2-40B4-BE49-F238E27FC236}">
                  <a16:creationId xmlns:a16="http://schemas.microsoft.com/office/drawing/2014/main" id="{51FB14E6-A758-4028-8C50-431F024799AA}"/>
                </a:ext>
              </a:extLst>
            </p:cNvPr>
            <p:cNvSpPr/>
            <p:nvPr/>
          </p:nvSpPr>
          <p:spPr bwMode="auto">
            <a:xfrm>
              <a:off x="4976946" y="1901302"/>
              <a:ext cx="2236852" cy="643771"/>
            </a:xfrm>
            <a:custGeom>
              <a:avLst/>
              <a:gdLst>
                <a:gd name="T0" fmla="*/ 220 w 856"/>
                <a:gd name="T1" fmla="*/ 0 h 247"/>
                <a:gd name="T2" fmla="*/ 217 w 856"/>
                <a:gd name="T3" fmla="*/ 0 h 247"/>
                <a:gd name="T4" fmla="*/ 180 w 856"/>
                <a:gd name="T5" fmla="*/ 3 h 247"/>
                <a:gd name="T6" fmla="*/ 161 w 856"/>
                <a:gd name="T7" fmla="*/ 8 h 247"/>
                <a:gd name="T8" fmla="*/ 0 w 856"/>
                <a:gd name="T9" fmla="*/ 218 h 247"/>
                <a:gd name="T10" fmla="*/ 0 w 856"/>
                <a:gd name="T11" fmla="*/ 219 h 247"/>
                <a:gd name="T12" fmla="*/ 0 w 856"/>
                <a:gd name="T13" fmla="*/ 219 h 247"/>
                <a:gd name="T14" fmla="*/ 0 w 856"/>
                <a:gd name="T15" fmla="*/ 219 h 247"/>
                <a:gd name="T16" fmla="*/ 0 w 856"/>
                <a:gd name="T17" fmla="*/ 219 h 247"/>
                <a:gd name="T18" fmla="*/ 0 w 856"/>
                <a:gd name="T19" fmla="*/ 219 h 247"/>
                <a:gd name="T20" fmla="*/ 2 w 856"/>
                <a:gd name="T21" fmla="*/ 247 h 247"/>
                <a:gd name="T22" fmla="*/ 217 w 856"/>
                <a:gd name="T23" fmla="*/ 54 h 247"/>
                <a:gd name="T24" fmla="*/ 220 w 856"/>
                <a:gd name="T25" fmla="*/ 54 h 247"/>
                <a:gd name="T26" fmla="*/ 428 w 856"/>
                <a:gd name="T27" fmla="*/ 205 h 247"/>
                <a:gd name="T28" fmla="*/ 632 w 856"/>
                <a:gd name="T29" fmla="*/ 54 h 247"/>
                <a:gd name="T30" fmla="*/ 636 w 856"/>
                <a:gd name="T31" fmla="*/ 54 h 247"/>
                <a:gd name="T32" fmla="*/ 854 w 856"/>
                <a:gd name="T33" fmla="*/ 246 h 247"/>
                <a:gd name="T34" fmla="*/ 856 w 856"/>
                <a:gd name="T35" fmla="*/ 214 h 247"/>
                <a:gd name="T36" fmla="*/ 856 w 856"/>
                <a:gd name="T37" fmla="*/ 214 h 247"/>
                <a:gd name="T38" fmla="*/ 695 w 856"/>
                <a:gd name="T39" fmla="*/ 8 h 247"/>
                <a:gd name="T40" fmla="*/ 676 w 856"/>
                <a:gd name="T41" fmla="*/ 3 h 247"/>
                <a:gd name="T42" fmla="*/ 636 w 856"/>
                <a:gd name="T43" fmla="*/ 0 h 247"/>
                <a:gd name="T44" fmla="*/ 632 w 856"/>
                <a:gd name="T45" fmla="*/ 0 h 247"/>
                <a:gd name="T46" fmla="*/ 583 w 856"/>
                <a:gd name="T47" fmla="*/ 6 h 247"/>
                <a:gd name="T48" fmla="*/ 583 w 856"/>
                <a:gd name="T49" fmla="*/ 6 h 247"/>
                <a:gd name="T50" fmla="*/ 428 w 856"/>
                <a:gd name="T51" fmla="*/ 150 h 247"/>
                <a:gd name="T52" fmla="*/ 273 w 856"/>
                <a:gd name="T53" fmla="*/ 6 h 247"/>
                <a:gd name="T54" fmla="*/ 273 w 856"/>
                <a:gd name="T55" fmla="*/ 6 h 247"/>
                <a:gd name="T56" fmla="*/ 220 w 856"/>
                <a:gd name="T57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6" h="247">
                  <a:moveTo>
                    <a:pt x="220" y="0"/>
                  </a:moveTo>
                  <a:cubicBezTo>
                    <a:pt x="219" y="0"/>
                    <a:pt x="218" y="0"/>
                    <a:pt x="217" y="0"/>
                  </a:cubicBezTo>
                  <a:cubicBezTo>
                    <a:pt x="204" y="0"/>
                    <a:pt x="192" y="1"/>
                    <a:pt x="180" y="3"/>
                  </a:cubicBezTo>
                  <a:cubicBezTo>
                    <a:pt x="174" y="5"/>
                    <a:pt x="168" y="6"/>
                    <a:pt x="161" y="8"/>
                  </a:cubicBezTo>
                  <a:cubicBezTo>
                    <a:pt x="69" y="33"/>
                    <a:pt x="0" y="118"/>
                    <a:pt x="0" y="218"/>
                  </a:cubicBezTo>
                  <a:cubicBezTo>
                    <a:pt x="0" y="218"/>
                    <a:pt x="0" y="219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8"/>
                    <a:pt x="1" y="238"/>
                    <a:pt x="2" y="247"/>
                  </a:cubicBezTo>
                  <a:cubicBezTo>
                    <a:pt x="15" y="140"/>
                    <a:pt x="107" y="55"/>
                    <a:pt x="217" y="54"/>
                  </a:cubicBezTo>
                  <a:cubicBezTo>
                    <a:pt x="218" y="54"/>
                    <a:pt x="219" y="54"/>
                    <a:pt x="220" y="54"/>
                  </a:cubicBezTo>
                  <a:cubicBezTo>
                    <a:pt x="317" y="54"/>
                    <a:pt x="399" y="117"/>
                    <a:pt x="428" y="205"/>
                  </a:cubicBezTo>
                  <a:cubicBezTo>
                    <a:pt x="456" y="118"/>
                    <a:pt x="537" y="56"/>
                    <a:pt x="632" y="54"/>
                  </a:cubicBezTo>
                  <a:cubicBezTo>
                    <a:pt x="634" y="54"/>
                    <a:pt x="635" y="54"/>
                    <a:pt x="636" y="54"/>
                  </a:cubicBezTo>
                  <a:cubicBezTo>
                    <a:pt x="747" y="54"/>
                    <a:pt x="841" y="138"/>
                    <a:pt x="854" y="246"/>
                  </a:cubicBezTo>
                  <a:cubicBezTo>
                    <a:pt x="856" y="236"/>
                    <a:pt x="856" y="225"/>
                    <a:pt x="856" y="214"/>
                  </a:cubicBezTo>
                  <a:cubicBezTo>
                    <a:pt x="856" y="214"/>
                    <a:pt x="856" y="214"/>
                    <a:pt x="856" y="214"/>
                  </a:cubicBezTo>
                  <a:cubicBezTo>
                    <a:pt x="854" y="115"/>
                    <a:pt x="785" y="33"/>
                    <a:pt x="695" y="8"/>
                  </a:cubicBezTo>
                  <a:cubicBezTo>
                    <a:pt x="688" y="6"/>
                    <a:pt x="682" y="5"/>
                    <a:pt x="676" y="3"/>
                  </a:cubicBezTo>
                  <a:cubicBezTo>
                    <a:pt x="663" y="1"/>
                    <a:pt x="650" y="0"/>
                    <a:pt x="636" y="0"/>
                  </a:cubicBezTo>
                  <a:cubicBezTo>
                    <a:pt x="635" y="0"/>
                    <a:pt x="634" y="0"/>
                    <a:pt x="632" y="0"/>
                  </a:cubicBezTo>
                  <a:cubicBezTo>
                    <a:pt x="615" y="0"/>
                    <a:pt x="599" y="2"/>
                    <a:pt x="583" y="6"/>
                  </a:cubicBezTo>
                  <a:cubicBezTo>
                    <a:pt x="583" y="6"/>
                    <a:pt x="583" y="6"/>
                    <a:pt x="583" y="6"/>
                  </a:cubicBezTo>
                  <a:cubicBezTo>
                    <a:pt x="510" y="24"/>
                    <a:pt x="451" y="79"/>
                    <a:pt x="428" y="150"/>
                  </a:cubicBezTo>
                  <a:cubicBezTo>
                    <a:pt x="405" y="79"/>
                    <a:pt x="346" y="24"/>
                    <a:pt x="273" y="6"/>
                  </a:cubicBezTo>
                  <a:cubicBezTo>
                    <a:pt x="273" y="6"/>
                    <a:pt x="273" y="6"/>
                    <a:pt x="273" y="6"/>
                  </a:cubicBezTo>
                  <a:cubicBezTo>
                    <a:pt x="256" y="2"/>
                    <a:pt x="238" y="0"/>
                    <a:pt x="220" y="0"/>
                  </a:cubicBezTo>
                </a:path>
              </a:pathLst>
            </a:custGeom>
            <a:solidFill>
              <a:srgbClr val="FF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1" name="iṣḻíḑé">
              <a:extLst>
                <a:ext uri="{FF2B5EF4-FFF2-40B4-BE49-F238E27FC236}">
                  <a16:creationId xmlns:a16="http://schemas.microsoft.com/office/drawing/2014/main" id="{4F2E2306-A174-4E65-BA51-685C74799164}"/>
                </a:ext>
              </a:extLst>
            </p:cNvPr>
            <p:cNvSpPr/>
            <p:nvPr/>
          </p:nvSpPr>
          <p:spPr bwMode="auto">
            <a:xfrm>
              <a:off x="6020559" y="3774775"/>
              <a:ext cx="150884" cy="2515"/>
            </a:xfrm>
            <a:custGeom>
              <a:avLst/>
              <a:gdLst>
                <a:gd name="T0" fmla="*/ 0 w 58"/>
                <a:gd name="T1" fmla="*/ 0 h 1"/>
                <a:gd name="T2" fmla="*/ 0 w 58"/>
                <a:gd name="T3" fmla="*/ 1 h 1"/>
                <a:gd name="T4" fmla="*/ 0 w 58"/>
                <a:gd name="T5" fmla="*/ 0 h 1"/>
                <a:gd name="T6" fmla="*/ 58 w 58"/>
                <a:gd name="T7" fmla="*/ 0 h 1"/>
                <a:gd name="T8" fmla="*/ 57 w 58"/>
                <a:gd name="T9" fmla="*/ 0 h 1"/>
                <a:gd name="T10" fmla="*/ 58 w 58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58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8" y="0"/>
                  </a:cubicBezTo>
                </a:path>
              </a:pathLst>
            </a:custGeom>
            <a:solidFill>
              <a:srgbClr val="A542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2" name="i$ḻíḓé">
              <a:extLst>
                <a:ext uri="{FF2B5EF4-FFF2-40B4-BE49-F238E27FC236}">
                  <a16:creationId xmlns:a16="http://schemas.microsoft.com/office/drawing/2014/main" id="{DA5C2C4D-DE2F-4086-B828-61B45E431A39}"/>
                </a:ext>
              </a:extLst>
            </p:cNvPr>
            <p:cNvSpPr/>
            <p:nvPr/>
          </p:nvSpPr>
          <p:spPr bwMode="auto">
            <a:xfrm>
              <a:off x="5826924" y="3583656"/>
              <a:ext cx="2515" cy="377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AA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3" name="iŝḻíďè">
              <a:extLst>
                <a:ext uri="{FF2B5EF4-FFF2-40B4-BE49-F238E27FC236}">
                  <a16:creationId xmlns:a16="http://schemas.microsoft.com/office/drawing/2014/main" id="{A3826597-4429-49E1-ABD6-B6100BF2B7B7}"/>
                </a:ext>
              </a:extLst>
            </p:cNvPr>
            <p:cNvSpPr/>
            <p:nvPr/>
          </p:nvSpPr>
          <p:spPr bwMode="auto">
            <a:xfrm>
              <a:off x="5826924" y="3583656"/>
              <a:ext cx="530608" cy="222554"/>
            </a:xfrm>
            <a:custGeom>
              <a:avLst/>
              <a:gdLst>
                <a:gd name="T0" fmla="*/ 0 w 203"/>
                <a:gd name="T1" fmla="*/ 0 h 85"/>
                <a:gd name="T2" fmla="*/ 1 w 203"/>
                <a:gd name="T3" fmla="*/ 1 h 85"/>
                <a:gd name="T4" fmla="*/ 74 w 203"/>
                <a:gd name="T5" fmla="*/ 73 h 85"/>
                <a:gd name="T6" fmla="*/ 74 w 203"/>
                <a:gd name="T7" fmla="*/ 74 h 85"/>
                <a:gd name="T8" fmla="*/ 74 w 203"/>
                <a:gd name="T9" fmla="*/ 74 h 85"/>
                <a:gd name="T10" fmla="*/ 103 w 203"/>
                <a:gd name="T11" fmla="*/ 85 h 85"/>
                <a:gd name="T12" fmla="*/ 131 w 203"/>
                <a:gd name="T13" fmla="*/ 73 h 85"/>
                <a:gd name="T14" fmla="*/ 131 w 203"/>
                <a:gd name="T15" fmla="*/ 73 h 85"/>
                <a:gd name="T16" fmla="*/ 132 w 203"/>
                <a:gd name="T17" fmla="*/ 73 h 85"/>
                <a:gd name="T18" fmla="*/ 203 w 203"/>
                <a:gd name="T19" fmla="*/ 1 h 85"/>
                <a:gd name="T20" fmla="*/ 103 w 203"/>
                <a:gd name="T21" fmla="*/ 43 h 85"/>
                <a:gd name="T22" fmla="*/ 0 w 203"/>
                <a:gd name="T2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3" h="85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8" y="7"/>
                    <a:pt x="57" y="56"/>
                    <a:pt x="74" y="73"/>
                  </a:cubicBezTo>
                  <a:cubicBezTo>
                    <a:pt x="74" y="73"/>
                    <a:pt x="74" y="73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82" y="81"/>
                    <a:pt x="92" y="85"/>
                    <a:pt x="103" y="85"/>
                  </a:cubicBezTo>
                  <a:cubicBezTo>
                    <a:pt x="113" y="85"/>
                    <a:pt x="123" y="81"/>
                    <a:pt x="131" y="7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1" y="73"/>
                    <a:pt x="131" y="73"/>
                    <a:pt x="132" y="73"/>
                  </a:cubicBezTo>
                  <a:cubicBezTo>
                    <a:pt x="149" y="55"/>
                    <a:pt x="203" y="1"/>
                    <a:pt x="203" y="1"/>
                  </a:cubicBezTo>
                  <a:cubicBezTo>
                    <a:pt x="203" y="1"/>
                    <a:pt x="138" y="43"/>
                    <a:pt x="103" y="43"/>
                  </a:cubicBezTo>
                  <a:cubicBezTo>
                    <a:pt x="67" y="43"/>
                    <a:pt x="1" y="0"/>
                    <a:pt x="0" y="0"/>
                  </a:cubicBezTo>
                </a:path>
              </a:pathLst>
            </a:custGeom>
            <a:solidFill>
              <a:srgbClr val="FF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4" name="iṧļïḍe">
              <a:extLst>
                <a:ext uri="{FF2B5EF4-FFF2-40B4-BE49-F238E27FC236}">
                  <a16:creationId xmlns:a16="http://schemas.microsoft.com/office/drawing/2014/main" id="{77200778-EE6C-4C87-B774-716F84DF2D2F}"/>
                </a:ext>
              </a:extLst>
            </p:cNvPr>
            <p:cNvSpPr/>
            <p:nvPr/>
          </p:nvSpPr>
          <p:spPr bwMode="auto">
            <a:xfrm>
              <a:off x="8204602" y="2853127"/>
              <a:ext cx="242671" cy="198664"/>
            </a:xfrm>
            <a:custGeom>
              <a:avLst/>
              <a:gdLst>
                <a:gd name="T0" fmla="*/ 77 w 93"/>
                <a:gd name="T1" fmla="*/ 54 h 76"/>
                <a:gd name="T2" fmla="*/ 77 w 93"/>
                <a:gd name="T3" fmla="*/ 0 h 76"/>
                <a:gd name="T4" fmla="*/ 42 w 93"/>
                <a:gd name="T5" fmla="*/ 35 h 76"/>
                <a:gd name="T6" fmla="*/ 28 w 93"/>
                <a:gd name="T7" fmla="*/ 19 h 76"/>
                <a:gd name="T8" fmla="*/ 15 w 93"/>
                <a:gd name="T9" fmla="*/ 13 h 76"/>
                <a:gd name="T10" fmla="*/ 2 w 93"/>
                <a:gd name="T11" fmla="*/ 20 h 76"/>
                <a:gd name="T12" fmla="*/ 0 w 93"/>
                <a:gd name="T13" fmla="*/ 22 h 76"/>
                <a:gd name="T14" fmla="*/ 9 w 93"/>
                <a:gd name="T15" fmla="*/ 28 h 76"/>
                <a:gd name="T16" fmla="*/ 9 w 93"/>
                <a:gd name="T17" fmla="*/ 44 h 76"/>
                <a:gd name="T18" fmla="*/ 43 w 93"/>
                <a:gd name="T19" fmla="*/ 76 h 76"/>
                <a:gd name="T20" fmla="*/ 79 w 93"/>
                <a:gd name="T21" fmla="*/ 76 h 76"/>
                <a:gd name="T22" fmla="*/ 66 w 93"/>
                <a:gd name="T23" fmla="*/ 62 h 76"/>
                <a:gd name="T24" fmla="*/ 77 w 93"/>
                <a:gd name="T25" fmla="*/ 5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76">
                  <a:moveTo>
                    <a:pt x="77" y="54"/>
                  </a:moveTo>
                  <a:cubicBezTo>
                    <a:pt x="93" y="39"/>
                    <a:pt x="93" y="15"/>
                    <a:pt x="77" y="0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5" y="15"/>
                    <a:pt x="20" y="13"/>
                    <a:pt x="15" y="13"/>
                  </a:cubicBezTo>
                  <a:cubicBezTo>
                    <a:pt x="10" y="13"/>
                    <a:pt x="5" y="15"/>
                    <a:pt x="2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62"/>
                    <a:pt x="25" y="76"/>
                    <a:pt x="43" y="76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70" y="60"/>
                    <a:pt x="74" y="58"/>
                    <a:pt x="77" y="54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5" name="îṣḷîḑe">
              <a:extLst>
                <a:ext uri="{FF2B5EF4-FFF2-40B4-BE49-F238E27FC236}">
                  <a16:creationId xmlns:a16="http://schemas.microsoft.com/office/drawing/2014/main" id="{68AC1C17-B8F8-4992-892D-0FEC4774451C}"/>
                </a:ext>
              </a:extLst>
            </p:cNvPr>
            <p:cNvSpPr/>
            <p:nvPr/>
          </p:nvSpPr>
          <p:spPr bwMode="auto">
            <a:xfrm>
              <a:off x="8047431" y="1673718"/>
              <a:ext cx="334459" cy="271591"/>
            </a:xfrm>
            <a:custGeom>
              <a:avLst/>
              <a:gdLst>
                <a:gd name="T0" fmla="*/ 107 w 128"/>
                <a:gd name="T1" fmla="*/ 75 h 104"/>
                <a:gd name="T2" fmla="*/ 107 w 128"/>
                <a:gd name="T3" fmla="*/ 0 h 104"/>
                <a:gd name="T4" fmla="*/ 58 w 128"/>
                <a:gd name="T5" fmla="*/ 49 h 104"/>
                <a:gd name="T6" fmla="*/ 38 w 128"/>
                <a:gd name="T7" fmla="*/ 27 h 104"/>
                <a:gd name="T8" fmla="*/ 21 w 128"/>
                <a:gd name="T9" fmla="*/ 18 h 104"/>
                <a:gd name="T10" fmla="*/ 3 w 128"/>
                <a:gd name="T11" fmla="*/ 27 h 104"/>
                <a:gd name="T12" fmla="*/ 0 w 128"/>
                <a:gd name="T13" fmla="*/ 31 h 104"/>
                <a:gd name="T14" fmla="*/ 13 w 128"/>
                <a:gd name="T15" fmla="*/ 39 h 104"/>
                <a:gd name="T16" fmla="*/ 13 w 128"/>
                <a:gd name="T17" fmla="*/ 61 h 104"/>
                <a:gd name="T18" fmla="*/ 59 w 128"/>
                <a:gd name="T19" fmla="*/ 104 h 104"/>
                <a:gd name="T20" fmla="*/ 109 w 128"/>
                <a:gd name="T21" fmla="*/ 104 h 104"/>
                <a:gd name="T22" fmla="*/ 92 w 128"/>
                <a:gd name="T23" fmla="*/ 85 h 104"/>
                <a:gd name="T24" fmla="*/ 107 w 128"/>
                <a:gd name="T25" fmla="*/ 7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104">
                  <a:moveTo>
                    <a:pt x="107" y="75"/>
                  </a:moveTo>
                  <a:cubicBezTo>
                    <a:pt x="128" y="55"/>
                    <a:pt x="128" y="21"/>
                    <a:pt x="107" y="0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4" y="21"/>
                    <a:pt x="28" y="18"/>
                    <a:pt x="21" y="18"/>
                  </a:cubicBezTo>
                  <a:cubicBezTo>
                    <a:pt x="14" y="18"/>
                    <a:pt x="7" y="21"/>
                    <a:pt x="3" y="2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85"/>
                    <a:pt x="34" y="104"/>
                    <a:pt x="59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7" y="83"/>
                    <a:pt x="102" y="80"/>
                    <a:pt x="107" y="75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6" name="íṡļîḓê">
              <a:extLst>
                <a:ext uri="{FF2B5EF4-FFF2-40B4-BE49-F238E27FC236}">
                  <a16:creationId xmlns:a16="http://schemas.microsoft.com/office/drawing/2014/main" id="{916A4857-F76E-46D4-BB73-D097AAB6F0F9}"/>
                </a:ext>
              </a:extLst>
            </p:cNvPr>
            <p:cNvSpPr/>
            <p:nvPr/>
          </p:nvSpPr>
          <p:spPr bwMode="auto">
            <a:xfrm>
              <a:off x="7718001" y="2182951"/>
              <a:ext cx="411158" cy="336974"/>
            </a:xfrm>
            <a:custGeom>
              <a:avLst/>
              <a:gdLst>
                <a:gd name="T0" fmla="*/ 132 w 157"/>
                <a:gd name="T1" fmla="*/ 94 h 129"/>
                <a:gd name="T2" fmla="*/ 132 w 157"/>
                <a:gd name="T3" fmla="*/ 0 h 129"/>
                <a:gd name="T4" fmla="*/ 71 w 157"/>
                <a:gd name="T5" fmla="*/ 61 h 129"/>
                <a:gd name="T6" fmla="*/ 47 w 157"/>
                <a:gd name="T7" fmla="*/ 34 h 129"/>
                <a:gd name="T8" fmla="*/ 25 w 157"/>
                <a:gd name="T9" fmla="*/ 23 h 129"/>
                <a:gd name="T10" fmla="*/ 3 w 157"/>
                <a:gd name="T11" fmla="*/ 34 h 129"/>
                <a:gd name="T12" fmla="*/ 0 w 157"/>
                <a:gd name="T13" fmla="*/ 38 h 129"/>
                <a:gd name="T14" fmla="*/ 15 w 157"/>
                <a:gd name="T15" fmla="*/ 49 h 129"/>
                <a:gd name="T16" fmla="*/ 15 w 157"/>
                <a:gd name="T17" fmla="*/ 76 h 129"/>
                <a:gd name="T18" fmla="*/ 72 w 157"/>
                <a:gd name="T19" fmla="*/ 129 h 129"/>
                <a:gd name="T20" fmla="*/ 134 w 157"/>
                <a:gd name="T21" fmla="*/ 129 h 129"/>
                <a:gd name="T22" fmla="*/ 113 w 157"/>
                <a:gd name="T23" fmla="*/ 106 h 129"/>
                <a:gd name="T24" fmla="*/ 132 w 157"/>
                <a:gd name="T25" fmla="*/ 9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129">
                  <a:moveTo>
                    <a:pt x="132" y="94"/>
                  </a:moveTo>
                  <a:cubicBezTo>
                    <a:pt x="157" y="68"/>
                    <a:pt x="157" y="26"/>
                    <a:pt x="132" y="0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2" y="27"/>
                    <a:pt x="34" y="23"/>
                    <a:pt x="25" y="23"/>
                  </a:cubicBezTo>
                  <a:cubicBezTo>
                    <a:pt x="16" y="23"/>
                    <a:pt x="8" y="27"/>
                    <a:pt x="3" y="34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106"/>
                    <a:pt x="41" y="129"/>
                    <a:pt x="72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20" y="103"/>
                    <a:pt x="126" y="100"/>
                    <a:pt x="132" y="94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7" name="ïṧľíḑè">
              <a:extLst>
                <a:ext uri="{FF2B5EF4-FFF2-40B4-BE49-F238E27FC236}">
                  <a16:creationId xmlns:a16="http://schemas.microsoft.com/office/drawing/2014/main" id="{2B35EA5C-97FA-4ABE-BEFE-2FD5A7CB99B8}"/>
                </a:ext>
              </a:extLst>
            </p:cNvPr>
            <p:cNvSpPr/>
            <p:nvPr/>
          </p:nvSpPr>
          <p:spPr bwMode="auto">
            <a:xfrm>
              <a:off x="3744728" y="2853127"/>
              <a:ext cx="242671" cy="198664"/>
            </a:xfrm>
            <a:custGeom>
              <a:avLst/>
              <a:gdLst>
                <a:gd name="T0" fmla="*/ 16 w 93"/>
                <a:gd name="T1" fmla="*/ 54 h 76"/>
                <a:gd name="T2" fmla="*/ 16 w 93"/>
                <a:gd name="T3" fmla="*/ 0 h 76"/>
                <a:gd name="T4" fmla="*/ 51 w 93"/>
                <a:gd name="T5" fmla="*/ 35 h 76"/>
                <a:gd name="T6" fmla="*/ 65 w 93"/>
                <a:gd name="T7" fmla="*/ 19 h 76"/>
                <a:gd name="T8" fmla="*/ 78 w 93"/>
                <a:gd name="T9" fmla="*/ 13 h 76"/>
                <a:gd name="T10" fmla="*/ 91 w 93"/>
                <a:gd name="T11" fmla="*/ 20 h 76"/>
                <a:gd name="T12" fmla="*/ 93 w 93"/>
                <a:gd name="T13" fmla="*/ 22 h 76"/>
                <a:gd name="T14" fmla="*/ 84 w 93"/>
                <a:gd name="T15" fmla="*/ 28 h 76"/>
                <a:gd name="T16" fmla="*/ 84 w 93"/>
                <a:gd name="T17" fmla="*/ 44 h 76"/>
                <a:gd name="T18" fmla="*/ 50 w 93"/>
                <a:gd name="T19" fmla="*/ 76 h 76"/>
                <a:gd name="T20" fmla="*/ 14 w 93"/>
                <a:gd name="T21" fmla="*/ 76 h 76"/>
                <a:gd name="T22" fmla="*/ 27 w 93"/>
                <a:gd name="T23" fmla="*/ 62 h 76"/>
                <a:gd name="T24" fmla="*/ 16 w 93"/>
                <a:gd name="T25" fmla="*/ 5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76">
                  <a:moveTo>
                    <a:pt x="16" y="54"/>
                  </a:moveTo>
                  <a:cubicBezTo>
                    <a:pt x="0" y="39"/>
                    <a:pt x="0" y="15"/>
                    <a:pt x="16" y="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8" y="15"/>
                    <a:pt x="73" y="13"/>
                    <a:pt x="78" y="13"/>
                  </a:cubicBezTo>
                  <a:cubicBezTo>
                    <a:pt x="83" y="13"/>
                    <a:pt x="88" y="15"/>
                    <a:pt x="91" y="20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4" y="62"/>
                    <a:pt x="68" y="76"/>
                    <a:pt x="50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23" y="60"/>
                    <a:pt x="19" y="58"/>
                    <a:pt x="16" y="54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8" name="ïśḻïdê">
              <a:extLst>
                <a:ext uri="{FF2B5EF4-FFF2-40B4-BE49-F238E27FC236}">
                  <a16:creationId xmlns:a16="http://schemas.microsoft.com/office/drawing/2014/main" id="{EA79E3B9-AB4C-4235-88FF-56D6A0A37BD8}"/>
                </a:ext>
              </a:extLst>
            </p:cNvPr>
            <p:cNvSpPr/>
            <p:nvPr/>
          </p:nvSpPr>
          <p:spPr bwMode="auto">
            <a:xfrm>
              <a:off x="3810111" y="1673718"/>
              <a:ext cx="334459" cy="271591"/>
            </a:xfrm>
            <a:custGeom>
              <a:avLst/>
              <a:gdLst>
                <a:gd name="T0" fmla="*/ 21 w 128"/>
                <a:gd name="T1" fmla="*/ 75 h 104"/>
                <a:gd name="T2" fmla="*/ 21 w 128"/>
                <a:gd name="T3" fmla="*/ 0 h 104"/>
                <a:gd name="T4" fmla="*/ 70 w 128"/>
                <a:gd name="T5" fmla="*/ 49 h 104"/>
                <a:gd name="T6" fmla="*/ 90 w 128"/>
                <a:gd name="T7" fmla="*/ 27 h 104"/>
                <a:gd name="T8" fmla="*/ 107 w 128"/>
                <a:gd name="T9" fmla="*/ 18 h 104"/>
                <a:gd name="T10" fmla="*/ 125 w 128"/>
                <a:gd name="T11" fmla="*/ 27 h 104"/>
                <a:gd name="T12" fmla="*/ 128 w 128"/>
                <a:gd name="T13" fmla="*/ 31 h 104"/>
                <a:gd name="T14" fmla="*/ 115 w 128"/>
                <a:gd name="T15" fmla="*/ 39 h 104"/>
                <a:gd name="T16" fmla="*/ 115 w 128"/>
                <a:gd name="T17" fmla="*/ 61 h 104"/>
                <a:gd name="T18" fmla="*/ 69 w 128"/>
                <a:gd name="T19" fmla="*/ 104 h 104"/>
                <a:gd name="T20" fmla="*/ 19 w 128"/>
                <a:gd name="T21" fmla="*/ 104 h 104"/>
                <a:gd name="T22" fmla="*/ 36 w 128"/>
                <a:gd name="T23" fmla="*/ 85 h 104"/>
                <a:gd name="T24" fmla="*/ 21 w 128"/>
                <a:gd name="T25" fmla="*/ 7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104">
                  <a:moveTo>
                    <a:pt x="21" y="75"/>
                  </a:moveTo>
                  <a:cubicBezTo>
                    <a:pt x="0" y="55"/>
                    <a:pt x="0" y="21"/>
                    <a:pt x="21" y="0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4" y="21"/>
                    <a:pt x="100" y="18"/>
                    <a:pt x="107" y="18"/>
                  </a:cubicBezTo>
                  <a:cubicBezTo>
                    <a:pt x="114" y="18"/>
                    <a:pt x="121" y="21"/>
                    <a:pt x="125" y="27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85"/>
                    <a:pt x="94" y="104"/>
                    <a:pt x="69" y="104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1" y="83"/>
                    <a:pt x="26" y="80"/>
                    <a:pt x="21" y="75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9" name="iṩļiďe">
              <a:extLst>
                <a:ext uri="{FF2B5EF4-FFF2-40B4-BE49-F238E27FC236}">
                  <a16:creationId xmlns:a16="http://schemas.microsoft.com/office/drawing/2014/main" id="{D30AF16C-4C2F-4256-AD79-604773FF6504}"/>
                </a:ext>
              </a:extLst>
            </p:cNvPr>
            <p:cNvSpPr/>
            <p:nvPr/>
          </p:nvSpPr>
          <p:spPr bwMode="auto">
            <a:xfrm>
              <a:off x="4062841" y="2182951"/>
              <a:ext cx="409901" cy="336974"/>
            </a:xfrm>
            <a:custGeom>
              <a:avLst/>
              <a:gdLst>
                <a:gd name="T0" fmla="*/ 25 w 157"/>
                <a:gd name="T1" fmla="*/ 94 h 129"/>
                <a:gd name="T2" fmla="*/ 25 w 157"/>
                <a:gd name="T3" fmla="*/ 0 h 129"/>
                <a:gd name="T4" fmla="*/ 86 w 157"/>
                <a:gd name="T5" fmla="*/ 61 h 129"/>
                <a:gd name="T6" fmla="*/ 110 w 157"/>
                <a:gd name="T7" fmla="*/ 34 h 129"/>
                <a:gd name="T8" fmla="*/ 132 w 157"/>
                <a:gd name="T9" fmla="*/ 23 h 129"/>
                <a:gd name="T10" fmla="*/ 154 w 157"/>
                <a:gd name="T11" fmla="*/ 34 h 129"/>
                <a:gd name="T12" fmla="*/ 157 w 157"/>
                <a:gd name="T13" fmla="*/ 38 h 129"/>
                <a:gd name="T14" fmla="*/ 142 w 157"/>
                <a:gd name="T15" fmla="*/ 49 h 129"/>
                <a:gd name="T16" fmla="*/ 142 w 157"/>
                <a:gd name="T17" fmla="*/ 76 h 129"/>
                <a:gd name="T18" fmla="*/ 85 w 157"/>
                <a:gd name="T19" fmla="*/ 129 h 129"/>
                <a:gd name="T20" fmla="*/ 23 w 157"/>
                <a:gd name="T21" fmla="*/ 129 h 129"/>
                <a:gd name="T22" fmla="*/ 44 w 157"/>
                <a:gd name="T23" fmla="*/ 106 h 129"/>
                <a:gd name="T24" fmla="*/ 25 w 157"/>
                <a:gd name="T25" fmla="*/ 9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129">
                  <a:moveTo>
                    <a:pt x="25" y="94"/>
                  </a:moveTo>
                  <a:cubicBezTo>
                    <a:pt x="0" y="68"/>
                    <a:pt x="0" y="26"/>
                    <a:pt x="25" y="0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5" y="27"/>
                    <a:pt x="123" y="23"/>
                    <a:pt x="132" y="23"/>
                  </a:cubicBezTo>
                  <a:cubicBezTo>
                    <a:pt x="141" y="23"/>
                    <a:pt x="149" y="27"/>
                    <a:pt x="154" y="34"/>
                  </a:cubicBezTo>
                  <a:cubicBezTo>
                    <a:pt x="157" y="38"/>
                    <a:pt x="157" y="38"/>
                    <a:pt x="157" y="38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106"/>
                    <a:pt x="116" y="129"/>
                    <a:pt x="85" y="129"/>
                  </a:cubicBezTo>
                  <a:cubicBezTo>
                    <a:pt x="23" y="129"/>
                    <a:pt x="23" y="129"/>
                    <a:pt x="23" y="129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37" y="103"/>
                    <a:pt x="31" y="100"/>
                    <a:pt x="25" y="94"/>
                  </a:cubicBezTo>
                  <a:close/>
                </a:path>
              </a:pathLst>
            </a:custGeom>
            <a:solidFill>
              <a:srgbClr val="CF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8651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037 -0.50654 E" pathEditMode="relative" ptsTypes="">
                                      <p:cBhvr>
                                        <p:cTn id="24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37 0.50654 L 0 0 E" pathEditMode="relative" ptsTypes="">
                                      <p:cBhvr>
                                        <p:cTn id="26" dur="2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98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71160" y="7116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24"/>
                                        </p:tgtEl>
                                      </p:cBhvr>
                                      <p:by x="150000" y="150000"/>
                                      <p:from x="140529" y="14052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6bcf9e-eec3-4665-be96-df4f071995b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6bcf9e-eec3-4665-be96-df4f071995b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abe92397-c2ee-4e90-928c-6a2946e560d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a5f67201-492b-48ca-81b4-20bcde0bac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3438dd7-baff-4228-a282-2766f32b3f8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0881c4e-fc5a-4cdc-b280-2027de2f17a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0881c4e-fc5a-4cdc-b280-2027de2f17a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3438dd7-baff-4228-a282-2766f32b3f8d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8121E"/>
      </a:accent1>
      <a:accent2>
        <a:srgbClr val="FD6030"/>
      </a:accent2>
      <a:accent3>
        <a:srgbClr val="FF8331"/>
      </a:accent3>
      <a:accent4>
        <a:srgbClr val="56A9FE"/>
      </a:accent4>
      <a:accent5>
        <a:srgbClr val="AC71D9"/>
      </a:accent5>
      <a:accent6>
        <a:srgbClr val="F94B56"/>
      </a:accent6>
      <a:hlink>
        <a:srgbClr val="4472C4"/>
      </a:hlink>
      <a:folHlink>
        <a:srgbClr val="BFBFBF"/>
      </a:folHlink>
    </a:clrScheme>
    <a:fontScheme name="jcw4vff0">
      <a:majorFont>
        <a:latin typeface="Ink Free" panose="020F0302020204030204"/>
        <a:ea typeface="Microsoft YaHei"/>
        <a:cs typeface=""/>
      </a:majorFont>
      <a:minorFont>
        <a:latin typeface="Ink Free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E8121E"/>
    </a:accent1>
    <a:accent2>
      <a:srgbClr val="FD6030"/>
    </a:accent2>
    <a:accent3>
      <a:srgbClr val="FF8331"/>
    </a:accent3>
    <a:accent4>
      <a:srgbClr val="56A9FE"/>
    </a:accent4>
    <a:accent5>
      <a:srgbClr val="AC71D9"/>
    </a:accent5>
    <a:accent6>
      <a:srgbClr val="F94B56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E8121E"/>
    </a:accent1>
    <a:accent2>
      <a:srgbClr val="FD6030"/>
    </a:accent2>
    <a:accent3>
      <a:srgbClr val="FF8331"/>
    </a:accent3>
    <a:accent4>
      <a:srgbClr val="56A9FE"/>
    </a:accent4>
    <a:accent5>
      <a:srgbClr val="AC71D9"/>
    </a:accent5>
    <a:accent6>
      <a:srgbClr val="F94B56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E8121E"/>
    </a:accent1>
    <a:accent2>
      <a:srgbClr val="FD6030"/>
    </a:accent2>
    <a:accent3>
      <a:srgbClr val="FF8331"/>
    </a:accent3>
    <a:accent4>
      <a:srgbClr val="56A9FE"/>
    </a:accent4>
    <a:accent5>
      <a:srgbClr val="AC71D9"/>
    </a:accent5>
    <a:accent6>
      <a:srgbClr val="F94B56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E8121E"/>
    </a:accent1>
    <a:accent2>
      <a:srgbClr val="FD6030"/>
    </a:accent2>
    <a:accent3>
      <a:srgbClr val="FF8331"/>
    </a:accent3>
    <a:accent4>
      <a:srgbClr val="56A9FE"/>
    </a:accent4>
    <a:accent5>
      <a:srgbClr val="AC71D9"/>
    </a:accent5>
    <a:accent6>
      <a:srgbClr val="F94B56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E8121E"/>
    </a:accent1>
    <a:accent2>
      <a:srgbClr val="FD6030"/>
    </a:accent2>
    <a:accent3>
      <a:srgbClr val="FF8331"/>
    </a:accent3>
    <a:accent4>
      <a:srgbClr val="56A9FE"/>
    </a:accent4>
    <a:accent5>
      <a:srgbClr val="AC71D9"/>
    </a:accent5>
    <a:accent6>
      <a:srgbClr val="F94B56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E8121E"/>
    </a:accent1>
    <a:accent2>
      <a:srgbClr val="FD6030"/>
    </a:accent2>
    <a:accent3>
      <a:srgbClr val="FF8331"/>
    </a:accent3>
    <a:accent4>
      <a:srgbClr val="56A9FE"/>
    </a:accent4>
    <a:accent5>
      <a:srgbClr val="AC71D9"/>
    </a:accent5>
    <a:accent6>
      <a:srgbClr val="F94B56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248</Words>
  <Application>Microsoft Office PowerPoint</Application>
  <PresentationFormat>宽屏</PresentationFormat>
  <Paragraphs>63</Paragraphs>
  <Slides>16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Microsoft YaHei</vt:lpstr>
      <vt:lpstr>Arial</vt:lpstr>
      <vt:lpstr>Century Gothic</vt:lpstr>
      <vt:lpstr>Ink Free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925508935@qq.com</dc:creator>
  <cp:lastModifiedBy> </cp:lastModifiedBy>
  <cp:revision>108</cp:revision>
  <dcterms:created xsi:type="dcterms:W3CDTF">2018-07-11T08:07:51Z</dcterms:created>
  <dcterms:modified xsi:type="dcterms:W3CDTF">2018-07-14T17:53:48Z</dcterms:modified>
</cp:coreProperties>
</file>