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  <a:srgbClr val="CCFF33"/>
    <a:srgbClr val="99FF66"/>
    <a:srgbClr val="669900"/>
    <a:srgbClr val="66FF33"/>
    <a:srgbClr val="99FFCC"/>
    <a:srgbClr val="00CC99"/>
    <a:srgbClr val="00FF00"/>
    <a:srgbClr val="CCFF99"/>
    <a:srgbClr val="AE0A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96" y="25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E5CDE7-D2E0-45FA-93A8-17E702EEB9D0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87588-E4C3-43D0-B1A1-C226559842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372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00</a:t>
            </a:r>
            <a:r>
              <a:rPr lang="zh-CN" altLang="en-US" dirty="0"/>
              <a:t>：</a:t>
            </a:r>
            <a:r>
              <a:rPr lang="en-US" altLang="zh-CN" dirty="0"/>
              <a:t>07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87588-E4C3-43D0-B1A1-C2265598424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590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01:22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87588-E4C3-43D0-B1A1-C2265598424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370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01:28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87588-E4C3-43D0-B1A1-C2265598424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709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01:35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87588-E4C3-43D0-B1A1-C2265598424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426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01:41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87588-E4C3-43D0-B1A1-C2265598424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373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01:53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87588-E4C3-43D0-B1A1-C2265598424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237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00</a:t>
            </a:r>
            <a:r>
              <a:rPr lang="zh-CN" altLang="en-US" dirty="0"/>
              <a:t>：</a:t>
            </a:r>
            <a:r>
              <a:rPr lang="en-US" altLang="zh-CN" dirty="0"/>
              <a:t>15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87588-E4C3-43D0-B1A1-C2265598424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570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00:20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87588-E4C3-43D0-B1A1-C2265598424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333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00:33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87588-E4C3-43D0-B1A1-C2265598424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066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00:41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87588-E4C3-43D0-B1A1-C2265598424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277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00</a:t>
            </a:r>
            <a:r>
              <a:rPr lang="zh-CN" altLang="en-US" dirty="0"/>
              <a:t>：</a:t>
            </a:r>
            <a:r>
              <a:rPr lang="en-US" altLang="zh-CN" dirty="0"/>
              <a:t>48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87588-E4C3-43D0-B1A1-C2265598424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207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01:01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87588-E4C3-43D0-B1A1-C2265598424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6157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01:08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87588-E4C3-43D0-B1A1-C2265598424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827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01:14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87588-E4C3-43D0-B1A1-C2265598424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560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5DF6E-1F5A-4CE4-BC5F-909C9EBE6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D3F6D33-823A-43AB-AFE0-A0930F4C7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3F7DE7-DA2A-4399-9CA4-3178DB9D6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6D88-AA2A-4563-AE22-9A3C5B5E367B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5A3755-0B14-4A8A-9AAE-20FC56C2F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30C96C-2824-4B61-8097-804D775D4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AB-F939-4FA3-A0F9-B9185F609A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6902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500">
        <p15:prstTrans prst="drape"/>
      </p:transition>
    </mc:Choice>
    <mc:Fallback>
      <p:transition spd="slow" advClick="0" advTm="5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086650-3FED-4AAC-AD76-A024A2B6F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C7505A7-323C-4835-B56F-C47C40919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02B251-25AF-4AE0-BEFC-67E995A4B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6D88-AA2A-4563-AE22-9A3C5B5E367B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480F76-2327-428E-9C98-C8A096334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D94C05-93FA-40ED-87E8-9C011EB7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AB-F939-4FA3-A0F9-B9185F609A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0533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500">
        <p15:prstTrans prst="drape"/>
      </p:transition>
    </mc:Choice>
    <mc:Fallback>
      <p:transition spd="slow" advClick="0" advTm="5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E1B325-4D49-4EEC-84A6-F5BF19C72E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4C6724F-F514-4978-BFB2-F65484FFC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24CB2-82AE-491F-945A-E7CC75482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6D88-AA2A-4563-AE22-9A3C5B5E367B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64E6A5-F92B-47A4-8A22-3EAC4FB1E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D5BB73-A5BA-4268-841A-555D3DD01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AB-F939-4FA3-A0F9-B9185F609A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84328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500">
        <p15:prstTrans prst="drape"/>
      </p:transition>
    </mc:Choice>
    <mc:Fallback>
      <p:transition spd="slow" advClick="0" advTm="5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49E03D-8B3A-45B9-8243-B068FF28E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4EEF67-F056-40F4-BB6E-365240E27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EF5B0-53E9-4DBC-87E4-432D095A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6D88-AA2A-4563-AE22-9A3C5B5E367B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C80CF6-B092-40AB-BBC5-DFD0B8BD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745BC2-5406-4AEE-9E07-A14ADE8F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AB-F939-4FA3-A0F9-B9185F609A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2235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500">
        <p15:prstTrans prst="drape"/>
      </p:transition>
    </mc:Choice>
    <mc:Fallback>
      <p:transition spd="slow" advClick="0" advTm="5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5A8AE5-0881-4E15-B1B3-661C287B5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4FB74-5FF2-4ED4-9203-F804DA76E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785126-62D9-4467-BAB3-73BE4C39C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6D88-AA2A-4563-AE22-9A3C5B5E367B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AEBBBB-DA77-4E72-B0B1-D055792C9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5623A6-4424-45C4-8F62-5A4C4DFE0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AB-F939-4FA3-A0F9-B9185F609A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68372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500">
        <p15:prstTrans prst="drape"/>
      </p:transition>
    </mc:Choice>
    <mc:Fallback>
      <p:transition spd="slow" advClick="0" advTm="5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CAF613-4D4B-4AA5-A58F-C7C99178F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D1AB73-15C9-4F74-B289-5C908A898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50A947-B612-4433-92C2-8348E3D65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1ED1A9-315A-46D9-BED8-F43FE882D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6D88-AA2A-4563-AE22-9A3C5B5E367B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4B1079-F8E0-413C-9C96-59D551A03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1B2B2D-3F06-4BA5-852D-9E12DF001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AB-F939-4FA3-A0F9-B9185F609A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78500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500">
        <p15:prstTrans prst="drape"/>
      </p:transition>
    </mc:Choice>
    <mc:Fallback>
      <p:transition spd="slow" advClick="0" advTm="5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3558D4-C7D6-4306-818D-78E574DEB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A2863A-A579-4779-8896-52D8E04D7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8EEAA8-1368-48CA-85C1-A81B6FE52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688057F-2B9F-4622-897B-59B96503A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57EC47A-FD1F-4575-A7EA-4E73B6505D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E5B54C7-2D72-4A43-8FD7-834046D25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6D88-AA2A-4563-AE22-9A3C5B5E367B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A5509F6-D4FD-4454-A935-E57461F80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38D1DBA-7720-4D82-B6A0-1A1AA49BC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AB-F939-4FA3-A0F9-B9185F609A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233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500">
        <p15:prstTrans prst="drape"/>
      </p:transition>
    </mc:Choice>
    <mc:Fallback>
      <p:transition spd="slow" advClick="0" advTm="5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F5ECEA-24A8-45B7-986E-6946309B4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08DEDA-2E09-49AB-A3B0-3EC618BF4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6D88-AA2A-4563-AE22-9A3C5B5E367B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45DB3FE-5CE4-47DC-A91F-7BCDD5A5A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393A34-0042-46C1-B2CA-49823BB3A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AB-F939-4FA3-A0F9-B9185F609A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71083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500">
        <p15:prstTrans prst="drape"/>
      </p:transition>
    </mc:Choice>
    <mc:Fallback>
      <p:transition spd="slow" advClick="0" advTm="5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BA163AC-94D8-4CE4-912C-DD1B5DEE0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6D88-AA2A-4563-AE22-9A3C5B5E367B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DE412D3-7B1C-4B76-AE60-A6D2B95AE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5B78B9-B158-4A26-921E-8A094EA3D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AB-F939-4FA3-A0F9-B9185F609A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1719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500">
        <p15:prstTrans prst="drape"/>
      </p:transition>
    </mc:Choice>
    <mc:Fallback>
      <p:transition spd="slow" advClick="0" advTm="5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0E7A25-ACB5-48EC-891E-101680E8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4AF496-EB42-4F4E-8259-1616CCA5C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3561CDE-123B-4A6C-B22C-AF09E9A27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B177EE-479B-41FB-A817-BDE501AC5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6D88-AA2A-4563-AE22-9A3C5B5E367B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4586A2-14C0-417B-B122-60A2554E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5B006F-771C-4636-9E17-F0DDADBA7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AB-F939-4FA3-A0F9-B9185F609A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5241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500">
        <p15:prstTrans prst="drape"/>
      </p:transition>
    </mc:Choice>
    <mc:Fallback>
      <p:transition spd="slow" advClick="0" advTm="5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6FE013-3D60-438A-877A-CB0227134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981DADE-ED8B-439D-9743-19806678CD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B739A7-5FCD-4EA0-8477-B8292AF7A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EDC47B-B66A-4A56-9C2C-CBF7ED899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6D88-AA2A-4563-AE22-9A3C5B5E367B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3BF5987-74D5-43F4-841B-8236BC272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2FF3B6-9249-468A-9704-4316F6F2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D6FAB-F939-4FA3-A0F9-B9185F609A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4600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500">
        <p15:prstTrans prst="drape"/>
      </p:transition>
    </mc:Choice>
    <mc:Fallback>
      <p:transition spd="slow" advClick="0" advTm="5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98497DD-148A-4B79-BE6A-FE6AC4464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B6699C-D86F-4025-9F2B-18964F93F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7EE255-A1AD-4AE5-A6EB-6DC0B4D5E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86D88-AA2A-4563-AE22-9A3C5B5E367B}" type="datetimeFigureOut">
              <a:rPr lang="zh-CN" altLang="en-US" smtClean="0"/>
              <a:t>2018/7/11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14B438-A7E1-44CC-B85B-59AEFD1E6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B6C1BF-702F-4DF0-8E8C-76ED5E44F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D6FAB-F939-4FA3-A0F9-B9185F609A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78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500">
        <p15:prstTrans prst="drape"/>
      </p:transition>
    </mc:Choice>
    <mc:Fallback>
      <p:transition spd="slow" advClick="0" advTm="5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63F5CA5-0D6C-45B5-82BC-3DA1877537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8083" y="3807197"/>
            <a:ext cx="10236741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zh-CN" altLang="en-US" b="1" dirty="0"/>
              <a:t>高中英语人教版</a:t>
            </a:r>
            <a:br>
              <a:rPr lang="en-US" altLang="zh-CN" dirty="0"/>
            </a:br>
            <a:r>
              <a:rPr lang="en-US" altLang="zh-CN" b="1" dirty="0"/>
              <a:t>M6U5 THE POWER OF </a:t>
            </a:r>
            <a:r>
              <a:rPr lang="en-US" altLang="zh-CN" b="1" dirty="0">
                <a:solidFill>
                  <a:srgbClr val="FFFF99"/>
                </a:solidFill>
              </a:rPr>
              <a:t>N</a:t>
            </a:r>
            <a:r>
              <a:rPr lang="en-US" altLang="zh-CN" b="1" dirty="0">
                <a:solidFill>
                  <a:srgbClr val="FF9966"/>
                </a:solidFill>
              </a:rPr>
              <a:t>A</a:t>
            </a:r>
            <a:r>
              <a:rPr lang="en-US" altLang="zh-CN" b="1" dirty="0">
                <a:solidFill>
                  <a:srgbClr val="82AAE4"/>
                </a:solidFill>
              </a:rPr>
              <a:t>T</a:t>
            </a:r>
            <a:r>
              <a:rPr lang="en-US" altLang="zh-CN" b="1" dirty="0">
                <a:solidFill>
                  <a:srgbClr val="92D050"/>
                </a:solidFill>
              </a:rPr>
              <a:t>U</a:t>
            </a:r>
            <a:r>
              <a:rPr lang="en-US" altLang="zh-CN" b="1" dirty="0">
                <a:solidFill>
                  <a:srgbClr val="6666FF"/>
                </a:solidFill>
              </a:rPr>
              <a:t>R</a:t>
            </a:r>
            <a:r>
              <a:rPr lang="en-US" altLang="zh-CN" b="1" dirty="0">
                <a:solidFill>
                  <a:srgbClr val="FF0000"/>
                </a:solidFill>
              </a:rPr>
              <a:t>E</a:t>
            </a:r>
            <a:br>
              <a:rPr lang="en-US" altLang="zh-CN" sz="4800" b="1" dirty="0"/>
            </a:br>
            <a:br>
              <a:rPr lang="en-US" altLang="zh-CN" dirty="0"/>
            </a:br>
            <a:r>
              <a:rPr lang="zh-CN" altLang="en-US" sz="3600" dirty="0"/>
              <a:t>何祖君</a:t>
            </a:r>
            <a:br>
              <a:rPr lang="en-US" altLang="zh-CN" sz="3600" dirty="0"/>
            </a:br>
            <a:r>
              <a:rPr lang="zh-CN" altLang="en-US" sz="3600" dirty="0"/>
              <a:t>华南师范大学外文学院</a:t>
            </a:r>
            <a:endParaRPr lang="zh-CN" altLang="en-US" sz="3100" dirty="0"/>
          </a:p>
        </p:txBody>
      </p:sp>
    </p:spTree>
    <p:extLst>
      <p:ext uri="{BB962C8B-B14F-4D97-AF65-F5344CB8AC3E}">
        <p14:creationId xmlns:p14="http://schemas.microsoft.com/office/powerpoint/2010/main" val="19852673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2500">
        <p15:prstTrans prst="drape"/>
      </p:transition>
    </mc:Choice>
    <mc:Fallback>
      <p:transition spd="slow" advClick="0" advTm="25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61C4A48-B1F6-475B-8659-D30D267EFF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" t="3434" r="-42" b="6411"/>
          <a:stretch/>
        </p:blipFill>
        <p:spPr>
          <a:xfrm>
            <a:off x="5150" y="0"/>
            <a:ext cx="1218685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C103032-34EE-49DF-AE26-595C0FD6E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" y="1652749"/>
            <a:ext cx="11428445" cy="1325563"/>
          </a:xfrm>
        </p:spPr>
        <p:txBody>
          <a:bodyPr>
            <a:noAutofit/>
          </a:bodyPr>
          <a:lstStyle/>
          <a:p>
            <a:br>
              <a:rPr lang="en-US" altLang="zh-CN" sz="4000" b="1" dirty="0">
                <a:solidFill>
                  <a:schemeClr val="bg1"/>
                </a:solidFill>
                <a:latin typeface="+mn-lt"/>
              </a:rPr>
            </a:br>
            <a:br>
              <a:rPr lang="en-US" altLang="zh-CN" sz="4000" b="1" dirty="0">
                <a:solidFill>
                  <a:schemeClr val="bg1"/>
                </a:solidFill>
                <a:latin typeface="+mn-lt"/>
              </a:rPr>
            </a:br>
            <a:r>
              <a:rPr lang="en-US" altLang="zh-CN" sz="4000" b="1" dirty="0">
                <a:solidFill>
                  <a:schemeClr val="bg1"/>
                </a:solidFill>
                <a:latin typeface="+mn-lt"/>
              </a:rPr>
              <a:t>I see friends shaking hands</a:t>
            </a:r>
            <a:endParaRPr lang="zh-CN" alt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F11918B3-A710-4970-8438-4CF8BBD2783E}"/>
              </a:ext>
            </a:extLst>
          </p:cNvPr>
          <p:cNvSpPr txBox="1">
            <a:spLocks/>
          </p:cNvSpPr>
          <p:nvPr/>
        </p:nvSpPr>
        <p:spPr>
          <a:xfrm>
            <a:off x="6096000" y="2457044"/>
            <a:ext cx="114284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CN" sz="4000" b="1" dirty="0">
                <a:solidFill>
                  <a:schemeClr val="bg1"/>
                </a:solidFill>
                <a:latin typeface="+mn-lt"/>
              </a:rPr>
            </a:br>
            <a:br>
              <a:rPr lang="en-US" altLang="zh-CN" sz="4000" b="1" dirty="0">
                <a:solidFill>
                  <a:schemeClr val="bg1"/>
                </a:solidFill>
                <a:latin typeface="+mn-lt"/>
              </a:rPr>
            </a:br>
            <a:r>
              <a:rPr lang="en-US" altLang="zh-CN" sz="4000" b="1" dirty="0">
                <a:solidFill>
                  <a:schemeClr val="bg1"/>
                </a:solidFill>
                <a:latin typeface="+mn-lt"/>
              </a:rPr>
              <a:t>saying "How do you do?"</a:t>
            </a:r>
            <a:endParaRPr lang="zh-CN" altLang="en-US" sz="4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87059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7000">
        <p15:prstTrans prst="drape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8DECB9B-C0B0-4F18-A1B1-1279F5AC20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185" b="11291"/>
          <a:stretch/>
        </p:blipFill>
        <p:spPr>
          <a:xfrm>
            <a:off x="0" y="-574251"/>
            <a:ext cx="12192000" cy="743225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0A6736C-61B0-4074-B818-AC58175F6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229" y="100268"/>
            <a:ext cx="5377543" cy="1325563"/>
          </a:xfrm>
        </p:spPr>
        <p:txBody>
          <a:bodyPr>
            <a:normAutofit/>
          </a:bodyPr>
          <a:lstStyle/>
          <a:p>
            <a:br>
              <a:rPr lang="en-US" altLang="zh-CN" b="1" dirty="0">
                <a:solidFill>
                  <a:schemeClr val="bg1"/>
                </a:solidFill>
                <a:latin typeface="+mn-lt"/>
              </a:rPr>
            </a:br>
            <a:r>
              <a:rPr lang="en-US" altLang="zh-CN" b="1" dirty="0">
                <a:solidFill>
                  <a:schemeClr val="bg1"/>
                </a:solidFill>
                <a:latin typeface="+mn-lt"/>
              </a:rPr>
              <a:t>They’re really saying</a:t>
            </a: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2816D10D-290D-47A8-BA84-D46682CAEA51}"/>
              </a:ext>
            </a:extLst>
          </p:cNvPr>
          <p:cNvSpPr txBox="1">
            <a:spLocks/>
          </p:cNvSpPr>
          <p:nvPr/>
        </p:nvSpPr>
        <p:spPr>
          <a:xfrm>
            <a:off x="4506686" y="4856472"/>
            <a:ext cx="31786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CN" b="1" dirty="0">
                <a:solidFill>
                  <a:schemeClr val="bg1"/>
                </a:solidFill>
                <a:latin typeface="+mn-lt"/>
              </a:rPr>
            </a:br>
            <a:r>
              <a:rPr lang="en-US" altLang="zh-CN" b="1" dirty="0">
                <a:solidFill>
                  <a:schemeClr val="bg1"/>
                </a:solidFill>
                <a:latin typeface="+mn-lt"/>
              </a:rPr>
              <a:t>"I love you"</a:t>
            </a: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53209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4000">
        <p15:prstTrans prst="drap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B8E19B5-8984-45F4-91A9-E8A51E54F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4643" y="-108857"/>
            <a:ext cx="6849174" cy="696685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554E0B4-32F9-4A56-8D36-01B859328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8014" y="-108857"/>
            <a:ext cx="6858000" cy="696685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E23C490-F061-4780-B956-BAF4690D1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087" y="-571954"/>
            <a:ext cx="10515600" cy="1325563"/>
          </a:xfrm>
        </p:spPr>
        <p:txBody>
          <a:bodyPr>
            <a:normAutofit/>
          </a:bodyPr>
          <a:lstStyle/>
          <a:p>
            <a:br>
              <a:rPr lang="en-US" altLang="zh-CN" b="1" dirty="0">
                <a:solidFill>
                  <a:schemeClr val="bg1"/>
                </a:solidFill>
                <a:latin typeface="+mn-lt"/>
              </a:rPr>
            </a:br>
            <a:r>
              <a:rPr lang="en-US" altLang="zh-CN" b="1" dirty="0">
                <a:solidFill>
                  <a:schemeClr val="bg1"/>
                </a:solidFill>
                <a:latin typeface="+mn-lt"/>
              </a:rPr>
              <a:t>I hear babies crying</a:t>
            </a: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6219989F-D4F8-4E5F-8B88-A3355D0EA15C}"/>
              </a:ext>
            </a:extLst>
          </p:cNvPr>
          <p:cNvSpPr txBox="1">
            <a:spLocks/>
          </p:cNvSpPr>
          <p:nvPr/>
        </p:nvSpPr>
        <p:spPr>
          <a:xfrm>
            <a:off x="3665400" y="53691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CN" b="1" dirty="0">
                <a:solidFill>
                  <a:schemeClr val="bg1"/>
                </a:solidFill>
                <a:latin typeface="+mn-lt"/>
              </a:rPr>
            </a:br>
            <a:r>
              <a:rPr lang="en-US" altLang="zh-CN" b="1" dirty="0">
                <a:solidFill>
                  <a:schemeClr val="bg1"/>
                </a:solidFill>
                <a:latin typeface="+mn-lt"/>
              </a:rPr>
              <a:t>I watch them grow</a:t>
            </a: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29574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6000">
        <p15:prstTrans prst="drap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513EF7B-AB51-41D7-B6E6-CC2BBBA4C5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785"/>
          <a:stretch/>
        </p:blipFill>
        <p:spPr>
          <a:xfrm>
            <a:off x="0" y="0"/>
            <a:ext cx="12192000" cy="701454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0665169-E15E-4A2C-A890-6FF92F294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29" y="-222703"/>
            <a:ext cx="10515600" cy="1325563"/>
          </a:xfrm>
        </p:spPr>
        <p:txBody>
          <a:bodyPr>
            <a:normAutofit/>
          </a:bodyPr>
          <a:lstStyle/>
          <a:p>
            <a:br>
              <a:rPr lang="en-US" altLang="zh-CN" b="1" dirty="0">
                <a:solidFill>
                  <a:schemeClr val="bg1"/>
                </a:solidFill>
                <a:latin typeface="+mn-lt"/>
              </a:rPr>
            </a:br>
            <a:r>
              <a:rPr lang="en-US" altLang="zh-CN" b="1" dirty="0">
                <a:solidFill>
                  <a:schemeClr val="bg1"/>
                </a:solidFill>
                <a:latin typeface="+mn-lt"/>
              </a:rPr>
              <a:t>They’ll learn much more</a:t>
            </a: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ABF361DB-B52E-44FD-883F-2149CC64C4F2}"/>
              </a:ext>
            </a:extLst>
          </p:cNvPr>
          <p:cNvSpPr txBox="1">
            <a:spLocks/>
          </p:cNvSpPr>
          <p:nvPr/>
        </p:nvSpPr>
        <p:spPr>
          <a:xfrm>
            <a:off x="6934200" y="2236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CN" b="1" dirty="0">
                <a:solidFill>
                  <a:schemeClr val="bg1"/>
                </a:solidFill>
                <a:latin typeface="+mn-lt"/>
              </a:rPr>
            </a:br>
            <a:r>
              <a:rPr lang="en-US" altLang="zh-CN" b="1" dirty="0">
                <a:solidFill>
                  <a:schemeClr val="bg1"/>
                </a:solidFill>
                <a:latin typeface="+mn-lt"/>
              </a:rPr>
              <a:t>than I'll ever know</a:t>
            </a: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4979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7000">
        <p15:prstTrans prst="drape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99AEF643-41EF-432E-A329-48B8C8687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04"/>
          <a:stretch/>
        </p:blipFill>
        <p:spPr>
          <a:xfrm>
            <a:off x="0" y="0"/>
            <a:ext cx="12192000" cy="7583098"/>
          </a:xfrm>
          <a:prstGeom prst="rect">
            <a:avLst/>
          </a:prstGeom>
        </p:spPr>
      </p:pic>
      <p:sp>
        <p:nvSpPr>
          <p:cNvPr id="4" name="标题 1">
            <a:extLst>
              <a:ext uri="{FF2B5EF4-FFF2-40B4-BE49-F238E27FC236}">
                <a16:creationId xmlns:a16="http://schemas.microsoft.com/office/drawing/2014/main" id="{F8E7109A-9DF4-4D25-9422-A2148FABD540}"/>
              </a:ext>
            </a:extLst>
          </p:cNvPr>
          <p:cNvSpPr txBox="1">
            <a:spLocks/>
          </p:cNvSpPr>
          <p:nvPr/>
        </p:nvSpPr>
        <p:spPr>
          <a:xfrm>
            <a:off x="-43546" y="25715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chemeClr val="bg1"/>
                </a:solidFill>
                <a:latin typeface="+mn-lt"/>
              </a:rPr>
              <a:t>And I think to myself</a:t>
            </a:r>
            <a:br>
              <a:rPr lang="zh-CN" altLang="en-US" sz="4000" dirty="0">
                <a:solidFill>
                  <a:schemeClr val="bg1"/>
                </a:solidFill>
                <a:latin typeface="+mn-lt"/>
              </a:rPr>
            </a:br>
            <a:br>
              <a:rPr lang="zh-CN" altLang="zh-CN" sz="4000" dirty="0">
                <a:solidFill>
                  <a:schemeClr val="bg1"/>
                </a:solidFill>
                <a:latin typeface="+mn-lt"/>
              </a:rPr>
            </a:br>
            <a:endParaRPr lang="zh-CN" altLang="en-US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2767DD4-74A1-451B-A65A-5E17A6FD4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1554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CN" sz="4000" b="1" dirty="0">
                <a:solidFill>
                  <a:schemeClr val="bg1"/>
                </a:solidFill>
                <a:latin typeface="+mn-lt"/>
              </a:rPr>
              <a:t>what a wonderful world </a:t>
            </a:r>
            <a:br>
              <a:rPr lang="en-US" altLang="zh-CN" sz="4000" dirty="0">
                <a:solidFill>
                  <a:schemeClr val="bg1"/>
                </a:solidFill>
                <a:latin typeface="+mn-lt"/>
              </a:rPr>
            </a:br>
            <a:br>
              <a:rPr lang="zh-CN" altLang="en-US" sz="4000" dirty="0">
                <a:solidFill>
                  <a:schemeClr val="bg1"/>
                </a:solidFill>
                <a:latin typeface="+mn-lt"/>
              </a:rPr>
            </a:br>
            <a:br>
              <a:rPr lang="zh-CN" altLang="zh-CN" sz="4000" dirty="0">
                <a:solidFill>
                  <a:schemeClr val="bg1"/>
                </a:solidFill>
                <a:latin typeface="+mn-lt"/>
              </a:rPr>
            </a:br>
            <a:endParaRPr lang="zh-CN" altLang="en-US" sz="4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6245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9000">
        <p15:prstTrans prst="drape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8A5F3EB-DE23-485C-9BF3-33D2CD1A9A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76" b="705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7FBF125-EF97-4577-B697-5718F8A27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" y="204334"/>
            <a:ext cx="10515600" cy="1325563"/>
          </a:xfrm>
        </p:spPr>
        <p:txBody>
          <a:bodyPr>
            <a:noAutofit/>
          </a:bodyPr>
          <a:lstStyle/>
          <a:p>
            <a:b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Yes I think to myself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F964DE13-2F75-4A03-AEBB-7F5FC391770C}"/>
              </a:ext>
            </a:extLst>
          </p:cNvPr>
          <p:cNvSpPr txBox="1">
            <a:spLocks/>
          </p:cNvSpPr>
          <p:nvPr/>
        </p:nvSpPr>
        <p:spPr>
          <a:xfrm>
            <a:off x="4474030" y="11572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</a:b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What a </a:t>
            </a:r>
            <a:r>
              <a:rPr lang="en-US" altLang="zh-CN" sz="6600" b="1" dirty="0">
                <a:solidFill>
                  <a:srgbClr val="FF9966"/>
                </a:solidFill>
                <a:latin typeface="+mn-lt"/>
              </a:rPr>
              <a:t>wonderful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world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182695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2000">
        <p15:prstTrans prst="drape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9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6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7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71" tmFilter="0, 0; 0.125,0.2665; 0.25,0.4; 0.375,0.465; 0.5,0.5;  0.625,0.535; 0.75,0.6; 0.875,0.7335; 1,1">
                                          <p:stCondLst>
                                            <p:cond delay="5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" tmFilter="0, 0; 0.125,0.2665; 0.25,0.4; 0.375,0.465; 0.5,0.5;  0.625,0.535; 0.75,0.6; 0.875,0.7335; 1,1">
                                          <p:stCondLst>
                                            <p:cond delay="113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" tmFilter="0, 0; 0.125,0.2665; 0.25,0.4; 0.375,0.465; 0.5,0.5;  0.625,0.535; 0.75,0.6; 0.875,0.7335; 1,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">
                                          <p:stCondLst>
                                            <p:cond delay="5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" decel="50000">
                                          <p:stCondLst>
                                            <p:cond delay="5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">
                                          <p:stCondLst>
                                            <p:cond delay="112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" decel="50000">
                                          <p:stCondLst>
                                            <p:cond delay="11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" decel="50000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" decel="50000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2" presetClass="emph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" fill="hold">
                                          <p:stCondLst>
                                            <p:cond delay="1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" fill="hold">
                                          <p:stCondLst>
                                            <p:cond delay="3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" fill="hold">
                                          <p:stCondLst>
                                            <p:cond delay="59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A489748-98A9-4882-B097-8F7177DFE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838" y="0"/>
            <a:ext cx="9560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869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4000">
        <p15:prstTrans prst="drape"/>
      </p:transition>
    </mc:Choice>
    <mc:Fallback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C2F3987-6F42-4B56-BEF4-5E413477C7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56" t="15633" r="-1256" b="6561"/>
          <a:stretch/>
        </p:blipFill>
        <p:spPr>
          <a:xfrm>
            <a:off x="-1" y="-56808"/>
            <a:ext cx="12366171" cy="7380514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26AC0D-A381-4D0F-A84D-07F98904C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4880" y="5442389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4400" b="1" dirty="0">
                <a:solidFill>
                  <a:schemeClr val="bg1"/>
                </a:solidFill>
              </a:rPr>
              <a:t> I see trees of green</a:t>
            </a:r>
            <a:r>
              <a:rPr lang="zh-CN" altLang="en-US" sz="4400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altLang="zh-CN" sz="4400" b="1" dirty="0">
                <a:solidFill>
                  <a:schemeClr val="bg1"/>
                </a:solidFill>
              </a:rPr>
              <a:t>                                  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pic>
        <p:nvPicPr>
          <p:cNvPr id="5" name="louis armstrong - what a wonderful world - louis armstrong version">
            <a:hlinkClick r:id="" action="ppaction://media"/>
            <a:extLst>
              <a:ext uri="{FF2B5EF4-FFF2-40B4-BE49-F238E27FC236}">
                <a16:creationId xmlns:a16="http://schemas.microsoft.com/office/drawing/2014/main" id="{AA0B8FDA-81D4-43CE-9206-C99119968A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70986" y="6524884"/>
            <a:ext cx="487363" cy="487363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CD96D8FE-B98B-4584-A387-C9593D9D43F6}"/>
              </a:ext>
            </a:extLst>
          </p:cNvPr>
          <p:cNvSpPr txBox="1">
            <a:spLocks/>
          </p:cNvSpPr>
          <p:nvPr/>
        </p:nvSpPr>
        <p:spPr>
          <a:xfrm>
            <a:off x="7262221" y="6075733"/>
            <a:ext cx="10992255" cy="2914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4400" b="1" dirty="0">
                <a:solidFill>
                  <a:schemeClr val="bg1"/>
                </a:solidFill>
              </a:rPr>
              <a:t>red roses too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C3886EB3-0284-46B3-9870-D637BBDD28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066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8000">
        <p15:prstTrans prst="drape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  <p:bldP spid="6" grpId="0"/>
    </p:bldLst>
  </p:timing>
  <p:extLst>
    <p:ext uri="{E180D4A7-C9FB-4DFB-919C-405C955672EB}">
      <p14:showEvtLst xmlns:p14="http://schemas.microsoft.com/office/powerpoint/2010/main">
        <p14:playEvt time="1291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7A083DD-CF5C-469E-ACE4-E2F7CFA4B6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875" b="7717"/>
          <a:stretch/>
        </p:blipFill>
        <p:spPr>
          <a:xfrm>
            <a:off x="-1" y="0"/>
            <a:ext cx="12192000" cy="7531100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822B9E-1E57-4268-BB47-96F5F6CF8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91678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400" b="1" dirty="0">
                <a:solidFill>
                  <a:schemeClr val="bg1"/>
                </a:solidFill>
              </a:rPr>
              <a:t> I see them bloom</a:t>
            </a:r>
            <a:r>
              <a:rPr lang="zh-CN" altLang="en-US" sz="4400" b="1" dirty="0">
                <a:solidFill>
                  <a:schemeClr val="bg1"/>
                </a:solidFill>
              </a:rPr>
              <a:t> </a:t>
            </a:r>
            <a:endParaRPr lang="en-US" altLang="zh-CN" sz="4400" b="1" dirty="0">
              <a:solidFill>
                <a:schemeClr val="bg1"/>
              </a:solidFill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4A3944DD-4750-40F2-A3D3-07AF6A7FB15D}"/>
              </a:ext>
            </a:extLst>
          </p:cNvPr>
          <p:cNvSpPr txBox="1">
            <a:spLocks/>
          </p:cNvSpPr>
          <p:nvPr/>
        </p:nvSpPr>
        <p:spPr>
          <a:xfrm>
            <a:off x="6189494" y="158988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4400" b="1" dirty="0">
                <a:solidFill>
                  <a:schemeClr val="bg1"/>
                </a:solidFill>
              </a:rPr>
              <a:t>for me and you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C64AA951-0710-4B7A-95EB-4124246F3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2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4000">
        <p15:prstTrans prst="drap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2E7E300-B224-4729-A472-90618B2A1F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18" b="3774"/>
          <a:stretch/>
        </p:blipFill>
        <p:spPr>
          <a:xfrm>
            <a:off x="0" y="0"/>
            <a:ext cx="12231889" cy="7470586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C413E6-7ACB-4A83-AB3A-716C9CB4D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79" y="134360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4000" b="1" dirty="0">
                <a:solidFill>
                  <a:schemeClr val="bg1"/>
                </a:solidFill>
              </a:rPr>
              <a:t>And I think to myself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EA6522AE-CD54-48DF-83CB-7112CEEC040E}"/>
              </a:ext>
            </a:extLst>
          </p:cNvPr>
          <p:cNvSpPr txBox="1">
            <a:spLocks/>
          </p:cNvSpPr>
          <p:nvPr/>
        </p:nvSpPr>
        <p:spPr>
          <a:xfrm>
            <a:off x="5683679" y="342900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sz="4000" b="1" dirty="0">
                <a:solidFill>
                  <a:schemeClr val="bg1"/>
                </a:solidFill>
              </a:rPr>
              <a:t>what a wonderful world</a:t>
            </a:r>
            <a:endParaRPr lang="zh-CN" altLang="en-US" sz="4000" b="1" dirty="0">
              <a:solidFill>
                <a:schemeClr val="bg1"/>
              </a:solidFill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A1C3C2CE-9970-4DE7-9E81-AB46164BE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806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11000">
        <p15:prstTrans prst="drape"/>
      </p:transition>
    </mc:Choice>
    <mc:Fallback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925E095-3B56-4663-A84F-B8F6B286F5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82"/>
          <a:stretch/>
        </p:blipFill>
        <p:spPr>
          <a:xfrm>
            <a:off x="0" y="-684906"/>
            <a:ext cx="12192000" cy="767909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375DD88-231C-4B8F-B5A0-622E99337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6954"/>
            <a:ext cx="10515600" cy="1325563"/>
          </a:xfrm>
        </p:spPr>
        <p:txBody>
          <a:bodyPr>
            <a:noAutofit/>
          </a:bodyPr>
          <a:lstStyle/>
          <a:p>
            <a:br>
              <a:rPr lang="en-US" altLang="zh-CN" b="1" dirty="0">
                <a:solidFill>
                  <a:schemeClr val="bg1"/>
                </a:solidFill>
                <a:latin typeface="+mn-lt"/>
              </a:rPr>
            </a:br>
            <a:r>
              <a:rPr lang="en-US" altLang="zh-CN" b="1" dirty="0">
                <a:solidFill>
                  <a:schemeClr val="bg1"/>
                </a:solidFill>
                <a:latin typeface="+mn-lt"/>
              </a:rPr>
              <a:t>I see </a:t>
            </a:r>
            <a:r>
              <a:rPr lang="en-US" altLang="zh-CN" b="1" dirty="0">
                <a:solidFill>
                  <a:schemeClr val="bg1"/>
                </a:solidFill>
                <a:latin typeface="+mn-lt"/>
                <a:ea typeface="+mn-ea"/>
              </a:rPr>
              <a:t>skies</a:t>
            </a:r>
            <a:r>
              <a:rPr lang="en-US" altLang="zh-CN" b="1" dirty="0">
                <a:solidFill>
                  <a:schemeClr val="bg1"/>
                </a:solidFill>
                <a:latin typeface="+mn-lt"/>
              </a:rPr>
              <a:t> are blue</a:t>
            </a: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F50700B8-389E-43C2-98B5-4F6B5F3ADA61}"/>
              </a:ext>
            </a:extLst>
          </p:cNvPr>
          <p:cNvSpPr txBox="1">
            <a:spLocks/>
          </p:cNvSpPr>
          <p:nvPr/>
        </p:nvSpPr>
        <p:spPr>
          <a:xfrm>
            <a:off x="6193971" y="2397351"/>
            <a:ext cx="57476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CN" b="1" dirty="0">
                <a:solidFill>
                  <a:schemeClr val="bg1"/>
                </a:solidFill>
                <a:latin typeface="+mn-lt"/>
              </a:rPr>
            </a:br>
            <a:r>
              <a:rPr lang="en-US" altLang="zh-CN" b="1" dirty="0">
                <a:solidFill>
                  <a:schemeClr val="bg1"/>
                </a:solidFill>
                <a:latin typeface="+mn-lt"/>
              </a:rPr>
              <a:t>and clouds of white</a:t>
            </a: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88991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7000">
        <p15:prstTrans prst="drape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C91B92F-8CE2-4A76-A267-E521F5C4C9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78"/>
          <a:stretch/>
        </p:blipFill>
        <p:spPr>
          <a:xfrm>
            <a:off x="0" y="0"/>
            <a:ext cx="12286034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23CDC31-A0EC-48E4-BCAE-B67D14D12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3" y="968239"/>
            <a:ext cx="10515600" cy="2704646"/>
          </a:xfrm>
        </p:spPr>
        <p:txBody>
          <a:bodyPr>
            <a:normAutofit/>
          </a:bodyPr>
          <a:lstStyle/>
          <a:p>
            <a:br>
              <a:rPr lang="en-US" altLang="zh-CN" b="1" dirty="0">
                <a:solidFill>
                  <a:schemeClr val="bg1"/>
                </a:solidFill>
              </a:rPr>
            </a:br>
            <a:r>
              <a:rPr lang="en-US" altLang="zh-CN" b="1" dirty="0">
                <a:solidFill>
                  <a:schemeClr val="bg1"/>
                </a:solidFill>
                <a:latin typeface="+mn-lt"/>
              </a:rPr>
              <a:t>The bright blessed day</a:t>
            </a: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D17CF732-D4CD-4F4B-8D05-E79F1E64551C}"/>
              </a:ext>
            </a:extLst>
          </p:cNvPr>
          <p:cNvSpPr txBox="1">
            <a:spLocks/>
          </p:cNvSpPr>
          <p:nvPr/>
        </p:nvSpPr>
        <p:spPr>
          <a:xfrm>
            <a:off x="6280015" y="1642059"/>
            <a:ext cx="10515600" cy="27046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CN" b="1" dirty="0">
                <a:solidFill>
                  <a:schemeClr val="bg1"/>
                </a:solidFill>
              </a:rPr>
            </a:br>
            <a:r>
              <a:rPr lang="en-US" altLang="zh-CN" b="1" dirty="0">
                <a:solidFill>
                  <a:schemeClr val="bg1"/>
                </a:solidFill>
                <a:latin typeface="+mn-lt"/>
              </a:rPr>
              <a:t>and dark sacred night</a:t>
            </a: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4417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4000">
        <p15:prstTrans prst="drap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11AA727-094D-47FE-ACEF-603B2BA820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96"/>
          <a:stretch/>
        </p:blipFill>
        <p:spPr>
          <a:xfrm>
            <a:off x="-329235" y="0"/>
            <a:ext cx="1285047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0039D47-4930-4D08-8136-98B72328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23" y="900146"/>
            <a:ext cx="10515600" cy="1325563"/>
          </a:xfrm>
        </p:spPr>
        <p:txBody>
          <a:bodyPr>
            <a:normAutofit/>
          </a:bodyPr>
          <a:lstStyle/>
          <a:p>
            <a:br>
              <a:rPr lang="en-US" altLang="zh-CN" b="1" dirty="0">
                <a:solidFill>
                  <a:schemeClr val="bg1"/>
                </a:solidFill>
                <a:latin typeface="+mn-lt"/>
              </a:rPr>
            </a:br>
            <a:r>
              <a:rPr lang="en-US" altLang="zh-CN" b="1" dirty="0">
                <a:solidFill>
                  <a:schemeClr val="bg1"/>
                </a:solidFill>
                <a:latin typeface="+mn-lt"/>
              </a:rPr>
              <a:t>And I think to myself</a:t>
            </a: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A519EB52-1832-4453-BB8A-6DE3D9124044}"/>
              </a:ext>
            </a:extLst>
          </p:cNvPr>
          <p:cNvSpPr txBox="1">
            <a:spLocks/>
          </p:cNvSpPr>
          <p:nvPr/>
        </p:nvSpPr>
        <p:spPr>
          <a:xfrm>
            <a:off x="5735911" y="17432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CN" b="1" dirty="0">
                <a:solidFill>
                  <a:schemeClr val="bg1"/>
                </a:solidFill>
                <a:latin typeface="+mn-lt"/>
              </a:rPr>
            </a:br>
            <a:r>
              <a:rPr lang="en-US" altLang="zh-CN" b="1" dirty="0">
                <a:solidFill>
                  <a:schemeClr val="bg1"/>
                </a:solidFill>
                <a:latin typeface="+mn-lt"/>
              </a:rPr>
              <a:t>what a wonderful world</a:t>
            </a: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05555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9000">
        <p15:prstTrans prst="drape"/>
      </p:transition>
    </mc:Choice>
    <mc:Fallback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2F2BAE1-69EE-480B-AF54-C296F42697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77" b="7831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4B346D8-FA3F-4AB8-BB2F-508729251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1" y="4563056"/>
            <a:ext cx="10515600" cy="1325563"/>
          </a:xfrm>
        </p:spPr>
        <p:txBody>
          <a:bodyPr>
            <a:noAutofit/>
          </a:bodyPr>
          <a:lstStyle/>
          <a:p>
            <a:br>
              <a:rPr lang="en-US" altLang="zh-CN" b="1" dirty="0">
                <a:solidFill>
                  <a:schemeClr val="bg1"/>
                </a:solidFill>
                <a:latin typeface="+mn-lt"/>
              </a:rPr>
            </a:br>
            <a:r>
              <a:rPr lang="en-US" altLang="zh-CN" b="1" dirty="0">
                <a:solidFill>
                  <a:schemeClr val="bg1"/>
                </a:solidFill>
                <a:latin typeface="+mn-lt"/>
              </a:rPr>
              <a:t>The colors of the rainbow</a:t>
            </a: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0F760F1E-5E93-45D9-A377-AEEAFC1FDD3B}"/>
              </a:ext>
            </a:extLst>
          </p:cNvPr>
          <p:cNvSpPr txBox="1">
            <a:spLocks/>
          </p:cNvSpPr>
          <p:nvPr/>
        </p:nvSpPr>
        <p:spPr>
          <a:xfrm>
            <a:off x="7071545" y="52258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CN" b="1" dirty="0">
                <a:solidFill>
                  <a:schemeClr val="bg1"/>
                </a:solidFill>
                <a:latin typeface="+mn-lt"/>
              </a:rPr>
            </a:br>
            <a:r>
              <a:rPr lang="en-US" altLang="zh-CN" b="1" dirty="0">
                <a:solidFill>
                  <a:schemeClr val="bg1"/>
                </a:solidFill>
                <a:latin typeface="+mn-lt"/>
              </a:rPr>
              <a:t>so pretty in the sky </a:t>
            </a: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br>
              <a:rPr lang="zh-CN" altLang="en-US" b="1" dirty="0">
                <a:solidFill>
                  <a:schemeClr val="bg1"/>
                </a:solidFill>
                <a:latin typeface="+mn-lt"/>
              </a:rPr>
            </a:b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6131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6000">
        <p15:prstTrans prst="drape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E13C2D5-9F92-441F-8F5D-FBB6E920CA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47" b="2191"/>
          <a:stretch/>
        </p:blipFill>
        <p:spPr>
          <a:xfrm>
            <a:off x="0" y="-293915"/>
            <a:ext cx="12192000" cy="715191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C7A1EC6-8B26-4008-AF35-8298B20F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0"/>
            <a:ext cx="10515600" cy="1325563"/>
          </a:xfrm>
        </p:spPr>
        <p:txBody>
          <a:bodyPr>
            <a:normAutofit/>
          </a:bodyPr>
          <a:lstStyle/>
          <a:p>
            <a:br>
              <a:rPr lang="en-US" altLang="zh-CN" b="1" dirty="0">
                <a:solidFill>
                  <a:schemeClr val="bg1"/>
                </a:solidFill>
                <a:latin typeface="+mn-lt"/>
              </a:rPr>
            </a:br>
            <a:r>
              <a:rPr lang="en-US" altLang="zh-CN" b="1" dirty="0">
                <a:solidFill>
                  <a:schemeClr val="bg1"/>
                </a:solidFill>
                <a:latin typeface="+mn-lt"/>
              </a:rPr>
              <a:t>Are also on the faces</a:t>
            </a: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4750FEB5-12E9-4A8B-8935-F4BC6E18157A}"/>
              </a:ext>
            </a:extLst>
          </p:cNvPr>
          <p:cNvSpPr txBox="1">
            <a:spLocks/>
          </p:cNvSpPr>
          <p:nvPr/>
        </p:nvSpPr>
        <p:spPr>
          <a:xfrm>
            <a:off x="6096000" y="13255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altLang="zh-CN" b="1" dirty="0">
                <a:solidFill>
                  <a:schemeClr val="bg1"/>
                </a:solidFill>
                <a:latin typeface="+mn-lt"/>
              </a:rPr>
            </a:br>
            <a:r>
              <a:rPr lang="en-US" altLang="zh-CN" b="1" dirty="0">
                <a:solidFill>
                  <a:schemeClr val="bg1"/>
                </a:solidFill>
                <a:latin typeface="+mn-lt"/>
              </a:rPr>
              <a:t>of people going by</a:t>
            </a:r>
            <a:endParaRPr lang="zh-CN" alt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42918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Click="0" advTm="4000">
        <p15:prstTrans prst="drape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</Words>
  <Application>Microsoft Office PowerPoint</Application>
  <PresentationFormat>宽屏</PresentationFormat>
  <Paragraphs>58</Paragraphs>
  <Slides>16</Slides>
  <Notes>14</Notes>
  <HiddenSlides>0</HiddenSlides>
  <MMClips>4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0" baseType="lpstr">
      <vt:lpstr>等线</vt:lpstr>
      <vt:lpstr>等线 Light</vt:lpstr>
      <vt:lpstr>Arial</vt:lpstr>
      <vt:lpstr>Office 主题​​</vt:lpstr>
      <vt:lpstr>高中英语人教版 M6U5 THE POWER OF NATURE  何祖君 华南师范大学外文学院</vt:lpstr>
      <vt:lpstr>PowerPoint 演示文稿</vt:lpstr>
      <vt:lpstr>PowerPoint 演示文稿</vt:lpstr>
      <vt:lpstr>PowerPoint 演示文稿</vt:lpstr>
      <vt:lpstr> I see skies are blue      </vt:lpstr>
      <vt:lpstr> The bright blessed day</vt:lpstr>
      <vt:lpstr> And I think to myself</vt:lpstr>
      <vt:lpstr> The colors of the rainbow      </vt:lpstr>
      <vt:lpstr> Are also on the faces</vt:lpstr>
      <vt:lpstr>  I see friends shaking hands</vt:lpstr>
      <vt:lpstr> They’re really saying</vt:lpstr>
      <vt:lpstr> I hear babies crying</vt:lpstr>
      <vt:lpstr> They’ll learn much more</vt:lpstr>
      <vt:lpstr>what a wonderful world    </vt:lpstr>
      <vt:lpstr> Yes I think to myself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HEZUJUN</dc:creator>
  <cp:lastModifiedBy>HEZUJUN</cp:lastModifiedBy>
  <cp:revision>40</cp:revision>
  <dcterms:created xsi:type="dcterms:W3CDTF">2018-07-09T05:50:38Z</dcterms:created>
  <dcterms:modified xsi:type="dcterms:W3CDTF">2018-07-11T08:39:44Z</dcterms:modified>
</cp:coreProperties>
</file>