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40" autoAdjust="0"/>
    <p:restoredTop sz="94601" autoAdjust="0"/>
  </p:normalViewPr>
  <p:slideViewPr>
    <p:cSldViewPr>
      <p:cViewPr>
        <p:scale>
          <a:sx n="50" d="100"/>
          <a:sy n="50" d="100"/>
        </p:scale>
        <p:origin x="-2827" y="-103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7762" y="1131590"/>
            <a:ext cx="49684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smtClean="0">
                <a:solidFill>
                  <a:schemeClr val="bg1"/>
                </a:solidFill>
              </a:rPr>
              <a:t>Equally Destructive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3003798"/>
            <a:ext cx="377539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人教</a:t>
            </a:r>
            <a:r>
              <a:rPr lang="zh-CN" altLang="en-US" sz="2800" dirty="0" smtClean="0">
                <a:solidFill>
                  <a:schemeClr val="bg1"/>
                </a:solidFill>
              </a:rPr>
              <a:t>版高中英语</a:t>
            </a:r>
            <a:r>
              <a:rPr lang="en-US" altLang="zh-CN" sz="2800" dirty="0" smtClean="0">
                <a:solidFill>
                  <a:schemeClr val="bg1"/>
                </a:solidFill>
              </a:rPr>
              <a:t>M6U5</a:t>
            </a:r>
          </a:p>
          <a:p>
            <a:r>
              <a:rPr lang="en-US" altLang="zh-CN" sz="2800" dirty="0" smtClean="0">
                <a:solidFill>
                  <a:schemeClr val="bg1"/>
                </a:solidFill>
              </a:rPr>
              <a:t>The Power of Nature</a:t>
            </a:r>
          </a:p>
          <a:p>
            <a:r>
              <a:rPr lang="zh-CN" altLang="en-US" sz="2800" dirty="0">
                <a:solidFill>
                  <a:schemeClr val="bg1"/>
                </a:solidFill>
              </a:rPr>
              <a:t>谢逸</a:t>
            </a:r>
            <a:r>
              <a:rPr lang="zh-CN" altLang="en-US" sz="2800" dirty="0" smtClean="0">
                <a:solidFill>
                  <a:schemeClr val="bg1"/>
                </a:solidFill>
              </a:rPr>
              <a:t>凡</a:t>
            </a:r>
            <a:endParaRPr lang="en-US" altLang="zh-CN" sz="2800" dirty="0" smtClean="0">
              <a:solidFill>
                <a:schemeClr val="bg1"/>
              </a:solidFill>
            </a:endParaRPr>
          </a:p>
          <a:p>
            <a:r>
              <a:rPr lang="zh-CN" altLang="en-US" sz="2800" dirty="0">
                <a:solidFill>
                  <a:schemeClr val="bg1"/>
                </a:solidFill>
              </a:rPr>
              <a:t>华南</a:t>
            </a:r>
            <a:r>
              <a:rPr lang="zh-CN" altLang="en-US" sz="2800" dirty="0" smtClean="0">
                <a:solidFill>
                  <a:schemeClr val="bg1"/>
                </a:solidFill>
              </a:rPr>
              <a:t>师范大学外文学院</a:t>
            </a:r>
            <a:endParaRPr lang="en-US" altLang="zh-CN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6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75" y="1024156"/>
            <a:ext cx="5215850" cy="3939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4637" y="123478"/>
            <a:ext cx="6494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We are just a part of this machine</a:t>
            </a:r>
          </a:p>
        </p:txBody>
      </p:sp>
    </p:spTree>
    <p:extLst>
      <p:ext uri="{BB962C8B-B14F-4D97-AF65-F5344CB8AC3E}">
        <p14:creationId xmlns:p14="http://schemas.microsoft.com/office/powerpoint/2010/main" val="2022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50"/>
    </mc:Choice>
    <mc:Fallback xmlns="">
      <p:transition spd="slow" advClick="0" advTm="4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54"/>
            <a:ext cx="9143999" cy="52086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0146" y="4155926"/>
            <a:ext cx="4403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And its endless stream</a:t>
            </a:r>
          </a:p>
        </p:txBody>
      </p:sp>
    </p:spTree>
    <p:extLst>
      <p:ext uri="{BB962C8B-B14F-4D97-AF65-F5344CB8AC3E}">
        <p14:creationId xmlns:p14="http://schemas.microsoft.com/office/powerpoint/2010/main" val="356199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320"/>
            <a:ext cx="9144000" cy="4856860"/>
          </a:xfrm>
          <a:prstGeom prst="rect">
            <a:avLst/>
          </a:prstGeom>
        </p:spPr>
      </p:pic>
      <p:pic>
        <p:nvPicPr>
          <p:cNvPr id="2" name="After Forever - Equally Destructive - wmv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40768" y="20493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4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30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82496"/>
            <a:ext cx="7218100" cy="42095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3808" y="148188"/>
            <a:ext cx="3514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Ground is shaking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99" y="789321"/>
            <a:ext cx="6884334" cy="43027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3808" y="148188"/>
            <a:ext cx="3842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Waves</a:t>
            </a:r>
            <a:r>
              <a:rPr lang="zh-CN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</a:rPr>
              <a:t>are breaking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70" y="1000234"/>
            <a:ext cx="7064992" cy="39740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65994" y="148188"/>
            <a:ext cx="487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The wind has lost control</a:t>
            </a:r>
          </a:p>
        </p:txBody>
      </p:sp>
    </p:spTree>
    <p:extLst>
      <p:ext uri="{BB962C8B-B14F-4D97-AF65-F5344CB8AC3E}">
        <p14:creationId xmlns:p14="http://schemas.microsoft.com/office/powerpoint/2010/main" val="122420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750"/>
    </mc:Choice>
    <mc:Fallback xmlns="">
      <p:transition spd="slow" advClick="0" advTm="4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86" y="967521"/>
            <a:ext cx="5652628" cy="39353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3496" y="148188"/>
            <a:ext cx="3357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The air is shifting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68" y="847218"/>
            <a:ext cx="6264863" cy="41759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7018" y="148187"/>
            <a:ext cx="6429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While its lifting force fools gravity</a:t>
            </a:r>
          </a:p>
        </p:txBody>
      </p:sp>
    </p:spTree>
    <p:extLst>
      <p:ext uri="{BB962C8B-B14F-4D97-AF65-F5344CB8AC3E}">
        <p14:creationId xmlns:p14="http://schemas.microsoft.com/office/powerpoint/2010/main" val="104437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86" y="771550"/>
            <a:ext cx="5652628" cy="4269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9382" y="148187"/>
            <a:ext cx="3205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A huge eruption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771550"/>
            <a:ext cx="5692379" cy="42692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7590" y="148186"/>
            <a:ext cx="6928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Vast explosion as it bursts the earth </a:t>
            </a:r>
          </a:p>
        </p:txBody>
      </p:sp>
    </p:spTree>
    <p:extLst>
      <p:ext uri="{BB962C8B-B14F-4D97-AF65-F5344CB8AC3E}">
        <p14:creationId xmlns:p14="http://schemas.microsoft.com/office/powerpoint/2010/main" val="62224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0640" y="699542"/>
            <a:ext cx="5760640" cy="4320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696656" y="-4216"/>
            <a:ext cx="3505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Water’s pounding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4" y="885330"/>
            <a:ext cx="7020272" cy="39489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0745" y="148187"/>
            <a:ext cx="7762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Waves are sounding deadly and extreme</a:t>
            </a:r>
          </a:p>
        </p:txBody>
      </p:sp>
    </p:spTree>
    <p:extLst>
      <p:ext uri="{BB962C8B-B14F-4D97-AF65-F5344CB8AC3E}">
        <p14:creationId xmlns:p14="http://schemas.microsoft.com/office/powerpoint/2010/main" val="142002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750"/>
    </mc:Choice>
    <mc:Fallback xmlns="">
      <p:transition spd="slow" advClick="0" advTm="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2.29584E-6 L 2.01597 2.2958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9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1111E-6 -3.28197E-6 L 1.51597 -3.2819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15566"/>
            <a:ext cx="7344816" cy="38560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4243" y="148187"/>
            <a:ext cx="5855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But we are equally destructive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1842" y="123478"/>
            <a:ext cx="5600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Equally destructive as we are</a:t>
            </a:r>
          </a:p>
        </p:txBody>
      </p:sp>
    </p:spTree>
    <p:extLst>
      <p:ext uri="{BB962C8B-B14F-4D97-AF65-F5344CB8AC3E}">
        <p14:creationId xmlns:p14="http://schemas.microsoft.com/office/powerpoint/2010/main" val="218477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55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57" y="2915052"/>
            <a:ext cx="3902886" cy="21953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9496" y="2248585"/>
            <a:ext cx="7525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Don’t you think we’ve also gone too far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791" y="31447"/>
            <a:ext cx="3486419" cy="232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3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00"/>
    </mc:Choice>
    <mc:Fallback xmlns="">
      <p:transition spd="slow" advClick="0" advTm="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88</Words>
  <Application>Microsoft Office PowerPoint</Application>
  <PresentationFormat>全屏显示(16:9)</PresentationFormat>
  <Paragraphs>19</Paragraphs>
  <Slides>11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2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shawnxyf shawnxyf</dc:creator>
  <cp:lastModifiedBy>谢</cp:lastModifiedBy>
  <cp:revision>26</cp:revision>
  <dcterms:created xsi:type="dcterms:W3CDTF">2018-07-10T11:39:31Z</dcterms:created>
  <dcterms:modified xsi:type="dcterms:W3CDTF">2018-07-12T08:32:36Z</dcterms:modified>
</cp:coreProperties>
</file>