
<file path=[Content_Types].xml><?xml version="1.0" encoding="utf-8"?>
<Types xmlns="http://schemas.openxmlformats.org/package/2006/content-types">
  <Default Extension="xml" ContentType="application/xml"/>
  <Default Extension="mp3" ContentType="audio/mpeg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82" r:id="rId2"/>
    <p:sldId id="256" r:id="rId3"/>
    <p:sldId id="257" r:id="rId4"/>
    <p:sldId id="258" r:id="rId5"/>
    <p:sldId id="259" r:id="rId6"/>
    <p:sldId id="260" r:id="rId7"/>
    <p:sldId id="277" r:id="rId8"/>
    <p:sldId id="262" r:id="rId9"/>
    <p:sldId id="263" r:id="rId10"/>
    <p:sldId id="264" r:id="rId11"/>
    <p:sldId id="278" r:id="rId12"/>
    <p:sldId id="279" r:id="rId13"/>
    <p:sldId id="280" r:id="rId14"/>
    <p:sldId id="265" r:id="rId15"/>
    <p:sldId id="266" r:id="rId16"/>
    <p:sldId id="271" r:id="rId17"/>
    <p:sldId id="272" r:id="rId18"/>
    <p:sldId id="281" r:id="rId19"/>
    <p:sldId id="274" r:id="rId20"/>
    <p:sldId id="267" r:id="rId21"/>
    <p:sldId id="275" r:id="rId22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47"/>
    <p:restoredTop sz="92972" autoAdjust="0"/>
  </p:normalViewPr>
  <p:slideViewPr>
    <p:cSldViewPr>
      <p:cViewPr varScale="1">
        <p:scale>
          <a:sx n="131" d="100"/>
          <a:sy n="131" d="100"/>
        </p:scale>
        <p:origin x="184" y="3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4BF131-77CB-4772-AA0D-A78124129377}" type="datetimeFigureOut">
              <a:rPr lang="zh-CN" altLang="en-US" smtClean="0"/>
              <a:t>2018/7/19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BCD155-3AB3-49B1-9D24-358E45B0FEA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0" y="-1"/>
            <a:ext cx="365760" cy="5140842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矩形 38"/>
          <p:cNvSpPr/>
          <p:nvPr/>
        </p:nvSpPr>
        <p:spPr>
          <a:xfrm>
            <a:off x="309558" y="510358"/>
            <a:ext cx="45720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矩形 39"/>
          <p:cNvSpPr/>
          <p:nvPr/>
        </p:nvSpPr>
        <p:spPr>
          <a:xfrm>
            <a:off x="269073" y="510358"/>
            <a:ext cx="27432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矩形 40"/>
          <p:cNvSpPr/>
          <p:nvPr/>
        </p:nvSpPr>
        <p:spPr>
          <a:xfrm>
            <a:off x="250020" y="510358"/>
            <a:ext cx="9144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矩形 41"/>
          <p:cNvSpPr/>
          <p:nvPr/>
        </p:nvSpPr>
        <p:spPr>
          <a:xfrm>
            <a:off x="221768" y="510358"/>
            <a:ext cx="9144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914400" y="3257550"/>
            <a:ext cx="7772400" cy="1481328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914400" y="2125980"/>
            <a:ext cx="7772400" cy="113157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56" name="矩形 55"/>
          <p:cNvSpPr/>
          <p:nvPr/>
        </p:nvSpPr>
        <p:spPr>
          <a:xfrm>
            <a:off x="255291" y="3785546"/>
            <a:ext cx="73152" cy="126873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矩形 64"/>
          <p:cNvSpPr/>
          <p:nvPr/>
        </p:nvSpPr>
        <p:spPr>
          <a:xfrm>
            <a:off x="255291" y="3597614"/>
            <a:ext cx="73152" cy="17145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矩形 65"/>
          <p:cNvSpPr/>
          <p:nvPr/>
        </p:nvSpPr>
        <p:spPr>
          <a:xfrm>
            <a:off x="255291" y="3478264"/>
            <a:ext cx="73152" cy="10287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矩形 66"/>
          <p:cNvSpPr/>
          <p:nvPr/>
        </p:nvSpPr>
        <p:spPr>
          <a:xfrm>
            <a:off x="255291" y="3406919"/>
            <a:ext cx="73152" cy="5486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4BF131-77CB-4772-AA0D-A78124129377}" type="datetimeFigureOut">
              <a:rPr lang="zh-CN" altLang="en-US" smtClean="0"/>
              <a:t>2018/7/19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BCD155-3AB3-49B1-9D24-358E45B0FE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1981200" cy="4388644"/>
          </a:xfrm>
        </p:spPr>
        <p:txBody>
          <a:bodyPr vert="eaVert" anchor="ctr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5980"/>
            <a:ext cx="5867400" cy="438864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4BF131-77CB-4772-AA0D-A78124129377}" type="datetimeFigureOut">
              <a:rPr lang="zh-CN" altLang="en-US" smtClean="0"/>
              <a:t>2018/7/19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BCD155-3AB3-49B1-9D24-358E45B0FE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4BF131-77CB-4772-AA0D-A78124129377}" type="datetimeFigureOut">
              <a:rPr lang="zh-CN" altLang="en-US" smtClean="0"/>
              <a:t>2018/7/19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BCD155-3AB3-49B1-9D24-358E45B0FE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>
            <a:spLocks/>
          </p:cNvSpPr>
          <p:nvPr/>
        </p:nvSpPr>
        <p:spPr bwMode="auto">
          <a:xfrm>
            <a:off x="4828952" y="805416"/>
            <a:ext cx="4322136" cy="4343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任意多边形 14"/>
          <p:cNvSpPr>
            <a:spLocks/>
          </p:cNvSpPr>
          <p:nvPr/>
        </p:nvSpPr>
        <p:spPr bwMode="auto">
          <a:xfrm>
            <a:off x="373966" y="0"/>
            <a:ext cx="5514536" cy="496149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任意多边形 12"/>
          <p:cNvSpPr>
            <a:spLocks/>
          </p:cNvSpPr>
          <p:nvPr/>
        </p:nvSpPr>
        <p:spPr bwMode="auto">
          <a:xfrm rot="5236414">
            <a:off x="4976478" y="964110"/>
            <a:ext cx="30861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任意多边形 15"/>
          <p:cNvSpPr>
            <a:spLocks/>
          </p:cNvSpPr>
          <p:nvPr/>
        </p:nvSpPr>
        <p:spPr bwMode="auto">
          <a:xfrm>
            <a:off x="5943600" y="0"/>
            <a:ext cx="2743200" cy="3200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任意多边形 16"/>
          <p:cNvSpPr>
            <a:spLocks/>
          </p:cNvSpPr>
          <p:nvPr/>
        </p:nvSpPr>
        <p:spPr bwMode="auto">
          <a:xfrm>
            <a:off x="5943600" y="3200400"/>
            <a:ext cx="3200400" cy="8572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任意多边形 17"/>
          <p:cNvSpPr>
            <a:spLocks/>
          </p:cNvSpPr>
          <p:nvPr/>
        </p:nvSpPr>
        <p:spPr bwMode="auto">
          <a:xfrm>
            <a:off x="5943600" y="0"/>
            <a:ext cx="1371600" cy="3200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任意多边形 18"/>
          <p:cNvSpPr>
            <a:spLocks/>
          </p:cNvSpPr>
          <p:nvPr/>
        </p:nvSpPr>
        <p:spPr bwMode="auto">
          <a:xfrm>
            <a:off x="5948364" y="3184923"/>
            <a:ext cx="2090737" cy="19585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任意多边形 19"/>
          <p:cNvSpPr>
            <a:spLocks/>
          </p:cNvSpPr>
          <p:nvPr/>
        </p:nvSpPr>
        <p:spPr bwMode="auto">
          <a:xfrm>
            <a:off x="5943600" y="3200400"/>
            <a:ext cx="1600200" cy="1943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任意多边形 20"/>
          <p:cNvSpPr>
            <a:spLocks/>
          </p:cNvSpPr>
          <p:nvPr/>
        </p:nvSpPr>
        <p:spPr bwMode="auto">
          <a:xfrm>
            <a:off x="5943600" y="1028700"/>
            <a:ext cx="3200400" cy="21717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任意多边形 21"/>
          <p:cNvSpPr>
            <a:spLocks/>
          </p:cNvSpPr>
          <p:nvPr/>
        </p:nvSpPr>
        <p:spPr bwMode="auto">
          <a:xfrm>
            <a:off x="5943600" y="1314450"/>
            <a:ext cx="3200400" cy="18859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任意多边形 22"/>
          <p:cNvSpPr>
            <a:spLocks/>
          </p:cNvSpPr>
          <p:nvPr/>
        </p:nvSpPr>
        <p:spPr bwMode="auto">
          <a:xfrm>
            <a:off x="990600" y="3200400"/>
            <a:ext cx="4953000" cy="1943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任意多边形 23"/>
          <p:cNvSpPr>
            <a:spLocks/>
          </p:cNvSpPr>
          <p:nvPr/>
        </p:nvSpPr>
        <p:spPr bwMode="auto">
          <a:xfrm>
            <a:off x="533400" y="3200400"/>
            <a:ext cx="5334000" cy="1943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任意多边形 24"/>
          <p:cNvSpPr>
            <a:spLocks/>
          </p:cNvSpPr>
          <p:nvPr/>
        </p:nvSpPr>
        <p:spPr bwMode="auto">
          <a:xfrm>
            <a:off x="366824" y="1828800"/>
            <a:ext cx="5638800" cy="1371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任意多边形 25"/>
          <p:cNvSpPr>
            <a:spLocks/>
          </p:cNvSpPr>
          <p:nvPr/>
        </p:nvSpPr>
        <p:spPr bwMode="auto">
          <a:xfrm>
            <a:off x="366824" y="1600200"/>
            <a:ext cx="5638800" cy="1600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任意多边形 26"/>
          <p:cNvSpPr>
            <a:spLocks/>
          </p:cNvSpPr>
          <p:nvPr/>
        </p:nvSpPr>
        <p:spPr bwMode="auto">
          <a:xfrm>
            <a:off x="4572000" y="3200400"/>
            <a:ext cx="1371600" cy="1943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902" y="1013754"/>
            <a:ext cx="5718048" cy="733115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4BF131-77CB-4772-AA0D-A78124129377}" type="datetimeFigureOut">
              <a:rPr lang="zh-CN" altLang="en-US" smtClean="0"/>
              <a:t>2018/7/19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BCD155-3AB3-49B1-9D24-358E45B0FEA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63160" y="301698"/>
            <a:ext cx="8503920" cy="664699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902" y="384048"/>
            <a:ext cx="8156448" cy="58293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 flipH="1">
            <a:off x="371538" y="510358"/>
            <a:ext cx="27432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矩形 8"/>
          <p:cNvSpPr/>
          <p:nvPr/>
        </p:nvSpPr>
        <p:spPr>
          <a:xfrm flipH="1">
            <a:off x="411109" y="510358"/>
            <a:ext cx="27432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矩形 9"/>
          <p:cNvSpPr/>
          <p:nvPr/>
        </p:nvSpPr>
        <p:spPr>
          <a:xfrm flipH="1">
            <a:off x="448450" y="510358"/>
            <a:ext cx="9144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 flipH="1">
            <a:off x="476702" y="510358"/>
            <a:ext cx="9144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矩形 11"/>
          <p:cNvSpPr/>
          <p:nvPr/>
        </p:nvSpPr>
        <p:spPr>
          <a:xfrm>
            <a:off x="500478" y="510358"/>
            <a:ext cx="36576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85800"/>
          </a:xfrm>
        </p:spPr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64344" y="1327876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5344" y="1327876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4BF131-77CB-4772-AA0D-A78124129377}" type="datetimeFigureOut">
              <a:rPr lang="zh-CN" altLang="en-US" smtClean="0"/>
              <a:t>2018/7/19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BCD155-3AB3-49B1-9D24-358E45B0FE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0" y="301699"/>
            <a:ext cx="8867080" cy="664699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4824" y="384048"/>
            <a:ext cx="7772400" cy="6858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357312"/>
            <a:ext cx="4040188" cy="47982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6" y="1357312"/>
            <a:ext cx="4041775" cy="47982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844278"/>
            <a:ext cx="4040188" cy="29695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844278"/>
            <a:ext cx="4041775" cy="29695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4BF131-77CB-4772-AA0D-A78124129377}" type="datetimeFigureOut">
              <a:rPr lang="zh-CN" altLang="en-US" smtClean="0"/>
              <a:t>2018/7/19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BCD155-3AB3-49B1-9D24-358E45B0FEA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87790" y="510358"/>
            <a:ext cx="45720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矩形 16"/>
          <p:cNvSpPr/>
          <p:nvPr/>
        </p:nvSpPr>
        <p:spPr>
          <a:xfrm>
            <a:off x="47305" y="510358"/>
            <a:ext cx="27432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矩形 17"/>
          <p:cNvSpPr/>
          <p:nvPr/>
        </p:nvSpPr>
        <p:spPr>
          <a:xfrm>
            <a:off x="28252" y="510358"/>
            <a:ext cx="9144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矩形 18"/>
          <p:cNvSpPr/>
          <p:nvPr/>
        </p:nvSpPr>
        <p:spPr>
          <a:xfrm>
            <a:off x="0" y="510358"/>
            <a:ext cx="9144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矩形 19"/>
          <p:cNvSpPr/>
          <p:nvPr/>
        </p:nvSpPr>
        <p:spPr>
          <a:xfrm flipH="1">
            <a:off x="149770" y="510358"/>
            <a:ext cx="27432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矩形 20"/>
          <p:cNvSpPr/>
          <p:nvPr/>
        </p:nvSpPr>
        <p:spPr>
          <a:xfrm flipH="1">
            <a:off x="189341" y="510358"/>
            <a:ext cx="27432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矩形 21"/>
          <p:cNvSpPr/>
          <p:nvPr/>
        </p:nvSpPr>
        <p:spPr>
          <a:xfrm flipH="1">
            <a:off x="226682" y="510358"/>
            <a:ext cx="9144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矩形 28"/>
          <p:cNvSpPr/>
          <p:nvPr/>
        </p:nvSpPr>
        <p:spPr>
          <a:xfrm flipH="1">
            <a:off x="254934" y="510358"/>
            <a:ext cx="9144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矩形 29"/>
          <p:cNvSpPr/>
          <p:nvPr/>
        </p:nvSpPr>
        <p:spPr>
          <a:xfrm>
            <a:off x="278710" y="510358"/>
            <a:ext cx="36576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384048"/>
            <a:ext cx="7772400" cy="6858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4BF131-77CB-4772-AA0D-A78124129377}" type="datetimeFigureOut">
              <a:rPr lang="zh-CN" altLang="en-US" smtClean="0"/>
              <a:t>2018/7/19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BCD155-3AB3-49B1-9D24-358E45B0FE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4BF131-77CB-4772-AA0D-A78124129377}" type="datetimeFigureOut">
              <a:rPr lang="zh-CN" altLang="en-US" smtClean="0"/>
              <a:t>2018/7/19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BCD155-3AB3-49B1-9D24-358E45B0FE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204787"/>
            <a:ext cx="8229600" cy="871538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85800" y="1076325"/>
            <a:ext cx="2514600" cy="3429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3429000" y="1076325"/>
            <a:ext cx="5486400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4BF131-77CB-4772-AA0D-A78124129377}" type="datetimeFigureOut">
              <a:rPr lang="zh-CN" altLang="en-US" smtClean="0"/>
              <a:t>2018/7/19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BCD155-3AB3-49B1-9D24-358E45B0FE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68032" y="0"/>
            <a:ext cx="8778240" cy="1408528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363195" y="1413771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 rot="5400000">
            <a:off x="8531177" y="898342"/>
            <a:ext cx="99572" cy="128466"/>
            <a:chOff x="6668087" y="1297746"/>
            <a:chExt cx="161840" cy="156602"/>
          </a:xfrm>
        </p:grpSpPr>
        <p:cxnSp>
          <p:nvCxnSpPr>
            <p:cNvPr id="15" name="直接连接符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 bwMode="grayWhite">
          <a:xfrm>
            <a:off x="914400" y="330939"/>
            <a:ext cx="6858000" cy="526312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68032" y="1420336"/>
            <a:ext cx="8778240" cy="3720108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CN" altLang="en-US" smtClean="0"/>
              <a:t>单击图标添加图片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862608"/>
            <a:ext cx="6858000" cy="51435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8683577" y="1012642"/>
            <a:ext cx="99572" cy="128466"/>
            <a:chOff x="6668087" y="1297746"/>
            <a:chExt cx="161840" cy="156602"/>
          </a:xfrm>
        </p:grpSpPr>
        <p:cxnSp>
          <p:nvCxnSpPr>
            <p:cNvPr id="11" name="直接连接符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 rot="5400000">
            <a:off x="8336684" y="1090014"/>
            <a:ext cx="99572" cy="128466"/>
            <a:chOff x="6668087" y="1297746"/>
            <a:chExt cx="161840" cy="156602"/>
          </a:xfrm>
        </p:grpSpPr>
        <p:cxnSp>
          <p:nvCxnSpPr>
            <p:cNvPr id="19" name="直接连接符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477000" y="41625"/>
            <a:ext cx="2133600" cy="273844"/>
          </a:xfrm>
        </p:spPr>
        <p:txBody>
          <a:bodyPr/>
          <a:lstStyle>
            <a:extLst/>
          </a:lstStyle>
          <a:p>
            <a:fld id="{3F4BF131-77CB-4772-AA0D-A78124129377}" type="datetimeFigureOut">
              <a:rPr lang="zh-CN" altLang="en-US" smtClean="0"/>
              <a:t>2018/7/19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914400" y="41625"/>
            <a:ext cx="5562600" cy="273844"/>
          </a:xfrm>
        </p:spPr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41625"/>
            <a:ext cx="457200" cy="273844"/>
          </a:xfrm>
        </p:spPr>
        <p:txBody>
          <a:bodyPr/>
          <a:lstStyle>
            <a:extLst/>
          </a:lstStyle>
          <a:p>
            <a:fld id="{6ABCD155-3AB3-49B1-9D24-358E45B0FE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365760" cy="5140842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255291" y="3785546"/>
            <a:ext cx="73152" cy="126873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255291" y="3597614"/>
            <a:ext cx="73152" cy="17145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255291" y="3478264"/>
            <a:ext cx="73152" cy="10287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255291" y="3406919"/>
            <a:ext cx="73152" cy="5486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矩形 11"/>
          <p:cNvSpPr/>
          <p:nvPr/>
        </p:nvSpPr>
        <p:spPr>
          <a:xfrm>
            <a:off x="309558" y="510358"/>
            <a:ext cx="45720" cy="27432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矩形 14"/>
          <p:cNvSpPr/>
          <p:nvPr/>
        </p:nvSpPr>
        <p:spPr>
          <a:xfrm>
            <a:off x="269073" y="510358"/>
            <a:ext cx="27432" cy="27432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矩形 15"/>
          <p:cNvSpPr/>
          <p:nvPr/>
        </p:nvSpPr>
        <p:spPr>
          <a:xfrm>
            <a:off x="250020" y="510358"/>
            <a:ext cx="9144" cy="27432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矩形 16"/>
          <p:cNvSpPr/>
          <p:nvPr/>
        </p:nvSpPr>
        <p:spPr>
          <a:xfrm>
            <a:off x="221768" y="510358"/>
            <a:ext cx="9144" cy="27432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914400" y="384048"/>
            <a:ext cx="7772400" cy="6858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914400" y="1337670"/>
            <a:ext cx="7772400" cy="3429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6477000" y="4812507"/>
            <a:ext cx="21336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F4BF131-77CB-4772-AA0D-A78124129377}" type="datetimeFigureOut">
              <a:rPr lang="zh-CN" altLang="en-US" smtClean="0"/>
              <a:t>2018/7/19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914400" y="4812507"/>
            <a:ext cx="556260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zh-CN" altLang="en-US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8610600" y="4812507"/>
            <a:ext cx="4572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6ABCD155-3AB3-49B1-9D24-358E45B0FE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5.png"/><Relationship Id="rId1" Type="http://schemas.openxmlformats.org/officeDocument/2006/relationships/audio" Target="NULL" TargetMode="External"/><Relationship Id="rId2" Type="http://schemas.microsoft.com/office/2007/relationships/media" Target="../media/media1.mp3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843558"/>
            <a:ext cx="5040560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 smtClean="0">
                <a:latin typeface="Tekton Pro" pitchFamily="34" charset="0"/>
              </a:rPr>
              <a:t>PEP</a:t>
            </a:r>
            <a:r>
              <a:rPr lang="zh-CN" altLang="en-US" sz="2800" dirty="0">
                <a:latin typeface="Tekton Pro" pitchFamily="34" charset="0"/>
              </a:rPr>
              <a:t> </a:t>
            </a:r>
            <a:r>
              <a:rPr lang="en-US" altLang="zh-CN" sz="2800" dirty="0" smtClean="0">
                <a:latin typeface="Tekton Pro" pitchFamily="34" charset="0"/>
              </a:rPr>
              <a:t>M7U1</a:t>
            </a:r>
            <a:r>
              <a:rPr lang="zh-CN" altLang="en-US" sz="2800" dirty="0" smtClean="0">
                <a:latin typeface="Tekton Pro" pitchFamily="34" charset="0"/>
              </a:rPr>
              <a:t>：</a:t>
            </a:r>
            <a:r>
              <a:rPr lang="en-US" altLang="zh-CN" sz="2800" dirty="0" smtClean="0">
                <a:solidFill>
                  <a:schemeClr val="accent4">
                    <a:lumMod val="75000"/>
                  </a:schemeClr>
                </a:solidFill>
                <a:latin typeface="Tekton Pro" pitchFamily="34" charset="0"/>
              </a:rPr>
              <a:t>Living Well</a:t>
            </a:r>
          </a:p>
          <a:p>
            <a:pPr algn="ctr">
              <a:lnSpc>
                <a:spcPct val="150000"/>
              </a:lnSpc>
            </a:pPr>
            <a:r>
              <a:rPr lang="en-US" altLang="zh-CN" sz="2800" dirty="0" smtClean="0">
                <a:latin typeface="Tekton Pro" pitchFamily="34" charset="0"/>
              </a:rPr>
              <a:t>Song: </a:t>
            </a:r>
            <a:r>
              <a:rPr lang="en-US" altLang="zh-CN" sz="2800" dirty="0" smtClean="0">
                <a:solidFill>
                  <a:schemeClr val="accent4">
                    <a:lumMod val="75000"/>
                  </a:schemeClr>
                </a:solidFill>
                <a:latin typeface="Tekton Pro" pitchFamily="34" charset="0"/>
              </a:rPr>
              <a:t>Dream It Possible</a:t>
            </a:r>
          </a:p>
          <a:p>
            <a:pPr algn="ctr">
              <a:lnSpc>
                <a:spcPct val="150000"/>
              </a:lnSpc>
            </a:pPr>
            <a:r>
              <a:rPr lang="en-US" altLang="zh-CN" sz="2800" dirty="0" smtClean="0">
                <a:latin typeface="Tekton Pro" pitchFamily="34" charset="0"/>
              </a:rPr>
              <a:t>Singer: </a:t>
            </a:r>
            <a:r>
              <a:rPr lang="en-US" altLang="zh-CN" sz="2800" dirty="0" smtClean="0">
                <a:solidFill>
                  <a:schemeClr val="accent4">
                    <a:lumMod val="75000"/>
                  </a:schemeClr>
                </a:solidFill>
                <a:latin typeface="Tekton Pro" pitchFamily="34" charset="0"/>
              </a:rPr>
              <a:t>Delacey</a:t>
            </a:r>
            <a:endParaRPr lang="zh-CN" altLang="en-US" sz="2800" dirty="0">
              <a:solidFill>
                <a:schemeClr val="accent4">
                  <a:lumMod val="75000"/>
                </a:schemeClr>
              </a:solidFill>
              <a:latin typeface="Tekton Pro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0204" y="3939902"/>
            <a:ext cx="2723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华文新魏" pitchFamily="2" charset="-122"/>
                <a:ea typeface="华文新魏" pitchFamily="2" charset="-122"/>
              </a:rPr>
              <a:t>作者：古纯</a:t>
            </a:r>
            <a:endParaRPr lang="en-US" altLang="zh-CN" dirty="0" smtClean="0">
              <a:latin typeface="华文新魏" pitchFamily="2" charset="-122"/>
              <a:ea typeface="华文新魏" pitchFamily="2" charset="-122"/>
            </a:endParaRPr>
          </a:p>
          <a:p>
            <a:pPr algn="ctr"/>
            <a:r>
              <a:rPr lang="zh-CN" altLang="en-US" dirty="0" smtClean="0">
                <a:latin typeface="华文新魏" pitchFamily="2" charset="-122"/>
                <a:ea typeface="华文新魏" pitchFamily="2" charset="-122"/>
              </a:rPr>
              <a:t>单位：华南师范大学</a:t>
            </a:r>
            <a:endParaRPr lang="zh-CN" altLang="en-US" dirty="0">
              <a:latin typeface="华文新魏" pitchFamily="2" charset="-122"/>
              <a:ea typeface="华文新魏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10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55976" y="3723878"/>
            <a:ext cx="47582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400" dirty="0">
                <a:latin typeface="MV Boli" pitchFamily="2" charset="0"/>
                <a:cs typeface="MV Boli" pitchFamily="2" charset="0"/>
              </a:rPr>
              <a:t>And if it takes </a:t>
            </a:r>
            <a:endParaRPr lang="en-US" altLang="zh-CN" sz="2400" dirty="0" smtClean="0">
              <a:latin typeface="MV Boli" pitchFamily="2" charset="0"/>
              <a:cs typeface="MV Boli" pitchFamily="2" charset="0"/>
            </a:endParaRPr>
          </a:p>
          <a:p>
            <a:pPr algn="r"/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takes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a thousand 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lives</a:t>
            </a:r>
          </a:p>
          <a:p>
            <a:pPr algn="r"/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Then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it's worth fighting for</a:t>
            </a:r>
          </a:p>
          <a:p>
            <a:pPr algn="r"/>
            <a:endParaRPr lang="en-US" altLang="zh-CN" sz="2400" dirty="0" smtClean="0">
              <a:latin typeface="MV Boli" pitchFamily="2" charset="0"/>
              <a:cs typeface="MV Boli" pitchFamily="2" charset="0"/>
            </a:endParaRPr>
          </a:p>
          <a:p>
            <a:pPr algn="r"/>
            <a:endParaRPr lang="en-US" altLang="zh-CN" sz="24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86"/>
            <a:ext cx="5472608" cy="365018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9796" y="2248585"/>
            <a:ext cx="8244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latin typeface="MV Boli" pitchFamily="2" charset="0"/>
                <a:cs typeface="MV Boli" pitchFamily="2" charset="0"/>
              </a:rPr>
              <a:t>It's </a:t>
            </a:r>
            <a:r>
              <a:rPr lang="en-US" altLang="zh-CN" sz="3600" dirty="0">
                <a:latin typeface="MV Boli" pitchFamily="2" charset="0"/>
                <a:cs typeface="MV Boli" pitchFamily="2" charset="0"/>
              </a:rPr>
              <a:t>not until you fall that you </a:t>
            </a:r>
            <a:r>
              <a:rPr lang="en-US" altLang="zh-CN" sz="3600" dirty="0" smtClean="0">
                <a:latin typeface="MV Boli" pitchFamily="2" charset="0"/>
                <a:cs typeface="MV Boli" pitchFamily="2" charset="0"/>
              </a:rPr>
              <a:t>fly</a:t>
            </a:r>
            <a:endParaRPr lang="en-US" altLang="zh-CN" sz="36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84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1D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1D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613" y="1275606"/>
            <a:ext cx="5100774" cy="340051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91580" y="465485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MV Boli" pitchFamily="2" charset="0"/>
                <a:cs typeface="MV Boli" pitchFamily="2" charset="0"/>
              </a:rPr>
              <a:t>When your dreams come alive 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you're </a:t>
            </a:r>
            <a:r>
              <a:rPr lang="en-US" altLang="zh-CN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MV Boli" pitchFamily="2" charset="0"/>
                <a:cs typeface="MV Boli" pitchFamily="2" charset="0"/>
              </a:rPr>
              <a:t>unstoppable</a:t>
            </a:r>
            <a:endParaRPr lang="zh-CN" altLang="zh-CN" sz="2400" dirty="0">
              <a:solidFill>
                <a:schemeClr val="accent4">
                  <a:lumMod val="60000"/>
                  <a:lumOff val="40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47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491880" y="560173"/>
            <a:ext cx="5057440" cy="3368030"/>
            <a:chOff x="3491880" y="679405"/>
            <a:chExt cx="5057440" cy="336803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1202625"/>
              <a:ext cx="5057440" cy="284481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5878396" y="679405"/>
              <a:ext cx="267092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MV Boli" pitchFamily="2" charset="0"/>
                  <a:cs typeface="MV Boli" pitchFamily="2" charset="0"/>
                </a:rPr>
                <a:t>chase</a:t>
              </a:r>
              <a:r>
                <a:rPr lang="en-US" altLang="zh-CN" sz="2800" dirty="0" smtClean="0">
                  <a:latin typeface="MV Boli" pitchFamily="2" charset="0"/>
                  <a:cs typeface="MV Boli" pitchFamily="2" charset="0"/>
                </a:rPr>
                <a:t> </a:t>
              </a:r>
              <a:r>
                <a:rPr lang="en-US" altLang="zh-CN" sz="2800" dirty="0">
                  <a:latin typeface="MV Boli" pitchFamily="2" charset="0"/>
                  <a:cs typeface="MV Boli" pitchFamily="2" charset="0"/>
                </a:rPr>
                <a:t>the sun </a:t>
              </a:r>
              <a:endParaRPr lang="en-US" altLang="zh-CN" sz="2800" dirty="0" smtClean="0">
                <a:latin typeface="MV Boli" pitchFamily="2" charset="0"/>
                <a:cs typeface="MV Boli" pitchFamily="2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51188" y="316421"/>
            <a:ext cx="5678911" cy="4409909"/>
            <a:chOff x="1979712" y="603291"/>
            <a:chExt cx="5678911" cy="4409909"/>
          </a:xfrm>
        </p:grpSpPr>
        <p:sp>
          <p:nvSpPr>
            <p:cNvPr id="2" name="矩形 1"/>
            <p:cNvSpPr/>
            <p:nvPr/>
          </p:nvSpPr>
          <p:spPr>
            <a:xfrm>
              <a:off x="1979712" y="603291"/>
              <a:ext cx="236475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latin typeface="MV Boli" pitchFamily="2" charset="0"/>
                  <a:cs typeface="MV Boli" pitchFamily="2" charset="0"/>
                </a:rPr>
                <a:t>Take a </a:t>
              </a:r>
              <a:r>
                <a:rPr lang="en-US" altLang="zh-CN" sz="28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MV Boli" pitchFamily="2" charset="0"/>
                  <a:cs typeface="MV Boli" pitchFamily="2" charset="0"/>
                </a:rPr>
                <a:t>shot </a:t>
              </a:r>
              <a:endParaRPr lang="en-US" altLang="zh-CN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MV Boli" pitchFamily="2" charset="0"/>
                <a:cs typeface="MV Boli" pitchFamily="2" charset="0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712" y="1227260"/>
              <a:ext cx="5678911" cy="3785940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789510" y="257633"/>
            <a:ext cx="5433109" cy="4628234"/>
            <a:chOff x="2994787" y="1392844"/>
            <a:chExt cx="5433109" cy="4628234"/>
          </a:xfrm>
        </p:grpSpPr>
        <p:sp>
          <p:nvSpPr>
            <p:cNvPr id="5" name="矩形 4"/>
            <p:cNvSpPr/>
            <p:nvPr/>
          </p:nvSpPr>
          <p:spPr>
            <a:xfrm>
              <a:off x="2994787" y="1392844"/>
              <a:ext cx="318228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 smtClean="0">
                  <a:latin typeface="MV Boli" pitchFamily="2" charset="0"/>
                  <a:cs typeface="MV Boli" pitchFamily="2" charset="0"/>
                </a:rPr>
                <a:t>find </a:t>
              </a:r>
              <a:r>
                <a:rPr lang="en-US" altLang="zh-CN" sz="2800" dirty="0">
                  <a:latin typeface="MV Boli" pitchFamily="2" charset="0"/>
                  <a:cs typeface="MV Boli" pitchFamily="2" charset="0"/>
                </a:rPr>
                <a:t>the beautiful</a:t>
              </a:r>
              <a:endParaRPr lang="zh-CN" altLang="en-US" sz="2800" dirty="0">
                <a:latin typeface="MV Boli" pitchFamily="2" charset="0"/>
                <a:cs typeface="MV Boli" pitchFamily="2" charset="0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6658" y="1950085"/>
              <a:ext cx="5301238" cy="4070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42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63531" y="3840187"/>
            <a:ext cx="8016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We will glow in the dark turning dust to gold</a:t>
            </a:r>
            <a:endParaRPr lang="zh-CN" altLang="zh-CN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49"/>
          <a:stretch/>
        </p:blipFill>
        <p:spPr>
          <a:xfrm>
            <a:off x="1135756" y="0"/>
            <a:ext cx="6872488" cy="3320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1202007" y="3747854"/>
            <a:ext cx="67201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MV Boli" pitchFamily="2" charset="0"/>
                <a:cs typeface="MV Boli" pitchFamily="2" charset="0"/>
              </a:rPr>
              <a:t>And we'll dream it possible</a:t>
            </a:r>
            <a:endParaRPr lang="zh-CN" altLang="zh-CN" sz="40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30177" y="3745384"/>
            <a:ext cx="34836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 dirty="0" smtClean="0">
                <a:solidFill>
                  <a:schemeClr val="tx2">
                    <a:lumMod val="50000"/>
                  </a:schemeClr>
                </a:solidFill>
                <a:latin typeface="MV Boli" pitchFamily="2" charset="0"/>
                <a:cs typeface="MV Boli" pitchFamily="2" charset="0"/>
              </a:rPr>
              <a:t>It Possible</a:t>
            </a:r>
            <a:endParaRPr lang="zh-CN" altLang="zh-CN" sz="5400" b="1" dirty="0">
              <a:solidFill>
                <a:schemeClr val="tx2">
                  <a:lumMod val="50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20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1D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1D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grpId="2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9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1D9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2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8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000"/>
                            </p:stCondLst>
                            <p:childTnLst>
                              <p:par>
                                <p:cTn id="3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5" grpId="0" build="allAtOnce"/>
      <p:bldP spid="5" grpId="1" build="allAtOnce"/>
      <p:bldP spid="6" grpId="0"/>
      <p:bldP spid="6" grpId="1"/>
      <p:bldP spid="6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0722" y="483518"/>
            <a:ext cx="5670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From the bottom to the 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top</a:t>
            </a:r>
            <a:endParaRPr lang="zh-CN" altLang="zh-CN" sz="28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44416" y="413778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We're 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sparking wild 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fire's</a:t>
            </a:r>
            <a:endParaRPr lang="zh-CN" altLang="zh-CN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19150"/>
            <a:ext cx="3696494" cy="2505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046" y="1318949"/>
            <a:ext cx="4080370" cy="250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827584" y="364192"/>
            <a:ext cx="5837845" cy="4415117"/>
            <a:chOff x="683568" y="312945"/>
            <a:chExt cx="5837845" cy="441511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836165"/>
              <a:ext cx="5837845" cy="3891897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683568" y="312945"/>
              <a:ext cx="52565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latin typeface="MV Boli" pitchFamily="2" charset="0"/>
                  <a:cs typeface="MV Boli" pitchFamily="2" charset="0"/>
                </a:rPr>
                <a:t>Never quit and never </a:t>
              </a:r>
              <a:r>
                <a:rPr lang="en-US" altLang="zh-CN" sz="2800" dirty="0" smtClean="0">
                  <a:latin typeface="MV Boli" pitchFamily="2" charset="0"/>
                  <a:cs typeface="MV Boli" pitchFamily="2" charset="0"/>
                </a:rPr>
                <a:t>stop</a:t>
              </a:r>
              <a:endParaRPr lang="zh-CN" altLang="zh-CN" sz="2800" dirty="0">
                <a:latin typeface="MV Boli" pitchFamily="2" charset="0"/>
                <a:cs typeface="MV Boli" pitchFamily="2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844518" y="544293"/>
            <a:ext cx="5299854" cy="4054915"/>
            <a:chOff x="2210815" y="1223784"/>
            <a:chExt cx="5299854" cy="4054915"/>
          </a:xfrm>
        </p:grpSpPr>
        <p:sp>
          <p:nvSpPr>
            <p:cNvPr id="7" name="矩形 6"/>
            <p:cNvSpPr/>
            <p:nvPr/>
          </p:nvSpPr>
          <p:spPr>
            <a:xfrm>
              <a:off x="3478221" y="1223784"/>
              <a:ext cx="40324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2800" dirty="0" smtClean="0">
                  <a:latin typeface="MV Boli" pitchFamily="2" charset="0"/>
                  <a:cs typeface="MV Boli" pitchFamily="2" charset="0"/>
                </a:rPr>
                <a:t>The </a:t>
              </a:r>
              <a:r>
                <a:rPr lang="en-US" altLang="zh-CN" sz="2800" dirty="0">
                  <a:latin typeface="MV Boli" pitchFamily="2" charset="0"/>
                  <a:cs typeface="MV Boli" pitchFamily="2" charset="0"/>
                </a:rPr>
                <a:t>rest of our </a:t>
              </a:r>
              <a:r>
                <a:rPr lang="en-US" altLang="zh-CN" sz="2800" dirty="0" smtClean="0">
                  <a:latin typeface="MV Boli" pitchFamily="2" charset="0"/>
                  <a:cs typeface="MV Boli" pitchFamily="2" charset="0"/>
                </a:rPr>
                <a:t>lives</a:t>
              </a:r>
              <a:endParaRPr lang="zh-CN" altLang="zh-CN" sz="2800" dirty="0">
                <a:latin typeface="MV Boli" pitchFamily="2" charset="0"/>
                <a:cs typeface="MV Boli" pitchFamily="2" charset="0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0815" y="1747004"/>
              <a:ext cx="5298433" cy="353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249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09228" y="483518"/>
            <a:ext cx="5670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From the bottom to the 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top</a:t>
            </a:r>
            <a:endParaRPr lang="zh-CN" altLang="zh-CN" sz="28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55141" y="412812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We're 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sparking wild 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fire's</a:t>
            </a:r>
            <a:endParaRPr lang="zh-CN" altLang="zh-CN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84821"/>
            <a:ext cx="3345239" cy="2505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41" y="1284821"/>
            <a:ext cx="3471965" cy="250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4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653078" y="364192"/>
            <a:ext cx="5837845" cy="4413216"/>
            <a:chOff x="683568" y="312945"/>
            <a:chExt cx="5837845" cy="441321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838066"/>
              <a:ext cx="5837845" cy="3888095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683568" y="312945"/>
              <a:ext cx="52565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latin typeface="MV Boli" pitchFamily="2" charset="0"/>
                  <a:cs typeface="MV Boli" pitchFamily="2" charset="0"/>
                </a:rPr>
                <a:t>Never quit and never </a:t>
              </a:r>
              <a:r>
                <a:rPr lang="en-US" altLang="zh-CN" sz="2800" dirty="0" smtClean="0">
                  <a:latin typeface="MV Boli" pitchFamily="2" charset="0"/>
                  <a:cs typeface="MV Boli" pitchFamily="2" charset="0"/>
                </a:rPr>
                <a:t>stop</a:t>
              </a:r>
              <a:endParaRPr lang="zh-CN" altLang="zh-CN" sz="2800" dirty="0">
                <a:latin typeface="MV Boli" pitchFamily="2" charset="0"/>
                <a:cs typeface="MV Boli" pitchFamily="2" charset="0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449796" y="2248585"/>
            <a:ext cx="8244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latin typeface="MV Boli" pitchFamily="2" charset="0"/>
                <a:cs typeface="MV Boli" pitchFamily="2" charset="0"/>
              </a:rPr>
              <a:t>It's </a:t>
            </a:r>
            <a:r>
              <a:rPr lang="en-US" altLang="zh-CN" sz="3600" dirty="0">
                <a:latin typeface="MV Boli" pitchFamily="2" charset="0"/>
                <a:cs typeface="MV Boli" pitchFamily="2" charset="0"/>
              </a:rPr>
              <a:t>not until you fall that you </a:t>
            </a:r>
            <a:r>
              <a:rPr lang="en-US" altLang="zh-CN" sz="3600" dirty="0" smtClean="0">
                <a:latin typeface="MV Boli" pitchFamily="2" charset="0"/>
                <a:cs typeface="MV Boli" pitchFamily="2" charset="0"/>
              </a:rPr>
              <a:t>fly</a:t>
            </a:r>
            <a:endParaRPr lang="en-US" altLang="zh-CN" sz="36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45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3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50"/>
                            </p:stCondLst>
                            <p:childTnLst>
                              <p:par>
                                <p:cTn id="16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1D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1D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590" y="1275606"/>
            <a:ext cx="4468819" cy="340051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91580" y="465485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MV Boli" pitchFamily="2" charset="0"/>
                <a:cs typeface="MV Boli" pitchFamily="2" charset="0"/>
              </a:rPr>
              <a:t>When your dreams come alive 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you're </a:t>
            </a:r>
            <a:r>
              <a:rPr lang="en-US" altLang="zh-CN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MV Boli" pitchFamily="2" charset="0"/>
                <a:cs typeface="MV Boli" pitchFamily="2" charset="0"/>
              </a:rPr>
              <a:t>unstoppable</a:t>
            </a:r>
            <a:endParaRPr lang="zh-CN" altLang="zh-CN" sz="2400" dirty="0">
              <a:solidFill>
                <a:schemeClr val="accent4">
                  <a:lumMod val="60000"/>
                  <a:lumOff val="40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34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644290" y="560173"/>
            <a:ext cx="4905030" cy="3691633"/>
            <a:chOff x="3644290" y="679405"/>
            <a:chExt cx="4905030" cy="369163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4290" y="1202625"/>
              <a:ext cx="4752619" cy="3168413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5878396" y="679405"/>
              <a:ext cx="267092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MV Boli" pitchFamily="2" charset="0"/>
                  <a:cs typeface="MV Boli" pitchFamily="2" charset="0"/>
                </a:rPr>
                <a:t>chase</a:t>
              </a:r>
              <a:r>
                <a:rPr lang="en-US" altLang="zh-CN" sz="2800" dirty="0" smtClean="0">
                  <a:latin typeface="MV Boli" pitchFamily="2" charset="0"/>
                  <a:cs typeface="MV Boli" pitchFamily="2" charset="0"/>
                </a:rPr>
                <a:t> </a:t>
              </a:r>
              <a:r>
                <a:rPr lang="en-US" altLang="zh-CN" sz="2800" dirty="0">
                  <a:latin typeface="MV Boli" pitchFamily="2" charset="0"/>
                  <a:cs typeface="MV Boli" pitchFamily="2" charset="0"/>
                </a:rPr>
                <a:t>the sun </a:t>
              </a:r>
              <a:endParaRPr lang="en-US" altLang="zh-CN" sz="2800" dirty="0" smtClean="0">
                <a:latin typeface="MV Boli" pitchFamily="2" charset="0"/>
                <a:cs typeface="MV Boli" pitchFamily="2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51188" y="316421"/>
            <a:ext cx="5678911" cy="4405129"/>
            <a:chOff x="1979712" y="603291"/>
            <a:chExt cx="5678911" cy="4405129"/>
          </a:xfrm>
        </p:grpSpPr>
        <p:sp>
          <p:nvSpPr>
            <p:cNvPr id="2" name="矩形 1"/>
            <p:cNvSpPr/>
            <p:nvPr/>
          </p:nvSpPr>
          <p:spPr>
            <a:xfrm>
              <a:off x="1979712" y="603291"/>
              <a:ext cx="236475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latin typeface="MV Boli" pitchFamily="2" charset="0"/>
                  <a:cs typeface="MV Boli" pitchFamily="2" charset="0"/>
                </a:rPr>
                <a:t>Take a </a:t>
              </a:r>
              <a:r>
                <a:rPr lang="en-US" altLang="zh-CN" sz="28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MV Boli" pitchFamily="2" charset="0"/>
                  <a:cs typeface="MV Boli" pitchFamily="2" charset="0"/>
                </a:rPr>
                <a:t>shot </a:t>
              </a:r>
              <a:endParaRPr lang="en-US" altLang="zh-CN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MV Boli" pitchFamily="2" charset="0"/>
                <a:cs typeface="MV Boli" pitchFamily="2" charset="0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712" y="1232040"/>
              <a:ext cx="5678911" cy="3776380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739380" y="391411"/>
            <a:ext cx="5665241" cy="4360679"/>
            <a:chOff x="2994787" y="1392844"/>
            <a:chExt cx="5665241" cy="4360679"/>
          </a:xfrm>
        </p:grpSpPr>
        <p:sp>
          <p:nvSpPr>
            <p:cNvPr id="5" name="矩形 4"/>
            <p:cNvSpPr/>
            <p:nvPr/>
          </p:nvSpPr>
          <p:spPr>
            <a:xfrm>
              <a:off x="2994787" y="1392844"/>
              <a:ext cx="318228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 smtClean="0">
                  <a:latin typeface="MV Boli" pitchFamily="2" charset="0"/>
                  <a:cs typeface="MV Boli" pitchFamily="2" charset="0"/>
                </a:rPr>
                <a:t>find </a:t>
              </a:r>
              <a:r>
                <a:rPr lang="en-US" altLang="zh-CN" sz="2800" dirty="0">
                  <a:latin typeface="MV Boli" pitchFamily="2" charset="0"/>
                  <a:cs typeface="MV Boli" pitchFamily="2" charset="0"/>
                </a:rPr>
                <a:t>the beautiful</a:t>
              </a:r>
              <a:endParaRPr lang="zh-CN" altLang="en-US" sz="2800" dirty="0">
                <a:latin typeface="MV Boli" pitchFamily="2" charset="0"/>
                <a:cs typeface="MV Boli" pitchFamily="2" charset="0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4787" y="1974852"/>
              <a:ext cx="5665241" cy="37786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998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447764" y="2187030"/>
            <a:ext cx="42484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smtClean="0">
                <a:latin typeface="MV Boli" pitchFamily="2" charset="0"/>
                <a:cs typeface="MV Boli" pitchFamily="2" charset="0"/>
              </a:rPr>
              <a:t>I'm undefeated</a:t>
            </a:r>
            <a:endParaRPr lang="zh-CN" altLang="zh-CN" sz="4400" dirty="0">
              <a:latin typeface="MV Boli" pitchFamily="2" charset="0"/>
              <a:cs typeface="MV Boli" pitchFamily="2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510391" y="332706"/>
            <a:ext cx="6123218" cy="4478088"/>
            <a:chOff x="6584676" y="170268"/>
            <a:chExt cx="6123218" cy="447808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674546"/>
              <a:ext cx="5975654" cy="397381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84676" y="170268"/>
              <a:ext cx="19467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latin typeface="MV Boli" pitchFamily="2" charset="0"/>
                  <a:cs typeface="MV Boli" pitchFamily="2" charset="0"/>
                </a:rPr>
                <a:t>I will </a:t>
              </a:r>
              <a:r>
                <a:rPr lang="en-US" altLang="zh-CN" sz="2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MV Boli" pitchFamily="2" charset="0"/>
                  <a:cs typeface="MV Boli" pitchFamily="2" charset="0"/>
                </a:rPr>
                <a:t>run</a:t>
              </a:r>
              <a:endParaRPr lang="zh-CN" alt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MV Boli" pitchFamily="2" charset="0"/>
                <a:cs typeface="MV Boli" pitchFamily="2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130583" y="395367"/>
            <a:ext cx="6882834" cy="4352766"/>
            <a:chOff x="971600" y="765236"/>
            <a:chExt cx="6882834" cy="435276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1288456"/>
              <a:ext cx="6876256" cy="38295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22186" y="765236"/>
              <a:ext cx="2232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latin typeface="MV Boli" pitchFamily="2" charset="0"/>
                  <a:cs typeface="MV Boli" pitchFamily="2" charset="0"/>
                </a:rPr>
                <a:t>I will </a:t>
              </a:r>
              <a:r>
                <a:rPr lang="en-US" altLang="zh-CN" sz="2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MV Boli" pitchFamily="2" charset="0"/>
                  <a:cs typeface="MV Boli" pitchFamily="2" charset="0"/>
                </a:rPr>
                <a:t>climb</a:t>
              </a:r>
              <a:endParaRPr lang="zh-CN" alt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MV Boli" pitchFamily="2" charset="0"/>
                <a:cs typeface="MV Boli" pitchFamily="2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693454" y="251979"/>
            <a:ext cx="5757093" cy="4639542"/>
            <a:chOff x="-2700808" y="1374952"/>
            <a:chExt cx="5757093" cy="463954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00808" y="1898172"/>
              <a:ext cx="5757093" cy="411632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09532" y="1374952"/>
              <a:ext cx="19467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latin typeface="MV Boli" pitchFamily="2" charset="0"/>
                  <a:cs typeface="MV Boli" pitchFamily="2" charset="0"/>
                </a:rPr>
                <a:t>I will </a:t>
              </a:r>
              <a:r>
                <a:rPr lang="en-US" altLang="zh-CN" sz="2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MV Boli" pitchFamily="2" charset="0"/>
                  <a:cs typeface="MV Boli" pitchFamily="2" charset="0"/>
                </a:rPr>
                <a:t>soar</a:t>
              </a:r>
              <a:endParaRPr lang="zh-CN" alt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MV Boli" pitchFamily="2" charset="0"/>
                <a:cs typeface="MV Boli" pitchFamily="2" charset="0"/>
              </a:endParaRPr>
            </a:p>
          </p:txBody>
        </p:sp>
      </p:grpSp>
      <p:pic>
        <p:nvPicPr>
          <p:cNvPr id="2" name="Delacey - Dream It Possibl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80.78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88640" y="3089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5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1D9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63531" y="4101797"/>
            <a:ext cx="8016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We will glow in the dark turning dust to gold</a:t>
            </a:r>
            <a:endParaRPr lang="zh-CN" altLang="zh-CN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57" y="256747"/>
            <a:ext cx="5577087" cy="360549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11946" y="4137975"/>
            <a:ext cx="67201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MV Boli" pitchFamily="2" charset="0"/>
                <a:cs typeface="MV Boli" pitchFamily="2" charset="0"/>
              </a:rPr>
              <a:t>And we'll dream it possible</a:t>
            </a:r>
            <a:endParaRPr lang="zh-CN" altLang="zh-CN" sz="40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74" y="294169"/>
            <a:ext cx="5993452" cy="375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7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1D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1D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4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250"/>
                            </p:stCondLst>
                            <p:childTnLst>
                              <p:par>
                                <p:cTn id="34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5" dur="3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1D9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4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830177" y="3867894"/>
            <a:ext cx="34836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 dirty="0" smtClean="0">
                <a:solidFill>
                  <a:schemeClr val="tx2">
                    <a:lumMod val="50000"/>
                  </a:schemeClr>
                </a:solidFill>
                <a:latin typeface="MV Boli" pitchFamily="2" charset="0"/>
                <a:cs typeface="MV Boli" pitchFamily="2" charset="0"/>
              </a:rPr>
              <a:t>It Possible</a:t>
            </a:r>
            <a:endParaRPr lang="zh-CN" altLang="zh-CN" sz="5400" b="1" dirty="0">
              <a:solidFill>
                <a:schemeClr val="tx2">
                  <a:lumMod val="50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5" y="0"/>
            <a:ext cx="5068391" cy="338057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53913" y="3960227"/>
            <a:ext cx="80361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latin typeface="MV Boli" pitchFamily="2" charset="0"/>
                <a:cs typeface="MV Boli" pitchFamily="2" charset="0"/>
              </a:rPr>
              <a:t>And we'll dream it possible</a:t>
            </a:r>
            <a:endParaRPr lang="zh-CN" altLang="zh-CN" sz="48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46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500"/>
                            </p:stCondLst>
                            <p:childTnLst>
                              <p:par>
                                <p:cTn id="1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4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750"/>
                            </p:stCondLst>
                            <p:childTnLst>
                              <p:par>
                                <p:cTn id="24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4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1D9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8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85746" y="2248585"/>
            <a:ext cx="45725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smtClean="0">
                <a:latin typeface="MV Boli" pitchFamily="2" charset="0"/>
                <a:cs typeface="MV Boli" pitchFamily="2" charset="0"/>
              </a:rPr>
              <a:t>Yeah </a:t>
            </a:r>
            <a:r>
              <a:rPr lang="en-US" altLang="zh-CN" sz="4400" dirty="0">
                <a:latin typeface="MV Boli" pitchFamily="2" charset="0"/>
                <a:cs typeface="MV Boli" pitchFamily="2" charset="0"/>
              </a:rPr>
              <a:t>I believe </a:t>
            </a:r>
            <a:r>
              <a:rPr lang="en-US" altLang="zh-CN" sz="4400" dirty="0" smtClean="0">
                <a:latin typeface="MV Boli" pitchFamily="2" charset="0"/>
                <a:cs typeface="MV Boli" pitchFamily="2" charset="0"/>
              </a:rPr>
              <a:t>it</a:t>
            </a:r>
            <a:endParaRPr lang="zh-CN" altLang="zh-CN" sz="44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15616" y="272146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MV Boli" pitchFamily="2" charset="0"/>
                <a:cs typeface="MV Boli" pitchFamily="2" charset="0"/>
              </a:rPr>
              <a:t>Jumping out 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of my skin pull the 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chord</a:t>
            </a:r>
            <a:endParaRPr lang="zh-CN" altLang="zh-CN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5"/>
          <a:stretch/>
        </p:blipFill>
        <p:spPr>
          <a:xfrm>
            <a:off x="1079500" y="968499"/>
            <a:ext cx="6985000" cy="385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1D9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6771" y="331246"/>
            <a:ext cx="63860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The 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past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,</a:t>
            </a:r>
            <a:r>
              <a:rPr lang="zh-CN" altLang="en-US" sz="2800" dirty="0" smtClean="0">
                <a:latin typeface="MV Boli" pitchFamily="2" charset="0"/>
                <a:cs typeface="MV Boli" pitchFamily="2" charset="0"/>
              </a:rPr>
              <a:t> 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is 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everything 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we</a:t>
            </a:r>
            <a:r>
              <a:rPr lang="zh-CN" altLang="en-US" sz="2800" dirty="0" smtClean="0">
                <a:latin typeface="MV Boli" pitchFamily="2" charset="0"/>
                <a:cs typeface="MV Boli" pitchFamily="2" charset="0"/>
              </a:rPr>
              <a:t> 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learn</a:t>
            </a:r>
            <a:endParaRPr lang="en-US" altLang="zh-CN" sz="2800" dirty="0" smtClean="0">
              <a:latin typeface="MV Boli" pitchFamily="2" charset="0"/>
              <a:cs typeface="MV Boli" pitchFamily="2" charset="0"/>
            </a:endParaRPr>
          </a:p>
          <a:p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we 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were don't make us who we 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are</a:t>
            </a:r>
            <a:endParaRPr lang="zh-CN" altLang="zh-CN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62" y="1538114"/>
            <a:ext cx="5280587" cy="316835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860032" y="3588661"/>
            <a:ext cx="38346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So I'll </a:t>
            </a:r>
            <a:r>
              <a:rPr lang="en-US" altLang="zh-CN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MV Boli" pitchFamily="2" charset="0"/>
                <a:cs typeface="MV Boli" pitchFamily="2" charset="0"/>
              </a:rPr>
              <a:t>dream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 </a:t>
            </a:r>
          </a:p>
          <a:p>
            <a:pPr algn="r"/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until I make it real </a:t>
            </a:r>
          </a:p>
          <a:p>
            <a:pPr algn="r"/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and all I see is stars</a:t>
            </a:r>
            <a:endParaRPr lang="zh-CN" altLang="zh-CN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660" y="462530"/>
            <a:ext cx="5404910" cy="303313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68528" y="2248585"/>
            <a:ext cx="7806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latin typeface="MV Boli" pitchFamily="2" charset="0"/>
                <a:cs typeface="MV Boli" pitchFamily="2" charset="0"/>
              </a:rPr>
              <a:t>It's not until you </a:t>
            </a:r>
            <a:r>
              <a:rPr lang="en-US" altLang="zh-CN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MV Boli" pitchFamily="2" charset="0"/>
                <a:cs typeface="MV Boli" pitchFamily="2" charset="0"/>
              </a:rPr>
              <a:t>fall</a:t>
            </a:r>
            <a:r>
              <a:rPr lang="en-US" altLang="zh-CN" sz="3600" dirty="0" smtClean="0">
                <a:latin typeface="MV Boli" pitchFamily="2" charset="0"/>
                <a:cs typeface="MV Boli" pitchFamily="2" charset="0"/>
              </a:rPr>
              <a:t> that you </a:t>
            </a:r>
            <a:r>
              <a:rPr lang="en-US" altLang="zh-CN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MV Boli" pitchFamily="2" charset="0"/>
                <a:cs typeface="MV Boli" pitchFamily="2" charset="0"/>
              </a:rPr>
              <a:t>fly</a:t>
            </a:r>
            <a:endParaRPr lang="zh-CN" alt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61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750"/>
                            </p:stCondLst>
                            <p:childTnLst>
                              <p:par>
                                <p:cTn id="14" presetID="3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75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00"/>
                            </p:stCondLst>
                            <p:childTnLst>
                              <p:par>
                                <p:cTn id="36" presetID="3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1D9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6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56" y="1275606"/>
            <a:ext cx="6040888" cy="340051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91580" y="465485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MV Boli" pitchFamily="2" charset="0"/>
                <a:cs typeface="MV Boli" pitchFamily="2" charset="0"/>
              </a:rPr>
              <a:t>When your dreams come alive 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you're </a:t>
            </a:r>
            <a:r>
              <a:rPr lang="en-US" altLang="zh-CN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MV Boli" pitchFamily="2" charset="0"/>
                <a:cs typeface="MV Boli" pitchFamily="2" charset="0"/>
              </a:rPr>
              <a:t>unstoppable</a:t>
            </a:r>
            <a:endParaRPr lang="zh-CN" altLang="zh-CN" sz="2400" dirty="0">
              <a:solidFill>
                <a:schemeClr val="accent4">
                  <a:lumMod val="60000"/>
                  <a:lumOff val="40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4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491880" y="560173"/>
            <a:ext cx="5057440" cy="4023155"/>
            <a:chOff x="3491880" y="679405"/>
            <a:chExt cx="5057440" cy="402315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1194706"/>
              <a:ext cx="5057440" cy="3507854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5878396" y="679405"/>
              <a:ext cx="267092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MV Boli" pitchFamily="2" charset="0"/>
                  <a:cs typeface="MV Boli" pitchFamily="2" charset="0"/>
                </a:rPr>
                <a:t>chase</a:t>
              </a:r>
              <a:r>
                <a:rPr lang="en-US" altLang="zh-CN" sz="2800" dirty="0" smtClean="0">
                  <a:latin typeface="MV Boli" pitchFamily="2" charset="0"/>
                  <a:cs typeface="MV Boli" pitchFamily="2" charset="0"/>
                </a:rPr>
                <a:t> </a:t>
              </a:r>
              <a:r>
                <a:rPr lang="en-US" altLang="zh-CN" sz="2800" dirty="0">
                  <a:latin typeface="MV Boli" pitchFamily="2" charset="0"/>
                  <a:cs typeface="MV Boli" pitchFamily="2" charset="0"/>
                </a:rPr>
                <a:t>the sun </a:t>
              </a:r>
              <a:endParaRPr lang="en-US" altLang="zh-CN" sz="2800" dirty="0" smtClean="0">
                <a:latin typeface="MV Boli" pitchFamily="2" charset="0"/>
                <a:cs typeface="MV Boli" pitchFamily="2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51188" y="316421"/>
            <a:ext cx="5678911" cy="4510659"/>
            <a:chOff x="1979712" y="603291"/>
            <a:chExt cx="5678911" cy="4510659"/>
          </a:xfrm>
        </p:grpSpPr>
        <p:sp>
          <p:nvSpPr>
            <p:cNvPr id="2" name="矩形 1"/>
            <p:cNvSpPr/>
            <p:nvPr/>
          </p:nvSpPr>
          <p:spPr>
            <a:xfrm>
              <a:off x="1979712" y="603291"/>
              <a:ext cx="236475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latin typeface="MV Boli" pitchFamily="2" charset="0"/>
                  <a:cs typeface="MV Boli" pitchFamily="2" charset="0"/>
                </a:rPr>
                <a:t>Take a </a:t>
              </a:r>
              <a:r>
                <a:rPr lang="en-US" altLang="zh-CN" sz="28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MV Boli" pitchFamily="2" charset="0"/>
                  <a:cs typeface="MV Boli" pitchFamily="2" charset="0"/>
                </a:rPr>
                <a:t>shot </a:t>
              </a:r>
              <a:endParaRPr lang="en-US" altLang="zh-CN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MV Boli" pitchFamily="2" charset="0"/>
                <a:cs typeface="MV Boli" pitchFamily="2" charset="0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712" y="1126511"/>
              <a:ext cx="5678911" cy="3987439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789159" y="257633"/>
            <a:ext cx="5565683" cy="4628234"/>
            <a:chOff x="2994436" y="1392844"/>
            <a:chExt cx="5565683" cy="4628234"/>
          </a:xfrm>
        </p:grpSpPr>
        <p:sp>
          <p:nvSpPr>
            <p:cNvPr id="5" name="矩形 4"/>
            <p:cNvSpPr/>
            <p:nvPr/>
          </p:nvSpPr>
          <p:spPr>
            <a:xfrm>
              <a:off x="2994787" y="1392844"/>
              <a:ext cx="318228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 smtClean="0">
                  <a:latin typeface="MV Boli" pitchFamily="2" charset="0"/>
                  <a:cs typeface="MV Boli" pitchFamily="2" charset="0"/>
                </a:rPr>
                <a:t>find </a:t>
              </a:r>
              <a:r>
                <a:rPr lang="en-US" altLang="zh-CN" sz="2800" dirty="0">
                  <a:latin typeface="MV Boli" pitchFamily="2" charset="0"/>
                  <a:cs typeface="MV Boli" pitchFamily="2" charset="0"/>
                </a:rPr>
                <a:t>the beautiful</a:t>
              </a:r>
              <a:endParaRPr lang="zh-CN" altLang="en-US" sz="2800" dirty="0">
                <a:latin typeface="MV Boli" pitchFamily="2" charset="0"/>
                <a:cs typeface="MV Boli" pitchFamily="2" charset="0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4436" y="1950085"/>
              <a:ext cx="5565683" cy="4070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554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63531" y="3840187"/>
            <a:ext cx="8016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We will glow in the dark turning dust to gold</a:t>
            </a:r>
            <a:endParaRPr lang="zh-CN" altLang="zh-CN" sz="28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49"/>
          <a:stretch/>
        </p:blipFill>
        <p:spPr>
          <a:xfrm>
            <a:off x="1135756" y="0"/>
            <a:ext cx="6872488" cy="3320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1202007" y="3747854"/>
            <a:ext cx="67201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MV Boli" pitchFamily="2" charset="0"/>
                <a:cs typeface="MV Boli" pitchFamily="2" charset="0"/>
              </a:rPr>
              <a:t>And we'll dream it possible</a:t>
            </a:r>
            <a:endParaRPr lang="zh-CN" altLang="zh-CN" sz="40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30177" y="3745384"/>
            <a:ext cx="34836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 dirty="0" smtClean="0">
                <a:solidFill>
                  <a:schemeClr val="tx2">
                    <a:lumMod val="50000"/>
                  </a:schemeClr>
                </a:solidFill>
                <a:latin typeface="MV Boli" pitchFamily="2" charset="0"/>
                <a:cs typeface="MV Boli" pitchFamily="2" charset="0"/>
              </a:rPr>
              <a:t>It Possible</a:t>
            </a:r>
            <a:endParaRPr lang="zh-CN" altLang="zh-CN" sz="5400" b="1" dirty="0">
              <a:solidFill>
                <a:schemeClr val="tx2">
                  <a:lumMod val="50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11946" y="3900254"/>
            <a:ext cx="67201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MV Boli" pitchFamily="2" charset="0"/>
                <a:cs typeface="MV Boli" pitchFamily="2" charset="0"/>
              </a:rPr>
              <a:t>And we'll dream it possible</a:t>
            </a:r>
            <a:endParaRPr lang="zh-CN" altLang="zh-CN" sz="40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73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1D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1D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grpId="2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6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1D9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750"/>
                            </p:stCondLst>
                            <p:childTnLst>
                              <p:par>
                                <p:cTn id="2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2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750"/>
                            </p:stCondLst>
                            <p:childTnLst>
                              <p:par>
                                <p:cTn id="3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8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9750"/>
                            </p:stCondLst>
                            <p:childTnLst>
                              <p:par>
                                <p:cTn id="3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975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5" grpId="0" build="allAtOnce"/>
      <p:bldP spid="5" grpId="1" build="allAtOnce"/>
      <p:bldP spid="6" grpId="0"/>
      <p:bldP spid="6" grpId="1"/>
      <p:bldP spid="6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162604" y="195486"/>
            <a:ext cx="5801841" cy="4391115"/>
            <a:chOff x="2987824" y="464353"/>
            <a:chExt cx="5801841" cy="439111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824" y="987574"/>
              <a:ext cx="5801841" cy="3867894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6287641" y="464353"/>
              <a:ext cx="250202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2800" dirty="0" smtClean="0">
                  <a:latin typeface="MV Boli" pitchFamily="2" charset="0"/>
                  <a:cs typeface="MV Boli" pitchFamily="2" charset="0"/>
                </a:rPr>
                <a:t>I will chase</a:t>
              </a:r>
              <a:endParaRPr lang="zh-CN" altLang="zh-CN" sz="2800" dirty="0">
                <a:latin typeface="MV Boli" pitchFamily="2" charset="0"/>
                <a:cs typeface="MV Boli" pitchFamily="2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209618" y="707821"/>
            <a:ext cx="4734791" cy="4082167"/>
            <a:chOff x="2425642" y="363458"/>
            <a:chExt cx="4734791" cy="408216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5642" y="897564"/>
              <a:ext cx="4730748" cy="3548061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4658409" y="363458"/>
              <a:ext cx="250202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2800" dirty="0" smtClean="0">
                  <a:latin typeface="MV Boli" pitchFamily="2" charset="0"/>
                  <a:cs typeface="MV Boli" pitchFamily="2" charset="0"/>
                </a:rPr>
                <a:t>I will reach</a:t>
              </a:r>
              <a:endParaRPr lang="zh-CN" altLang="zh-CN" sz="2800" dirty="0">
                <a:latin typeface="MV Boli" pitchFamily="2" charset="0"/>
                <a:cs typeface="MV Boli" pitchFamily="2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-202" y="1301129"/>
            <a:ext cx="4514850" cy="3779814"/>
            <a:chOff x="467544" y="1103460"/>
            <a:chExt cx="4514850" cy="377981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1625724"/>
              <a:ext cx="4514850" cy="3257550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2480370" y="1103460"/>
              <a:ext cx="250202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2800" dirty="0" smtClean="0">
                  <a:latin typeface="MV Boli" pitchFamily="2" charset="0"/>
                  <a:cs typeface="MV Boli" pitchFamily="2" charset="0"/>
                </a:rPr>
                <a:t>I will fly</a:t>
              </a:r>
              <a:endParaRPr lang="zh-CN" altLang="zh-CN" sz="2800" dirty="0">
                <a:latin typeface="MV Boli" pitchFamily="2" charset="0"/>
                <a:cs typeface="MV Boli" pitchFamily="2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36154" y="180124"/>
            <a:ext cx="5772451" cy="4054741"/>
            <a:chOff x="236154" y="180124"/>
            <a:chExt cx="5772451" cy="4054741"/>
          </a:xfrm>
        </p:grpSpPr>
        <p:sp>
          <p:nvSpPr>
            <p:cNvPr id="3" name="矩形 2"/>
            <p:cNvSpPr/>
            <p:nvPr/>
          </p:nvSpPr>
          <p:spPr>
            <a:xfrm>
              <a:off x="236154" y="180124"/>
              <a:ext cx="577245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dirty="0" smtClean="0">
                  <a:latin typeface="MV Boli" pitchFamily="2" charset="0"/>
                  <a:cs typeface="MV Boli" pitchFamily="2" charset="0"/>
                </a:rPr>
                <a:t>Until </a:t>
              </a:r>
              <a:r>
                <a:rPr lang="en-US" altLang="zh-CN" sz="2400" dirty="0">
                  <a:latin typeface="MV Boli" pitchFamily="2" charset="0"/>
                  <a:cs typeface="MV Boli" pitchFamily="2" charset="0"/>
                </a:rPr>
                <a:t>I'm breaking </a:t>
              </a:r>
              <a:r>
                <a:rPr lang="en-US" altLang="zh-CN" sz="2400" dirty="0" smtClean="0">
                  <a:latin typeface="MV Boli" pitchFamily="2" charset="0"/>
                  <a:cs typeface="MV Boli" pitchFamily="2" charset="0"/>
                </a:rPr>
                <a:t>until </a:t>
              </a:r>
              <a:r>
                <a:rPr lang="en-US" altLang="zh-CN" sz="2400" dirty="0">
                  <a:latin typeface="MV Boli" pitchFamily="2" charset="0"/>
                  <a:cs typeface="MV Boli" pitchFamily="2" charset="0"/>
                </a:rPr>
                <a:t>I'm </a:t>
              </a:r>
              <a:r>
                <a:rPr lang="en-US" altLang="zh-CN" sz="2400" dirty="0" smtClean="0">
                  <a:latin typeface="MV Boli" pitchFamily="2" charset="0"/>
                  <a:cs typeface="MV Boli" pitchFamily="2" charset="0"/>
                </a:rPr>
                <a:t>breaking</a:t>
              </a:r>
              <a:endParaRPr lang="zh-CN" altLang="zh-CN" sz="2400" dirty="0">
                <a:latin typeface="MV Boli" pitchFamily="2" charset="0"/>
                <a:cs typeface="MV Boli" pitchFamily="2" charset="0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51" y="642744"/>
              <a:ext cx="5752248" cy="3592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445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699792" y="339502"/>
            <a:ext cx="5958408" cy="4424610"/>
            <a:chOff x="323528" y="555526"/>
            <a:chExt cx="5958408" cy="4424610"/>
          </a:xfrm>
        </p:grpSpPr>
        <p:sp>
          <p:nvSpPr>
            <p:cNvPr id="2" name="矩形 1"/>
            <p:cNvSpPr/>
            <p:nvPr/>
          </p:nvSpPr>
          <p:spPr>
            <a:xfrm>
              <a:off x="323528" y="555526"/>
              <a:ext cx="595840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2400" dirty="0">
                  <a:latin typeface="MV Boli" pitchFamily="2" charset="0"/>
                  <a:cs typeface="MV Boli" pitchFamily="2" charset="0"/>
                </a:rPr>
                <a:t>Out of my cage like a bird in the </a:t>
              </a:r>
              <a:r>
                <a:rPr lang="en-US" altLang="zh-CN" sz="2400" dirty="0" smtClean="0">
                  <a:latin typeface="MV Boli" pitchFamily="2" charset="0"/>
                  <a:cs typeface="MV Boli" pitchFamily="2" charset="0"/>
                </a:rPr>
                <a:t>night</a:t>
              </a:r>
              <a:endParaRPr lang="en-US" altLang="zh-CN" sz="2400" dirty="0">
                <a:latin typeface="MV Boli" pitchFamily="2" charset="0"/>
                <a:cs typeface="MV Boli" pitchFamily="2" charset="0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438" y="1017191"/>
              <a:ext cx="5169498" cy="3962945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230018" y="778161"/>
            <a:ext cx="6336704" cy="4216782"/>
            <a:chOff x="230018" y="778161"/>
            <a:chExt cx="6336704" cy="4216782"/>
          </a:xfrm>
        </p:grpSpPr>
        <p:sp>
          <p:nvSpPr>
            <p:cNvPr id="3" name="矩形 2"/>
            <p:cNvSpPr/>
            <p:nvPr/>
          </p:nvSpPr>
          <p:spPr>
            <a:xfrm>
              <a:off x="230018" y="4533278"/>
              <a:ext cx="63367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dirty="0" smtClean="0">
                  <a:latin typeface="MV Boli" pitchFamily="2" charset="0"/>
                  <a:cs typeface="MV Boli" pitchFamily="2" charset="0"/>
                </a:rPr>
                <a:t>I </a:t>
              </a:r>
              <a:r>
                <a:rPr lang="en-US" altLang="zh-CN" sz="2400" dirty="0">
                  <a:latin typeface="MV Boli" pitchFamily="2" charset="0"/>
                  <a:cs typeface="MV Boli" pitchFamily="2" charset="0"/>
                </a:rPr>
                <a:t>know I'm changing I know I'm </a:t>
              </a:r>
              <a:r>
                <a:rPr lang="en-US" altLang="zh-CN" sz="2400" dirty="0" smtClean="0">
                  <a:latin typeface="MV Boli" pitchFamily="2" charset="0"/>
                  <a:cs typeface="MV Boli" pitchFamily="2" charset="0"/>
                </a:rPr>
                <a:t>changing</a:t>
              </a:r>
              <a:endParaRPr lang="en-US" altLang="zh-CN" sz="2400" dirty="0">
                <a:latin typeface="MV Boli" pitchFamily="2" charset="0"/>
                <a:cs typeface="MV Boli" pitchFamily="2" charset="0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778161"/>
              <a:ext cx="5712482" cy="3755117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264827" y="4574047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2400" dirty="0">
              <a:latin typeface="MV Boli" pitchFamily="2" charset="0"/>
              <a:cs typeface="MV Boli" pitchFamily="2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403648" y="450063"/>
            <a:ext cx="6336704" cy="4243374"/>
            <a:chOff x="1264827" y="778161"/>
            <a:chExt cx="6336704" cy="424337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2" y="778161"/>
              <a:ext cx="5693829" cy="3795886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1264827" y="4559870"/>
              <a:ext cx="63367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2400" dirty="0">
                  <a:latin typeface="MV Boli" pitchFamily="2" charset="0"/>
                  <a:cs typeface="MV Boli" pitchFamily="2" charset="0"/>
                </a:rPr>
                <a:t>In into something big better than before</a:t>
              </a:r>
              <a:endParaRPr lang="zh-CN" altLang="zh-CN" sz="2400" dirty="0">
                <a:latin typeface="MV Boli" pitchFamily="2" charset="0"/>
                <a:cs typeface="MV Boli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536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穿越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穿越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穿越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284</TotalTime>
  <Words>293</Words>
  <Application>Microsoft Macintosh PowerPoint</Application>
  <PresentationFormat>全屏显示(16:9)</PresentationFormat>
  <Paragraphs>59</Paragraphs>
  <Slides>21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Consolas</vt:lpstr>
      <vt:lpstr>Corbel</vt:lpstr>
      <vt:lpstr>MV Boli</vt:lpstr>
      <vt:lpstr>Tekton Pro</vt:lpstr>
      <vt:lpstr>Wingdings</vt:lpstr>
      <vt:lpstr>Wingdings 2</vt:lpstr>
      <vt:lpstr>Wingdings 3</vt:lpstr>
      <vt:lpstr>华文楷体</vt:lpstr>
      <vt:lpstr>华文新魏</vt:lpstr>
      <vt:lpstr>宋体</vt:lpstr>
      <vt:lpstr>穿越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Microsoft Office 用户</cp:lastModifiedBy>
  <cp:revision>48</cp:revision>
  <dcterms:created xsi:type="dcterms:W3CDTF">2018-07-10T05:16:12Z</dcterms:created>
  <dcterms:modified xsi:type="dcterms:W3CDTF">2018-07-19T09:38:20Z</dcterms:modified>
</cp:coreProperties>
</file>