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Segoe Print" panose="02000600000000000000" pitchFamily="2" charset="0"/>
      <p:regular r:id="rId8"/>
      <p:bold r:id="rId9"/>
    </p:embeddedFont>
    <p:embeddedFont>
      <p:font typeface="Segoe UI Black" panose="020B0A02040204020203" pitchFamily="34" charset="0"/>
      <p:bold r:id="rId10"/>
      <p:boldItalic r:id="rId11"/>
    </p:embeddedFont>
    <p:embeddedFont>
      <p:font typeface="幼圆" panose="02010509060101010101" pitchFamily="49" charset="-122"/>
      <p:regular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2D"/>
    <a:srgbClr val="CAF2C0"/>
    <a:srgbClr val="B3ECA6"/>
    <a:srgbClr val="A7E997"/>
    <a:srgbClr val="CAE898"/>
    <a:srgbClr val="CCE59B"/>
    <a:srgbClr val="FF3300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10" autoAdjust="0"/>
  </p:normalViewPr>
  <p:slideViewPr>
    <p:cSldViewPr>
      <p:cViewPr>
        <p:scale>
          <a:sx n="100" d="100"/>
          <a:sy n="100" d="100"/>
        </p:scale>
        <p:origin x="-389" y="-17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21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9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48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669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79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45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62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45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07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7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22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2A2BE-2AC9-4329-B7AF-1320A04E0B6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57752-B345-4B4F-BE24-ED042C8542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8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openxmlformats.org/officeDocument/2006/relationships/image" Target="../media/image20.jpeg"/><Relationship Id="rId39" Type="http://schemas.openxmlformats.org/officeDocument/2006/relationships/image" Target="../media/image31.jpeg"/><Relationship Id="rId21" Type="http://schemas.openxmlformats.org/officeDocument/2006/relationships/image" Target="../media/image15.jpeg"/><Relationship Id="rId34" Type="http://schemas.microsoft.com/office/2007/relationships/hdphoto" Target="../media/hdphoto5.wdp"/><Relationship Id="rId42" Type="http://schemas.openxmlformats.org/officeDocument/2006/relationships/image" Target="../media/image34.jpeg"/><Relationship Id="rId47" Type="http://schemas.openxmlformats.org/officeDocument/2006/relationships/image" Target="../media/image38.jpeg"/><Relationship Id="rId50" Type="http://schemas.openxmlformats.org/officeDocument/2006/relationships/image" Target="../media/image41.jpg"/><Relationship Id="rId55" Type="http://schemas.openxmlformats.org/officeDocument/2006/relationships/image" Target="../media/image45.jpeg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2.jpeg"/><Relationship Id="rId25" Type="http://schemas.openxmlformats.org/officeDocument/2006/relationships/image" Target="../media/image19.jpg"/><Relationship Id="rId33" Type="http://schemas.openxmlformats.org/officeDocument/2006/relationships/image" Target="../media/image27.jpeg"/><Relationship Id="rId38" Type="http://schemas.openxmlformats.org/officeDocument/2006/relationships/image" Target="../media/image30.jpeg"/><Relationship Id="rId46" Type="http://schemas.openxmlformats.org/officeDocument/2006/relationships/image" Target="../media/image37.jpeg"/><Relationship Id="rId2" Type="http://schemas.openxmlformats.org/officeDocument/2006/relationships/audio" Target="../media/media1.wma"/><Relationship Id="rId16" Type="http://schemas.openxmlformats.org/officeDocument/2006/relationships/image" Target="../media/image11.jpeg"/><Relationship Id="rId20" Type="http://schemas.openxmlformats.org/officeDocument/2006/relationships/image" Target="../media/image14.jpeg"/><Relationship Id="rId29" Type="http://schemas.openxmlformats.org/officeDocument/2006/relationships/image" Target="../media/image23.jpeg"/><Relationship Id="rId41" Type="http://schemas.openxmlformats.org/officeDocument/2006/relationships/image" Target="../media/image33.jpeg"/><Relationship Id="rId54" Type="http://schemas.openxmlformats.org/officeDocument/2006/relationships/image" Target="../media/image44.jpeg"/><Relationship Id="rId1" Type="http://schemas.microsoft.com/office/2007/relationships/media" Target="../media/media1.wma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24" Type="http://schemas.openxmlformats.org/officeDocument/2006/relationships/image" Target="../media/image18.jpeg"/><Relationship Id="rId32" Type="http://schemas.openxmlformats.org/officeDocument/2006/relationships/image" Target="../media/image26.jpeg"/><Relationship Id="rId37" Type="http://schemas.openxmlformats.org/officeDocument/2006/relationships/image" Target="../media/image29.jpeg"/><Relationship Id="rId40" Type="http://schemas.openxmlformats.org/officeDocument/2006/relationships/image" Target="../media/image32.jpeg"/><Relationship Id="rId45" Type="http://schemas.microsoft.com/office/2007/relationships/hdphoto" Target="../media/hdphoto7.wdp"/><Relationship Id="rId53" Type="http://schemas.microsoft.com/office/2007/relationships/hdphoto" Target="../media/hdphoto8.wdp"/><Relationship Id="rId5" Type="http://schemas.openxmlformats.org/officeDocument/2006/relationships/image" Target="../media/image3.jpeg"/><Relationship Id="rId15" Type="http://schemas.microsoft.com/office/2007/relationships/hdphoto" Target="../media/hdphoto3.wdp"/><Relationship Id="rId23" Type="http://schemas.openxmlformats.org/officeDocument/2006/relationships/image" Target="../media/image17.jpeg"/><Relationship Id="rId28" Type="http://schemas.openxmlformats.org/officeDocument/2006/relationships/image" Target="../media/image22.jpeg"/><Relationship Id="rId36" Type="http://schemas.microsoft.com/office/2007/relationships/hdphoto" Target="../media/hdphoto6.wdp"/><Relationship Id="rId49" Type="http://schemas.openxmlformats.org/officeDocument/2006/relationships/image" Target="../media/image40.jpeg"/><Relationship Id="rId57" Type="http://schemas.openxmlformats.org/officeDocument/2006/relationships/image" Target="../media/image47.png"/><Relationship Id="rId10" Type="http://schemas.openxmlformats.org/officeDocument/2006/relationships/image" Target="../media/image7.jpeg"/><Relationship Id="rId19" Type="http://schemas.openxmlformats.org/officeDocument/2006/relationships/image" Target="../media/image13.jpeg"/><Relationship Id="rId31" Type="http://schemas.openxmlformats.org/officeDocument/2006/relationships/image" Target="../media/image25.jpeg"/><Relationship Id="rId44" Type="http://schemas.openxmlformats.org/officeDocument/2006/relationships/image" Target="../media/image36.jpeg"/><Relationship Id="rId52" Type="http://schemas.openxmlformats.org/officeDocument/2006/relationships/image" Target="../media/image43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16.jpeg"/><Relationship Id="rId27" Type="http://schemas.openxmlformats.org/officeDocument/2006/relationships/image" Target="../media/image21.jpeg"/><Relationship Id="rId30" Type="http://schemas.openxmlformats.org/officeDocument/2006/relationships/image" Target="../media/image24.jpeg"/><Relationship Id="rId35" Type="http://schemas.openxmlformats.org/officeDocument/2006/relationships/image" Target="../media/image28.jpeg"/><Relationship Id="rId43" Type="http://schemas.openxmlformats.org/officeDocument/2006/relationships/image" Target="../media/image35.jpeg"/><Relationship Id="rId48" Type="http://schemas.openxmlformats.org/officeDocument/2006/relationships/image" Target="../media/image39.jpeg"/><Relationship Id="rId56" Type="http://schemas.openxmlformats.org/officeDocument/2006/relationships/image" Target="../media/image46.jpeg"/><Relationship Id="rId8" Type="http://schemas.microsoft.com/office/2007/relationships/hdphoto" Target="../media/hdphoto1.wdp"/><Relationship Id="rId51" Type="http://schemas.openxmlformats.org/officeDocument/2006/relationships/image" Target="../media/image42.jpe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251520" y="167700"/>
            <a:ext cx="5400600" cy="432048"/>
          </a:xfrm>
          <a:prstGeom prst="roundRect">
            <a:avLst/>
          </a:prstGeom>
          <a:solidFill>
            <a:srgbClr val="CA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人教版高中英语</a:t>
            </a:r>
            <a:r>
              <a:rPr lang="en-US" altLang="zh-CN" sz="2400" b="1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Segoe Print" panose="02000600000000000000" pitchFamily="2" charset="0"/>
                <a:ea typeface="Segoe UI Black" panose="020B0A02040204020203" pitchFamily="34" charset="0"/>
              </a:rPr>
              <a:t>M7U1: Living </a:t>
            </a:r>
            <a:r>
              <a:rPr lang="en-US" altLang="zh-CN" sz="2400" b="1" dirty="0" smtClean="0">
                <a:solidFill>
                  <a:schemeClr val="tx1"/>
                </a:solidFill>
                <a:latin typeface="Segoe Print" panose="02000600000000000000" pitchFamily="2" charset="0"/>
                <a:ea typeface="Segoe UI Black" panose="020B0A02040204020203" pitchFamily="34" charset="0"/>
              </a:rPr>
              <a:t>well</a:t>
            </a:r>
            <a:endParaRPr lang="zh-CN" altLang="en-US" sz="2400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555776" y="843558"/>
            <a:ext cx="3888432" cy="432048"/>
          </a:xfrm>
          <a:prstGeom prst="roundRect">
            <a:avLst/>
          </a:prstGeom>
          <a:solidFill>
            <a:srgbClr val="CA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Segoe Print" panose="02000600000000000000" pitchFamily="2" charset="0"/>
                <a:ea typeface="Segoe UI Black" panose="020B0A02040204020203" pitchFamily="34" charset="0"/>
              </a:rPr>
              <a:t>Song: This is me-Kesha</a:t>
            </a:r>
            <a:endParaRPr lang="zh-CN" altLang="en-US" sz="2400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998638" y="4027388"/>
            <a:ext cx="955154" cy="432048"/>
          </a:xfrm>
          <a:prstGeom prst="roundRect">
            <a:avLst/>
          </a:prstGeom>
          <a:solidFill>
            <a:srgbClr val="CA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谭舒婷</a:t>
            </a:r>
            <a:endParaRPr lang="zh-CN" altLang="en-US" b="1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372200" y="4587974"/>
            <a:ext cx="2581592" cy="432048"/>
          </a:xfrm>
          <a:prstGeom prst="roundRect">
            <a:avLst/>
          </a:prstGeom>
          <a:solidFill>
            <a:srgbClr val="CA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华南师范大学外文学院</a:t>
            </a:r>
            <a:endParaRPr lang="zh-CN" altLang="en-US" b="1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4299942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I'm not a stranger to the </a:t>
            </a:r>
            <a:r>
              <a:rPr lang="en-US" altLang="zh-CN" sz="32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dark</a:t>
            </a:r>
            <a:endParaRPr lang="en-US" altLang="zh-CN" sz="32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timgsa.baidu.com/timg?image&amp;quality=80&amp;size=b9999_10000&amp;sec=1531233795547&amp;di=a4b7b887628c6acb7e968396140ad52d&amp;imgtype=0&amp;src=http%3A%2F%2Fphotos.tuchong.com%2F13055%2Ff%2F3976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5514"/>
            <a:ext cx="718603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timgsa.baidu.com/timg?image&amp;quality=80&amp;size=b9999_10000&amp;sec=1531234288400&amp;di=6c9406a321993e85cb8fb8f68e33fad7&amp;imgtype=0&amp;src=http%3A%2F%2Fwww.really100.net%2Fcontent%2Fimage%2F20160301%2F201603011256877287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5043"/>
            <a:ext cx="4608512" cy="408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2120" y="2300664"/>
            <a:ext cx="3205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Hide </a:t>
            </a:r>
            <a:r>
              <a:rPr lang="en-US" altLang="zh-CN" sz="36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away, </a:t>
            </a:r>
            <a:endParaRPr lang="en-US" altLang="zh-CN" sz="3600" dirty="0" smtClean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en-US" altLang="zh-CN" sz="36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they </a:t>
            </a:r>
            <a:r>
              <a:rPr lang="en-US" altLang="zh-CN" sz="36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say</a:t>
            </a:r>
          </a:p>
        </p:txBody>
      </p:sp>
      <p:pic>
        <p:nvPicPr>
          <p:cNvPr id="8" name="Picture 6" descr="https://timgsa.baidu.com/timg?image&amp;quality=80&amp;size=b9999_10000&amp;sec=1531236971707&amp;di=11e7c3e72b5521676cb41e58204a1ebc&amp;imgtype=0&amp;src=http%3A%2F%2Fwww.hinews.cn%2Fpic%2F0%2F15%2F10%2F84%2F15108449_5400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17" y="331596"/>
            <a:ext cx="4433891" cy="30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timgsa.baidu.com/timg?image&amp;quality=80&amp;size=b9999_10000&amp;sec=1531235423979&amp;di=9fc145d350332bd1c4809ab82234ab58&amp;imgtype=0&amp;src=http%3A%2F%2Fimgsrc.baidu.com%2Fimgad%2Fpic%2Fitem%2F64380cd7912397ddf6b2a7f25382b2b7d1a287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0" r="7169" b="6091"/>
          <a:stretch/>
        </p:blipFill>
        <p:spPr bwMode="auto">
          <a:xfrm>
            <a:off x="5148064" y="2369534"/>
            <a:ext cx="3842122" cy="256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9602" y="3795886"/>
            <a:ext cx="5123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'Cause</a:t>
            </a:r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we don't </a:t>
            </a:r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want your     </a:t>
            </a:r>
          </a:p>
          <a:p>
            <a:r>
              <a:rPr lang="en-US" altLang="zh-CN" sz="28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       </a:t>
            </a:r>
            <a:r>
              <a:rPr lang="en-US" altLang="zh-CN" sz="28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broken </a:t>
            </a:r>
            <a:r>
              <a:rPr lang="en-US" altLang="zh-CN" sz="28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parts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-9253536" y="771550"/>
            <a:ext cx="9144000" cy="2979926"/>
            <a:chOff x="0" y="771550"/>
            <a:chExt cx="9144000" cy="2979926"/>
          </a:xfrm>
        </p:grpSpPr>
        <p:pic>
          <p:nvPicPr>
            <p:cNvPr id="12" name="Picture 2" descr="http://blog.apartmentsearch.com/wp-content/uploads/2015/08/8.5_AS_Accessibility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6" b="11027"/>
            <a:stretch/>
          </p:blipFill>
          <p:spPr bwMode="auto">
            <a:xfrm>
              <a:off x="0" y="771550"/>
              <a:ext cx="4549374" cy="29799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3" name="Picture 4" descr="http://ak1.picdn.net/shutterstock/videos/6156401/thumb/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3" r="11826"/>
            <a:stretch/>
          </p:blipFill>
          <p:spPr bwMode="auto">
            <a:xfrm>
              <a:off x="4553744" y="771550"/>
              <a:ext cx="4590256" cy="29799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4" name="TextBox 13"/>
          <p:cNvSpPr txBox="1"/>
          <p:nvPr/>
        </p:nvSpPr>
        <p:spPr>
          <a:xfrm>
            <a:off x="611560" y="431744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I've </a:t>
            </a:r>
            <a:r>
              <a:rPr lang="en-US" altLang="zh-CN" sz="28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learned to be ashamed of all my scars</a:t>
            </a:r>
          </a:p>
        </p:txBody>
      </p:sp>
      <p:pic>
        <p:nvPicPr>
          <p:cNvPr id="15" name="Picture 4" descr="https://garrisonlaw.com/wp-content/uploads/2018/01/Disability-Discriminatio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" y="0"/>
            <a:ext cx="91316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42393" y="267494"/>
            <a:ext cx="2671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n w="635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Run </a:t>
            </a:r>
            <a:r>
              <a:rPr lang="en-US" altLang="zh-CN" sz="3600" dirty="0">
                <a:ln w="635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away, </a:t>
            </a:r>
            <a:endParaRPr lang="en-US" altLang="zh-CN" sz="3600" dirty="0" smtClean="0">
              <a:ln w="6350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en-US" altLang="zh-CN" sz="3600" dirty="0" smtClean="0">
                <a:ln w="6350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they say</a:t>
            </a:r>
            <a:endParaRPr lang="en-US" altLang="zh-CN" sz="3600" dirty="0">
              <a:ln w="6350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https://timgsa.baidu.com/timg?image&amp;quality=80&amp;size=b9999_10000&amp;sec=1531236191074&amp;di=a92ef75a10ab67f0d0d0aa186e2b14e3&amp;imgtype=0&amp;src=http%3A%2F%2Fztimg01.sj88.com%2F2016-12%2F26%2F16%2F1482739544674_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04" b="6592"/>
          <a:stretch/>
        </p:blipFill>
        <p:spPr bwMode="auto">
          <a:xfrm>
            <a:off x="539552" y="789718"/>
            <a:ext cx="4724244" cy="31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southasia.oneworld.net/ImageCatalog/tom-shakespeare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58083"/>
            <a:ext cx="2520280" cy="31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47664" y="42572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No </a:t>
            </a:r>
            <a:r>
              <a:rPr lang="en-US" altLang="zh-CN" sz="28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one will love you </a:t>
            </a:r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as </a:t>
            </a:r>
            <a:r>
              <a:rPr lang="en-US" altLang="zh-CN" sz="28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you </a:t>
            </a:r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are</a:t>
            </a:r>
            <a:endParaRPr lang="en-US" altLang="zh-CN" sz="2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https://timgsa.baidu.com/timg?image&amp;quality=80&amp;size=b9999_10000&amp;sec=1531239193167&amp;di=4b44f8cfd1c8fccc8602d4fecf52e3ce&amp;imgtype=0&amp;src=http%3A%2F%2Fimgsrc.baidu.com%2Fimage%2Fc0%253Dshijue1%252C0%252C0%252C294%252C40%2Fsign%3D170d36e5888ba61ecbe3c06c295dfd7f%2Fa9d3fd1f4134970a967620009fcad1c8a7865d93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 bwMode="auto">
          <a:xfrm>
            <a:off x="0" y="-20538"/>
            <a:ext cx="5004048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64088" y="3219822"/>
            <a:ext cx="135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But</a:t>
            </a:r>
            <a:endParaRPr lang="zh-CN" altLang="en-US" sz="3600" dirty="0">
              <a:solidFill>
                <a:srgbClr val="FF3300"/>
              </a:solidFill>
            </a:endParaRPr>
          </a:p>
        </p:txBody>
      </p:sp>
      <p:pic>
        <p:nvPicPr>
          <p:cNvPr id="22" name="Picture 4" descr="https://timgsa.baidu.com/timg?image&amp;quality=80&amp;size=b9999_10000&amp;sec=1531239447427&amp;di=5fb6cd50af9da5d951c644ef19afac74&amp;imgtype=0&amp;src=http%3A%2F%2Fimgsrc.baidu.com%2Fimgad%2Fpic%2Fitem%2F2e2eb9389b504fc22f87052eeedde71191ef6dc5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6" b="7490"/>
          <a:stretch/>
        </p:blipFill>
        <p:spPr bwMode="auto">
          <a:xfrm>
            <a:off x="5076056" y="-12566"/>
            <a:ext cx="4083144" cy="265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232728" y="3375293"/>
            <a:ext cx="3911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        I </a:t>
            </a:r>
            <a:r>
              <a:rPr lang="en-US" altLang="zh-CN" sz="24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won't let them </a:t>
            </a:r>
            <a:endParaRPr lang="en-US" altLang="zh-CN" sz="2400" dirty="0" smtClean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break </a:t>
            </a:r>
            <a:r>
              <a:rPr lang="en-US" altLang="zh-CN" sz="24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me down to </a:t>
            </a:r>
            <a:r>
              <a:rPr lang="en-US" altLang="zh-CN" sz="24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dust</a:t>
            </a:r>
            <a:endParaRPr lang="en-US" altLang="zh-CN" sz="24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http://nmpasi.com/wp-content/uploads/2015/03/wheelchairbeach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9" y="411510"/>
            <a:ext cx="752792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25292" y="4398535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</a:t>
            </a:r>
            <a:r>
              <a:rPr lang="en-US" altLang="zh-CN" sz="32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know that there's a place for us</a:t>
            </a:r>
          </a:p>
        </p:txBody>
      </p:sp>
      <p:pic>
        <p:nvPicPr>
          <p:cNvPr id="27" name="Picture 8" descr="https://cdn1.img.sputniknews.com/images/101540/67/1015406792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/>
          <a:stretch/>
        </p:blipFill>
        <p:spPr bwMode="auto">
          <a:xfrm>
            <a:off x="0" y="1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7504" y="2726432"/>
            <a:ext cx="471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For 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we are 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glorious</a:t>
            </a:r>
            <a:endParaRPr lang="en-US" altLang="zh-CN" sz="3600" b="1" dirty="0">
              <a:ln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http://madaid.org/wp-content/uploads/2016/09/disability-discrimination-madaid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9502"/>
            <a:ext cx="57606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403648" y="4162703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When the sharpest words </a:t>
            </a:r>
            <a:r>
              <a:rPr lang="en-US" altLang="zh-CN" sz="2800" dirty="0" err="1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wanna</a:t>
            </a:r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altLang="zh-CN" sz="28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          cut me down</a:t>
            </a:r>
            <a:endParaRPr lang="en-US" altLang="zh-CN" sz="28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http://media.nbcbayarea.com/images/1200*757/BM_Oroville_Flood_2438-2_Color_12_23_1964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/>
          <a:stretch/>
        </p:blipFill>
        <p:spPr bwMode="auto">
          <a:xfrm>
            <a:off x="0" y="-33994"/>
            <a:ext cx="9144000" cy="517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56104" y="339502"/>
            <a:ext cx="5058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tx1"/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I'm </a:t>
            </a:r>
            <a:r>
              <a:rPr lang="en-US" altLang="zh-CN" sz="2800" b="1" dirty="0" err="1" smtClean="0">
                <a:ln>
                  <a:solidFill>
                    <a:schemeClr val="tx1"/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gonna</a:t>
            </a:r>
            <a:r>
              <a:rPr lang="en-US" altLang="zh-CN" sz="2800" b="1" dirty="0" smtClean="0">
                <a:ln>
                  <a:solidFill>
                    <a:schemeClr val="tx1"/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send a flood, </a:t>
            </a:r>
          </a:p>
          <a:p>
            <a:r>
              <a:rPr lang="en-US" altLang="zh-CN" sz="2800" b="1" dirty="0" err="1" smtClean="0">
                <a:ln>
                  <a:solidFill>
                    <a:schemeClr val="tx1"/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gonna</a:t>
            </a:r>
            <a:r>
              <a:rPr lang="en-US" altLang="zh-CN" sz="2800" b="1" dirty="0" smtClean="0">
                <a:ln>
                  <a:solidFill>
                    <a:schemeClr val="tx1"/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drown them out</a:t>
            </a:r>
            <a:endParaRPr lang="en-US" altLang="zh-CN" sz="2800" b="1" dirty="0">
              <a:ln>
                <a:solidFill>
                  <a:schemeClr val="tx1"/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26491" y="123478"/>
            <a:ext cx="266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am brave </a:t>
            </a:r>
            <a:endParaRPr lang="en-US" altLang="zh-CN" sz="32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https://timgsa.baidu.com/timg?image&amp;quality=80&amp;size=b9999_10000&amp;sec=1531240732780&amp;di=3454d493838693c5263d3c7ccd81ad99&amp;imgtype=0&amp;src=http%3A%2F%2Fimgsrc.baidu.com%2Fimgad%2Fpic%2Fitem%2Fd1160924ab18972b89bd4df6edcd7b899e510a02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1"/>
          <a:stretch/>
        </p:blipFill>
        <p:spPr bwMode="auto">
          <a:xfrm>
            <a:off x="7639" y="771550"/>
            <a:ext cx="4450824" cy="356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timgsa.baidu.com/timg?image&amp;quality=80&amp;size=b9999_10000&amp;sec=1531240786516&amp;di=04393b70fb765bdeb43ec2051e2c7f8f&amp;imgtype=0&amp;src=http%3A%2F%2Fimgsrc.baidu.com%2Fimage%2Fc0%253Dshijue1%252C0%252C0%252C294%252C40%2Fsign%3Dd886f16c3312b31bd361c56aee715c0f%2Fb151f8198618367a71bf12f624738bd4b31ce5e3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3" b="4962"/>
          <a:stretch/>
        </p:blipFill>
        <p:spPr bwMode="auto">
          <a:xfrm>
            <a:off x="4458463" y="771550"/>
            <a:ext cx="4696483" cy="35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235463" y="444395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am proof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5580"/>
            <a:ext cx="6480720" cy="407268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1520" y="4443958"/>
            <a:ext cx="5634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am who I'm meant to be, </a:t>
            </a:r>
            <a:endParaRPr lang="en-US" altLang="zh-CN" sz="32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01660" y="4382402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n>
                  <a:solidFill>
                    <a:schemeClr val="accent4"/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this is </a:t>
            </a:r>
            <a:r>
              <a:rPr lang="en-US" altLang="zh-CN" sz="4000" dirty="0" smtClean="0">
                <a:ln>
                  <a:solidFill>
                    <a:schemeClr val="accent4"/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me</a:t>
            </a:r>
            <a:endParaRPr lang="en-US" altLang="zh-CN" sz="4000" dirty="0">
              <a:ln>
                <a:solidFill>
                  <a:schemeClr val="accent4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79712" y="449041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Look out </a:t>
            </a:r>
            <a:r>
              <a:rPr lang="en-US" altLang="zh-CN" sz="2800" dirty="0" err="1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'cause</a:t>
            </a:r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here I come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 descr="https://timgsa.baidu.com/timg?image&amp;quality=80&amp;size=b9999_10000&amp;sec=1531243544539&amp;di=cfd6b53d530a80b12dafa8fd21361d88&amp;imgtype=0&amp;src=http%3A%2F%2Fimgsrc.baidu.com%2Fimgad%2Fpic%2Fitem%2Ffc1f4134970a304e0820ebc6dac8a786c9175c8f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"/>
          <a:stretch/>
        </p:blipFill>
        <p:spPr bwMode="auto">
          <a:xfrm>
            <a:off x="2339752" y="244634"/>
            <a:ext cx="463435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timgsa.baidu.com/timg?image&amp;quality=80&amp;size=b9999_10000&amp;sec=1531282329567&amp;di=5eb95ee8a367aa7885caaff93a72eb6b&amp;imgtype=0&amp;src=http%3A%2F%2Fimg01.taopic.com%2F160628%2F240410-16062PII860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4"/>
          <a:stretch/>
        </p:blipFill>
        <p:spPr bwMode="auto">
          <a:xfrm>
            <a:off x="1331639" y="238140"/>
            <a:ext cx="6288633" cy="400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27584" y="449041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And I'm marching on to the beat I drum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91680" y="420294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I'm not scared to be seen</a:t>
            </a:r>
            <a:endParaRPr lang="en-US" altLang="zh-CN" sz="32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5" name="Picture 2" descr="https://timgsa.baidu.com/timg?image&amp;quality=80&amp;size=b9999_10000&amp;sec=1531240665463&amp;di=1add523cb2b8807ac4d72e3dacf6bf33&amp;imgtype=0&amp;src=http%3A%2F%2Fimgsrc.baidu.com%2Fimgad%2Fpic%2Fitem%2F63d0f703918fa0ecab45d3122c9759ee3d6ddb2b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"/>
          <a:stretch/>
        </p:blipFill>
        <p:spPr bwMode="auto">
          <a:xfrm>
            <a:off x="4644008" y="952892"/>
            <a:ext cx="4417653" cy="28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timgsa.baidu.com/timg?image&amp;quality=80&amp;size=b9999_10000&amp;sec=1531233686552&amp;di=7a067d1adee244ec06101f00c5d697ba&amp;imgtype=0&amp;src=http%3A%2F%2Fimgsrc.baidu.com%2Fimgad%2Fpic%2Fitem%2Fd31b0ef41bd5ad6eae8708eb8bcb39dbb6fd3cb0.jpg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6936" b="5530"/>
          <a:stretch/>
        </p:blipFill>
        <p:spPr bwMode="auto">
          <a:xfrm>
            <a:off x="70952" y="952892"/>
            <a:ext cx="4460676" cy="28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539552" y="339502"/>
            <a:ext cx="1746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make</a:t>
            </a:r>
            <a:endParaRPr lang="en-US" altLang="zh-CN" sz="32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6060" y="843558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no</a:t>
            </a:r>
            <a:r>
              <a:rPr lang="en-US" altLang="zh-CN" sz="54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apologies</a:t>
            </a:r>
            <a:endParaRPr lang="zh-CN" altLang="en-US" sz="5400" dirty="0">
              <a:solidFill>
                <a:prstClr val="white"/>
              </a:solidFill>
            </a:endParaRPr>
          </a:p>
        </p:txBody>
      </p:sp>
      <p:pic>
        <p:nvPicPr>
          <p:cNvPr id="51" name="Picture 4" descr="https://themighty.com/wp-content/uploads/2015/06/DSC1203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23678"/>
            <a:ext cx="3384376" cy="293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076056" y="293015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ln>
                  <a:solidFill>
                    <a:srgbClr val="8064A2"/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this is </a:t>
            </a:r>
            <a:r>
              <a:rPr lang="en-US" altLang="zh-CN" sz="5400" dirty="0" smtClean="0">
                <a:ln>
                  <a:solidFill>
                    <a:srgbClr val="8064A2"/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me</a:t>
            </a:r>
            <a:endParaRPr lang="en-US" altLang="zh-CN" sz="5400" dirty="0">
              <a:ln>
                <a:solidFill>
                  <a:srgbClr val="8064A2"/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9351700" y="489280"/>
            <a:ext cx="9242456" cy="1620180"/>
            <a:chOff x="-60528" y="555526"/>
            <a:chExt cx="9242456" cy="1620180"/>
          </a:xfrm>
        </p:grpSpPr>
        <p:grpSp>
          <p:nvGrpSpPr>
            <p:cNvPr id="54" name="组合 53"/>
            <p:cNvGrpSpPr/>
            <p:nvPr/>
          </p:nvGrpSpPr>
          <p:grpSpPr>
            <a:xfrm>
              <a:off x="-60528" y="2067694"/>
              <a:ext cx="9204528" cy="108012"/>
              <a:chOff x="0" y="1275606"/>
              <a:chExt cx="9204528" cy="108012"/>
            </a:xfrm>
          </p:grpSpPr>
          <p:grpSp>
            <p:nvGrpSpPr>
              <p:cNvPr id="113" name="组合 112"/>
              <p:cNvGrpSpPr/>
              <p:nvPr/>
            </p:nvGrpSpPr>
            <p:grpSpPr>
              <a:xfrm>
                <a:off x="0" y="1275606"/>
                <a:ext cx="8052400" cy="108012"/>
                <a:chOff x="1259632" y="1563638"/>
                <a:chExt cx="8052400" cy="108012"/>
              </a:xfrm>
            </p:grpSpPr>
            <p:grpSp>
              <p:nvGrpSpPr>
                <p:cNvPr id="118" name="组合 117"/>
                <p:cNvGrpSpPr/>
                <p:nvPr/>
              </p:nvGrpSpPr>
              <p:grpSpPr>
                <a:xfrm>
                  <a:off x="1259632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60" name="矩形 159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" name="矩形 160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19" name="组合 118"/>
                <p:cNvGrpSpPr/>
                <p:nvPr/>
              </p:nvGrpSpPr>
              <p:grpSpPr>
                <a:xfrm>
                  <a:off x="1823160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58" name="矩形 157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9" name="矩形 158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0" name="组合 119"/>
                <p:cNvGrpSpPr/>
                <p:nvPr/>
              </p:nvGrpSpPr>
              <p:grpSpPr>
                <a:xfrm>
                  <a:off x="2399224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56" name="矩形 155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7" name="矩形 156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1" name="组合 120"/>
                <p:cNvGrpSpPr/>
                <p:nvPr/>
              </p:nvGrpSpPr>
              <p:grpSpPr>
                <a:xfrm>
                  <a:off x="2975288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54" name="矩形 153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5" name="矩形 154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2" name="组合 121"/>
                <p:cNvGrpSpPr/>
                <p:nvPr/>
              </p:nvGrpSpPr>
              <p:grpSpPr>
                <a:xfrm>
                  <a:off x="3551352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52" name="矩形 151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3" name="矩形 152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3" name="组合 122"/>
                <p:cNvGrpSpPr/>
                <p:nvPr/>
              </p:nvGrpSpPr>
              <p:grpSpPr>
                <a:xfrm>
                  <a:off x="4127416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50" name="矩形 149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1" name="矩形 150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4" name="组合 123"/>
                <p:cNvGrpSpPr/>
                <p:nvPr/>
              </p:nvGrpSpPr>
              <p:grpSpPr>
                <a:xfrm>
                  <a:off x="4703520" y="1563638"/>
                  <a:ext cx="2304256" cy="108012"/>
                  <a:chOff x="4703520" y="1563638"/>
                  <a:chExt cx="2304256" cy="108012"/>
                </a:xfrm>
              </p:grpSpPr>
              <p:grpSp>
                <p:nvGrpSpPr>
                  <p:cNvPr id="138" name="组合 137"/>
                  <p:cNvGrpSpPr/>
                  <p:nvPr/>
                </p:nvGrpSpPr>
                <p:grpSpPr>
                  <a:xfrm>
                    <a:off x="4703520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148" name="矩形 147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9" name="矩形 148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39" name="组合 138"/>
                  <p:cNvGrpSpPr/>
                  <p:nvPr/>
                </p:nvGrpSpPr>
                <p:grpSpPr>
                  <a:xfrm>
                    <a:off x="5279584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146" name="矩形 145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7" name="矩形 146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40" name="组合 139"/>
                  <p:cNvGrpSpPr/>
                  <p:nvPr/>
                </p:nvGrpSpPr>
                <p:grpSpPr>
                  <a:xfrm>
                    <a:off x="5855648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144" name="矩形 143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5" name="矩形 144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41" name="组合 140"/>
                  <p:cNvGrpSpPr/>
                  <p:nvPr/>
                </p:nvGrpSpPr>
                <p:grpSpPr>
                  <a:xfrm>
                    <a:off x="6431712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142" name="矩形 141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3" name="矩形 142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25" name="组合 124"/>
                <p:cNvGrpSpPr/>
                <p:nvPr/>
              </p:nvGrpSpPr>
              <p:grpSpPr>
                <a:xfrm>
                  <a:off x="7007776" y="1563638"/>
                  <a:ext cx="2304256" cy="108012"/>
                  <a:chOff x="4703520" y="1563638"/>
                  <a:chExt cx="2304256" cy="108012"/>
                </a:xfrm>
              </p:grpSpPr>
              <p:grpSp>
                <p:nvGrpSpPr>
                  <p:cNvPr id="126" name="组合 125"/>
                  <p:cNvGrpSpPr/>
                  <p:nvPr/>
                </p:nvGrpSpPr>
                <p:grpSpPr>
                  <a:xfrm>
                    <a:off x="4703520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136" name="矩形 135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7" name="矩形 136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27" name="组合 126"/>
                  <p:cNvGrpSpPr/>
                  <p:nvPr/>
                </p:nvGrpSpPr>
                <p:grpSpPr>
                  <a:xfrm>
                    <a:off x="5279584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134" name="矩形 133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5" name="矩形 134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28" name="组合 127"/>
                  <p:cNvGrpSpPr/>
                  <p:nvPr/>
                </p:nvGrpSpPr>
                <p:grpSpPr>
                  <a:xfrm>
                    <a:off x="5855648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132" name="矩形 131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3" name="矩形 132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29" name="组合 128"/>
                  <p:cNvGrpSpPr/>
                  <p:nvPr/>
                </p:nvGrpSpPr>
                <p:grpSpPr>
                  <a:xfrm>
                    <a:off x="6431712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130" name="矩形 129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1" name="矩形 130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14" name="矩形 113"/>
              <p:cNvSpPr/>
              <p:nvPr/>
            </p:nvSpPr>
            <p:spPr>
              <a:xfrm>
                <a:off x="8052400" y="1275606"/>
                <a:ext cx="288032" cy="1080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矩形 114"/>
              <p:cNvSpPr/>
              <p:nvPr/>
            </p:nvSpPr>
            <p:spPr>
              <a:xfrm>
                <a:off x="8340432" y="1275606"/>
                <a:ext cx="288032" cy="108012"/>
              </a:xfrm>
              <a:prstGeom prst="rect">
                <a:avLst/>
              </a:prstGeom>
              <a:solidFill>
                <a:srgbClr val="FFFF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矩形 115"/>
              <p:cNvSpPr/>
              <p:nvPr/>
            </p:nvSpPr>
            <p:spPr>
              <a:xfrm>
                <a:off x="8628464" y="1275606"/>
                <a:ext cx="288032" cy="1080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8916496" y="1275606"/>
                <a:ext cx="288032" cy="108012"/>
              </a:xfrm>
              <a:prstGeom prst="rect">
                <a:avLst/>
              </a:prstGeom>
              <a:solidFill>
                <a:srgbClr val="FFFF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-22600" y="555526"/>
              <a:ext cx="9204528" cy="108012"/>
              <a:chOff x="0" y="1275606"/>
              <a:chExt cx="9204528" cy="108012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0" y="1275606"/>
                <a:ext cx="8052400" cy="108012"/>
                <a:chOff x="1259632" y="1563638"/>
                <a:chExt cx="8052400" cy="108012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>
                  <a:off x="1259632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11" name="矩形 110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2" name="矩形 111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0" name="组合 69"/>
                <p:cNvGrpSpPr/>
                <p:nvPr/>
              </p:nvGrpSpPr>
              <p:grpSpPr>
                <a:xfrm>
                  <a:off x="1823160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09" name="矩形 108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矩形 109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1" name="组合 70"/>
                <p:cNvGrpSpPr/>
                <p:nvPr/>
              </p:nvGrpSpPr>
              <p:grpSpPr>
                <a:xfrm>
                  <a:off x="2399224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07" name="矩形 106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8" name="矩形 107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2" name="组合 71"/>
                <p:cNvGrpSpPr/>
                <p:nvPr/>
              </p:nvGrpSpPr>
              <p:grpSpPr>
                <a:xfrm>
                  <a:off x="2975288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05" name="矩形 104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6" name="矩形 105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3551352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03" name="矩形 102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4" name="矩形 103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4" name="组合 73"/>
                <p:cNvGrpSpPr/>
                <p:nvPr/>
              </p:nvGrpSpPr>
              <p:grpSpPr>
                <a:xfrm>
                  <a:off x="4127416" y="1563638"/>
                  <a:ext cx="576064" cy="108012"/>
                  <a:chOff x="1259632" y="1563638"/>
                  <a:chExt cx="576064" cy="108012"/>
                </a:xfrm>
              </p:grpSpPr>
              <p:sp>
                <p:nvSpPr>
                  <p:cNvPr id="101" name="矩形 100"/>
                  <p:cNvSpPr/>
                  <p:nvPr/>
                </p:nvSpPr>
                <p:spPr>
                  <a:xfrm>
                    <a:off x="1259632" y="1563638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矩形 101"/>
                  <p:cNvSpPr/>
                  <p:nvPr/>
                </p:nvSpPr>
                <p:spPr>
                  <a:xfrm>
                    <a:off x="1547664" y="1563638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5" name="组合 74"/>
                <p:cNvGrpSpPr/>
                <p:nvPr/>
              </p:nvGrpSpPr>
              <p:grpSpPr>
                <a:xfrm>
                  <a:off x="4703520" y="1563638"/>
                  <a:ext cx="2304256" cy="108012"/>
                  <a:chOff x="4703520" y="1563638"/>
                  <a:chExt cx="2304256" cy="108012"/>
                </a:xfrm>
              </p:grpSpPr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4703520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99" name="矩形 98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0" name="矩形 99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90" name="组合 89"/>
                  <p:cNvGrpSpPr/>
                  <p:nvPr/>
                </p:nvGrpSpPr>
                <p:grpSpPr>
                  <a:xfrm>
                    <a:off x="5279584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97" name="矩形 96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8" name="矩形 97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91" name="组合 90"/>
                  <p:cNvGrpSpPr/>
                  <p:nvPr/>
                </p:nvGrpSpPr>
                <p:grpSpPr>
                  <a:xfrm>
                    <a:off x="5855648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95" name="矩形 94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6" name="矩形 95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92" name="组合 91"/>
                  <p:cNvGrpSpPr/>
                  <p:nvPr/>
                </p:nvGrpSpPr>
                <p:grpSpPr>
                  <a:xfrm>
                    <a:off x="6431712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93" name="矩形 92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4" name="矩形 93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76" name="组合 75"/>
                <p:cNvGrpSpPr/>
                <p:nvPr/>
              </p:nvGrpSpPr>
              <p:grpSpPr>
                <a:xfrm>
                  <a:off x="7007776" y="1563638"/>
                  <a:ext cx="2304256" cy="108012"/>
                  <a:chOff x="4703520" y="1563638"/>
                  <a:chExt cx="2304256" cy="108012"/>
                </a:xfrm>
              </p:grpSpPr>
              <p:grpSp>
                <p:nvGrpSpPr>
                  <p:cNvPr id="77" name="组合 76"/>
                  <p:cNvGrpSpPr/>
                  <p:nvPr/>
                </p:nvGrpSpPr>
                <p:grpSpPr>
                  <a:xfrm>
                    <a:off x="4703520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87" name="矩形 86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矩形 87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8" name="组合 77"/>
                  <p:cNvGrpSpPr/>
                  <p:nvPr/>
                </p:nvGrpSpPr>
                <p:grpSpPr>
                  <a:xfrm>
                    <a:off x="5279584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85" name="矩形 84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矩形 85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9" name="组合 78"/>
                  <p:cNvGrpSpPr/>
                  <p:nvPr/>
                </p:nvGrpSpPr>
                <p:grpSpPr>
                  <a:xfrm>
                    <a:off x="5855648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83" name="矩形 82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矩形 83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0" name="组合 79"/>
                  <p:cNvGrpSpPr/>
                  <p:nvPr/>
                </p:nvGrpSpPr>
                <p:grpSpPr>
                  <a:xfrm>
                    <a:off x="6431712" y="1563638"/>
                    <a:ext cx="576064" cy="108012"/>
                    <a:chOff x="1259632" y="1563638"/>
                    <a:chExt cx="576064" cy="108012"/>
                  </a:xfrm>
                </p:grpSpPr>
                <p:sp>
                  <p:nvSpPr>
                    <p:cNvPr id="81" name="矩形 80"/>
                    <p:cNvSpPr/>
                    <p:nvPr/>
                  </p:nvSpPr>
                  <p:spPr>
                    <a:xfrm>
                      <a:off x="1259632" y="1563638"/>
                      <a:ext cx="288032" cy="1080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矩形 81"/>
                    <p:cNvSpPr/>
                    <p:nvPr/>
                  </p:nvSpPr>
                  <p:spPr>
                    <a:xfrm>
                      <a:off x="1547664" y="1563638"/>
                      <a:ext cx="288032" cy="108012"/>
                    </a:xfrm>
                    <a:prstGeom prst="rect">
                      <a:avLst/>
                    </a:prstGeom>
                    <a:solidFill>
                      <a:srgbClr val="FFFF2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65" name="矩形 64"/>
              <p:cNvSpPr/>
              <p:nvPr/>
            </p:nvSpPr>
            <p:spPr>
              <a:xfrm>
                <a:off x="8052400" y="1275606"/>
                <a:ext cx="288032" cy="1080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8340432" y="1275606"/>
                <a:ext cx="288032" cy="108012"/>
              </a:xfrm>
              <a:prstGeom prst="rect">
                <a:avLst/>
              </a:prstGeom>
              <a:solidFill>
                <a:srgbClr val="FFFF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8628464" y="1275606"/>
                <a:ext cx="288032" cy="1080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8916496" y="1275606"/>
                <a:ext cx="288032" cy="108012"/>
              </a:xfrm>
              <a:prstGeom prst="rect">
                <a:avLst/>
              </a:prstGeom>
              <a:solidFill>
                <a:srgbClr val="FFFF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-22600" y="648710"/>
              <a:ext cx="9195889" cy="1429328"/>
              <a:chOff x="-22600" y="648710"/>
              <a:chExt cx="9195889" cy="1429328"/>
            </a:xfrm>
          </p:grpSpPr>
          <p:pic>
            <p:nvPicPr>
              <p:cNvPr id="57" name="Picture 6" descr="https://tse1.mm.bing.net/th?id=OIP.siDmTZBH12giiqlXQ6JHtAHaFg&amp;pid=Api"/>
              <p:cNvPicPr>
                <a:picLocks noChangeAspect="1" noChangeArrowheads="1"/>
              </p:cNvPicPr>
              <p:nvPr/>
            </p:nvPicPr>
            <p:blipFill rotWithShape="1"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92" t="15206" r="22724" b="19761"/>
              <a:stretch/>
            </p:blipFill>
            <p:spPr bwMode="auto">
              <a:xfrm>
                <a:off x="-22600" y="663538"/>
                <a:ext cx="2124176" cy="1404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矩形 57"/>
              <p:cNvSpPr/>
              <p:nvPr/>
            </p:nvSpPr>
            <p:spPr>
              <a:xfrm>
                <a:off x="2101576" y="663538"/>
                <a:ext cx="45719" cy="1404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9" name="Picture 10" descr="https://timgsa.baidu.com/timg?image&amp;quality=80&amp;size=b9999_10000&amp;sec=1531236062318&amp;di=e4676a0a83faf41b3e0152b2d6b18978&amp;imgtype=0&amp;src=http%3A%2F%2Fimg0.ph.126.net%2FeOChuGMOMstI-XqrCcFUIg%3D%3D%2F2444610172750255122.jpg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733" y="660884"/>
                <a:ext cx="2217941" cy="1404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矩形 59"/>
              <p:cNvSpPr/>
              <p:nvPr/>
            </p:nvSpPr>
            <p:spPr>
              <a:xfrm>
                <a:off x="4368612" y="663538"/>
                <a:ext cx="45719" cy="1404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61" name="Picture 2" descr="http://activelincolnshire.com/wp-content/uploads/2012/03/Wheelchair-Tennis-young-lad.jpg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5872" y="648710"/>
                <a:ext cx="2283608" cy="141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4" descr="http://www.bikehub.co.uk/wp-content/uploads/2012/09/ridersdisability.jpg"/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2076" y="676536"/>
                <a:ext cx="2431213" cy="1401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矩形 62"/>
              <p:cNvSpPr/>
              <p:nvPr/>
            </p:nvSpPr>
            <p:spPr>
              <a:xfrm>
                <a:off x="6695728" y="663538"/>
                <a:ext cx="45719" cy="1404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62" name="组合 161"/>
          <p:cNvGrpSpPr/>
          <p:nvPr/>
        </p:nvGrpSpPr>
        <p:grpSpPr>
          <a:xfrm>
            <a:off x="9218281" y="2620613"/>
            <a:ext cx="10955645" cy="1814559"/>
            <a:chOff x="0" y="2654130"/>
            <a:chExt cx="10955645" cy="1814559"/>
          </a:xfrm>
        </p:grpSpPr>
        <p:grpSp>
          <p:nvGrpSpPr>
            <p:cNvPr id="163" name="组合 162"/>
            <p:cNvGrpSpPr/>
            <p:nvPr/>
          </p:nvGrpSpPr>
          <p:grpSpPr>
            <a:xfrm>
              <a:off x="0" y="2654130"/>
              <a:ext cx="10955645" cy="1814559"/>
              <a:chOff x="0" y="2654130"/>
              <a:chExt cx="10955645" cy="1814559"/>
            </a:xfrm>
          </p:grpSpPr>
          <p:pic>
            <p:nvPicPr>
              <p:cNvPr id="165" name="Picture 12" descr="http://aj-travel.co.uk/blog/wp-content/uploads/2015/02/transport-for-disabled.jpg"/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69772"/>
                <a:ext cx="1614419" cy="1584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6" name="矩形 165"/>
              <p:cNvSpPr/>
              <p:nvPr/>
            </p:nvSpPr>
            <p:spPr>
              <a:xfrm>
                <a:off x="1626020" y="2741692"/>
                <a:ext cx="45719" cy="1612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67" name="Picture 4" descr="https://qph.fs.quoracdn.net/main-qimg-7098058fa3120860c1919a9d81d2e422"/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2524" y="2762142"/>
                <a:ext cx="2445316" cy="1584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8" name="矩形 167"/>
              <p:cNvSpPr/>
              <p:nvPr/>
            </p:nvSpPr>
            <p:spPr>
              <a:xfrm>
                <a:off x="4118508" y="2755732"/>
                <a:ext cx="45719" cy="1612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矩形 168"/>
              <p:cNvSpPr/>
              <p:nvPr/>
            </p:nvSpPr>
            <p:spPr>
              <a:xfrm>
                <a:off x="6396787" y="2756148"/>
                <a:ext cx="45719" cy="1612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0" name="Picture 10" descr="https://volunteeringmatters.org.uk/app/uploads/2015/04/josh-cafe.jpg"/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5625" y="2755732"/>
                <a:ext cx="2059217" cy="1612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12" descr="https://c.tadst.com/gfx/750w/day-persons-wdisabilities.jpg?1"/>
              <p:cNvPicPr>
                <a:picLocks noChangeAspect="1" noChangeArrowheads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7936" y="2765957"/>
                <a:ext cx="2387709" cy="1591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2" name="组合 171"/>
              <p:cNvGrpSpPr/>
              <p:nvPr/>
            </p:nvGrpSpPr>
            <p:grpSpPr>
              <a:xfrm>
                <a:off x="0" y="2654130"/>
                <a:ext cx="10955644" cy="115642"/>
                <a:chOff x="0" y="2654130"/>
                <a:chExt cx="10955644" cy="115642"/>
              </a:xfrm>
            </p:grpSpPr>
            <p:grpSp>
              <p:nvGrpSpPr>
                <p:cNvPr id="232" name="组合 231"/>
                <p:cNvGrpSpPr/>
                <p:nvPr/>
              </p:nvGrpSpPr>
              <p:grpSpPr>
                <a:xfrm>
                  <a:off x="0" y="2661760"/>
                  <a:ext cx="9137752" cy="108012"/>
                  <a:chOff x="66776" y="1275606"/>
                  <a:chExt cx="9137752" cy="108012"/>
                </a:xfrm>
              </p:grpSpPr>
              <p:grpSp>
                <p:nvGrpSpPr>
                  <p:cNvPr id="240" name="组合 239"/>
                  <p:cNvGrpSpPr/>
                  <p:nvPr/>
                </p:nvGrpSpPr>
                <p:grpSpPr>
                  <a:xfrm>
                    <a:off x="66776" y="1275606"/>
                    <a:ext cx="7985624" cy="108012"/>
                    <a:chOff x="1326408" y="1563638"/>
                    <a:chExt cx="7985624" cy="108012"/>
                  </a:xfrm>
                </p:grpSpPr>
                <p:grpSp>
                  <p:nvGrpSpPr>
                    <p:cNvPr id="245" name="组合 244"/>
                    <p:cNvGrpSpPr/>
                    <p:nvPr/>
                  </p:nvGrpSpPr>
                  <p:grpSpPr>
                    <a:xfrm>
                      <a:off x="1326408" y="1563638"/>
                      <a:ext cx="509288" cy="108012"/>
                      <a:chOff x="1326408" y="1563638"/>
                      <a:chExt cx="509288" cy="108012"/>
                    </a:xfrm>
                  </p:grpSpPr>
                  <p:sp>
                    <p:nvSpPr>
                      <p:cNvPr id="287" name="矩形 286"/>
                      <p:cNvSpPr/>
                      <p:nvPr/>
                    </p:nvSpPr>
                    <p:spPr>
                      <a:xfrm>
                        <a:off x="1326408" y="1563638"/>
                        <a:ext cx="221256" cy="94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88" name="矩形 287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46" name="组合 245"/>
                    <p:cNvGrpSpPr/>
                    <p:nvPr/>
                  </p:nvGrpSpPr>
                  <p:grpSpPr>
                    <a:xfrm>
                      <a:off x="1823160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85" name="矩形 284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86" name="矩形 285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47" name="组合 246"/>
                    <p:cNvGrpSpPr/>
                    <p:nvPr/>
                  </p:nvGrpSpPr>
                  <p:grpSpPr>
                    <a:xfrm>
                      <a:off x="2399224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83" name="矩形 282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84" name="矩形 283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48" name="组合 247"/>
                    <p:cNvGrpSpPr/>
                    <p:nvPr/>
                  </p:nvGrpSpPr>
                  <p:grpSpPr>
                    <a:xfrm>
                      <a:off x="2975288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81" name="矩形 280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82" name="矩形 281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49" name="组合 248"/>
                    <p:cNvGrpSpPr/>
                    <p:nvPr/>
                  </p:nvGrpSpPr>
                  <p:grpSpPr>
                    <a:xfrm>
                      <a:off x="3551352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79" name="矩形 278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80" name="矩形 279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50" name="组合 249"/>
                    <p:cNvGrpSpPr/>
                    <p:nvPr/>
                  </p:nvGrpSpPr>
                  <p:grpSpPr>
                    <a:xfrm>
                      <a:off x="4127416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77" name="矩形 276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78" name="矩形 277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51" name="组合 250"/>
                    <p:cNvGrpSpPr/>
                    <p:nvPr/>
                  </p:nvGrpSpPr>
                  <p:grpSpPr>
                    <a:xfrm>
                      <a:off x="4703520" y="1563638"/>
                      <a:ext cx="2304256" cy="108012"/>
                      <a:chOff x="4703520" y="1563638"/>
                      <a:chExt cx="2304256" cy="108012"/>
                    </a:xfrm>
                  </p:grpSpPr>
                  <p:grpSp>
                    <p:nvGrpSpPr>
                      <p:cNvPr id="265" name="组合 264"/>
                      <p:cNvGrpSpPr/>
                      <p:nvPr/>
                    </p:nvGrpSpPr>
                    <p:grpSpPr>
                      <a:xfrm>
                        <a:off x="4703520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75" name="矩形 274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6" name="矩形 275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66" name="组合 265"/>
                      <p:cNvGrpSpPr/>
                      <p:nvPr/>
                    </p:nvGrpSpPr>
                    <p:grpSpPr>
                      <a:xfrm>
                        <a:off x="5279584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73" name="矩形 272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4" name="矩形 273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67" name="组合 266"/>
                      <p:cNvGrpSpPr/>
                      <p:nvPr/>
                    </p:nvGrpSpPr>
                    <p:grpSpPr>
                      <a:xfrm>
                        <a:off x="5855648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71" name="矩形 270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2" name="矩形 271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68" name="组合 267"/>
                      <p:cNvGrpSpPr/>
                      <p:nvPr/>
                    </p:nvGrpSpPr>
                    <p:grpSpPr>
                      <a:xfrm>
                        <a:off x="6431712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69" name="矩形 268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0" name="矩形 269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52" name="组合 251"/>
                    <p:cNvGrpSpPr/>
                    <p:nvPr/>
                  </p:nvGrpSpPr>
                  <p:grpSpPr>
                    <a:xfrm>
                      <a:off x="7007776" y="1563638"/>
                      <a:ext cx="2304256" cy="108012"/>
                      <a:chOff x="4703520" y="1563638"/>
                      <a:chExt cx="2304256" cy="108012"/>
                    </a:xfrm>
                  </p:grpSpPr>
                  <p:grpSp>
                    <p:nvGrpSpPr>
                      <p:cNvPr id="253" name="组合 252"/>
                      <p:cNvGrpSpPr/>
                      <p:nvPr/>
                    </p:nvGrpSpPr>
                    <p:grpSpPr>
                      <a:xfrm>
                        <a:off x="4703520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63" name="矩形 262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4" name="矩形 263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54" name="组合 253"/>
                      <p:cNvGrpSpPr/>
                      <p:nvPr/>
                    </p:nvGrpSpPr>
                    <p:grpSpPr>
                      <a:xfrm>
                        <a:off x="5279584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61" name="矩形 260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2" name="矩形 261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55" name="组合 254"/>
                      <p:cNvGrpSpPr/>
                      <p:nvPr/>
                    </p:nvGrpSpPr>
                    <p:grpSpPr>
                      <a:xfrm>
                        <a:off x="5855648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59" name="矩形 258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0" name="矩形 259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56" name="组合 255"/>
                      <p:cNvGrpSpPr/>
                      <p:nvPr/>
                    </p:nvGrpSpPr>
                    <p:grpSpPr>
                      <a:xfrm>
                        <a:off x="6431712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57" name="矩形 256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8" name="矩形 257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241" name="矩形 240"/>
                  <p:cNvSpPr/>
                  <p:nvPr/>
                </p:nvSpPr>
                <p:spPr>
                  <a:xfrm>
                    <a:off x="8052400" y="1275606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2" name="矩形 241"/>
                  <p:cNvSpPr/>
                  <p:nvPr/>
                </p:nvSpPr>
                <p:spPr>
                  <a:xfrm>
                    <a:off x="8340432" y="1275606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3" name="矩形 242"/>
                  <p:cNvSpPr/>
                  <p:nvPr/>
                </p:nvSpPr>
                <p:spPr>
                  <a:xfrm>
                    <a:off x="8628464" y="1275606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4" name="矩形 243"/>
                  <p:cNvSpPr/>
                  <p:nvPr/>
                </p:nvSpPr>
                <p:spPr>
                  <a:xfrm>
                    <a:off x="8916496" y="1275606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33" name="组合 232"/>
                <p:cNvGrpSpPr/>
                <p:nvPr/>
              </p:nvGrpSpPr>
              <p:grpSpPr>
                <a:xfrm>
                  <a:off x="9135356" y="2654130"/>
                  <a:ext cx="1820288" cy="108012"/>
                  <a:chOff x="9135356" y="2654130"/>
                  <a:chExt cx="1820288" cy="108012"/>
                </a:xfrm>
              </p:grpSpPr>
              <p:sp>
                <p:nvSpPr>
                  <p:cNvPr id="234" name="矩形 233"/>
                  <p:cNvSpPr/>
                  <p:nvPr/>
                </p:nvSpPr>
                <p:spPr>
                  <a:xfrm>
                    <a:off x="9135356" y="2654130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5" name="矩形 234"/>
                  <p:cNvSpPr/>
                  <p:nvPr/>
                </p:nvSpPr>
                <p:spPr>
                  <a:xfrm>
                    <a:off x="9423388" y="2654130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6" name="矩形 235"/>
                  <p:cNvSpPr/>
                  <p:nvPr/>
                </p:nvSpPr>
                <p:spPr>
                  <a:xfrm>
                    <a:off x="9711420" y="2654130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7" name="矩形 236"/>
                  <p:cNvSpPr/>
                  <p:nvPr/>
                </p:nvSpPr>
                <p:spPr>
                  <a:xfrm>
                    <a:off x="9999452" y="2654130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8" name="矩形 237"/>
                  <p:cNvSpPr/>
                  <p:nvPr/>
                </p:nvSpPr>
                <p:spPr>
                  <a:xfrm>
                    <a:off x="10272072" y="2654130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9" name="矩形 238"/>
                  <p:cNvSpPr/>
                  <p:nvPr/>
                </p:nvSpPr>
                <p:spPr>
                  <a:xfrm>
                    <a:off x="10560103" y="2654130"/>
                    <a:ext cx="395541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73" name="矩形 172"/>
              <p:cNvSpPr/>
              <p:nvPr/>
            </p:nvSpPr>
            <p:spPr>
              <a:xfrm>
                <a:off x="8515969" y="2762876"/>
                <a:ext cx="45719" cy="1612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4" name="组合 173"/>
              <p:cNvGrpSpPr/>
              <p:nvPr/>
            </p:nvGrpSpPr>
            <p:grpSpPr>
              <a:xfrm>
                <a:off x="0" y="4353047"/>
                <a:ext cx="10955644" cy="115642"/>
                <a:chOff x="-19060" y="2654130"/>
                <a:chExt cx="10955644" cy="115642"/>
              </a:xfrm>
            </p:grpSpPr>
            <p:grpSp>
              <p:nvGrpSpPr>
                <p:cNvPr id="175" name="组合 174"/>
                <p:cNvGrpSpPr/>
                <p:nvPr/>
              </p:nvGrpSpPr>
              <p:grpSpPr>
                <a:xfrm>
                  <a:off x="-19060" y="2661760"/>
                  <a:ext cx="9156812" cy="108012"/>
                  <a:chOff x="47716" y="1275606"/>
                  <a:chExt cx="9156812" cy="108012"/>
                </a:xfrm>
              </p:grpSpPr>
              <p:grpSp>
                <p:nvGrpSpPr>
                  <p:cNvPr id="183" name="组合 182"/>
                  <p:cNvGrpSpPr/>
                  <p:nvPr/>
                </p:nvGrpSpPr>
                <p:grpSpPr>
                  <a:xfrm>
                    <a:off x="47716" y="1275606"/>
                    <a:ext cx="8004684" cy="108012"/>
                    <a:chOff x="1307348" y="1563638"/>
                    <a:chExt cx="8004684" cy="108012"/>
                  </a:xfrm>
                </p:grpSpPr>
                <p:grpSp>
                  <p:nvGrpSpPr>
                    <p:cNvPr id="188" name="组合 187"/>
                    <p:cNvGrpSpPr/>
                    <p:nvPr/>
                  </p:nvGrpSpPr>
                  <p:grpSpPr>
                    <a:xfrm>
                      <a:off x="1307348" y="1563638"/>
                      <a:ext cx="528348" cy="108012"/>
                      <a:chOff x="1307348" y="1563638"/>
                      <a:chExt cx="528348" cy="108012"/>
                    </a:xfrm>
                  </p:grpSpPr>
                  <p:sp>
                    <p:nvSpPr>
                      <p:cNvPr id="230" name="矩形 229"/>
                      <p:cNvSpPr/>
                      <p:nvPr/>
                    </p:nvSpPr>
                    <p:spPr>
                      <a:xfrm>
                        <a:off x="1307348" y="1563638"/>
                        <a:ext cx="240316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31" name="矩形 230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9" name="组合 188"/>
                    <p:cNvGrpSpPr/>
                    <p:nvPr/>
                  </p:nvGrpSpPr>
                  <p:grpSpPr>
                    <a:xfrm>
                      <a:off x="1823160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28" name="矩形 227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29" name="矩形 228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0" name="组合 189"/>
                    <p:cNvGrpSpPr/>
                    <p:nvPr/>
                  </p:nvGrpSpPr>
                  <p:grpSpPr>
                    <a:xfrm>
                      <a:off x="2399224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26" name="矩形 225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27" name="矩形 226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1" name="组合 190"/>
                    <p:cNvGrpSpPr/>
                    <p:nvPr/>
                  </p:nvGrpSpPr>
                  <p:grpSpPr>
                    <a:xfrm>
                      <a:off x="2975288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24" name="矩形 223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25" name="矩形 224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2" name="组合 191"/>
                    <p:cNvGrpSpPr/>
                    <p:nvPr/>
                  </p:nvGrpSpPr>
                  <p:grpSpPr>
                    <a:xfrm>
                      <a:off x="3551352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22" name="矩形 221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23" name="矩形 222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3" name="组合 192"/>
                    <p:cNvGrpSpPr/>
                    <p:nvPr/>
                  </p:nvGrpSpPr>
                  <p:grpSpPr>
                    <a:xfrm>
                      <a:off x="4127416" y="1563638"/>
                      <a:ext cx="576064" cy="108012"/>
                      <a:chOff x="1259632" y="1563638"/>
                      <a:chExt cx="576064" cy="108012"/>
                    </a:xfrm>
                  </p:grpSpPr>
                  <p:sp>
                    <p:nvSpPr>
                      <p:cNvPr id="220" name="矩形 219"/>
                      <p:cNvSpPr/>
                      <p:nvPr/>
                    </p:nvSpPr>
                    <p:spPr>
                      <a:xfrm>
                        <a:off x="1259632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21" name="矩形 220"/>
                      <p:cNvSpPr/>
                      <p:nvPr/>
                    </p:nvSpPr>
                    <p:spPr>
                      <a:xfrm>
                        <a:off x="1547664" y="1563638"/>
                        <a:ext cx="288032" cy="108012"/>
                      </a:xfrm>
                      <a:prstGeom prst="rect">
                        <a:avLst/>
                      </a:prstGeom>
                      <a:solidFill>
                        <a:srgbClr val="FFFF2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4" name="组合 193"/>
                    <p:cNvGrpSpPr/>
                    <p:nvPr/>
                  </p:nvGrpSpPr>
                  <p:grpSpPr>
                    <a:xfrm>
                      <a:off x="4703520" y="1563638"/>
                      <a:ext cx="2304256" cy="108012"/>
                      <a:chOff x="4703520" y="1563638"/>
                      <a:chExt cx="2304256" cy="108012"/>
                    </a:xfrm>
                  </p:grpSpPr>
                  <p:grpSp>
                    <p:nvGrpSpPr>
                      <p:cNvPr id="208" name="组合 207"/>
                      <p:cNvGrpSpPr/>
                      <p:nvPr/>
                    </p:nvGrpSpPr>
                    <p:grpSpPr>
                      <a:xfrm>
                        <a:off x="4703520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18" name="矩形 217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9" name="矩形 218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9" name="组合 208"/>
                      <p:cNvGrpSpPr/>
                      <p:nvPr/>
                    </p:nvGrpSpPr>
                    <p:grpSpPr>
                      <a:xfrm>
                        <a:off x="5279584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16" name="矩形 215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7" name="矩形 216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0" name="组合 209"/>
                      <p:cNvGrpSpPr/>
                      <p:nvPr/>
                    </p:nvGrpSpPr>
                    <p:grpSpPr>
                      <a:xfrm>
                        <a:off x="5855648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14" name="矩形 213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5" name="矩形 214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1" name="组合 210"/>
                      <p:cNvGrpSpPr/>
                      <p:nvPr/>
                    </p:nvGrpSpPr>
                    <p:grpSpPr>
                      <a:xfrm>
                        <a:off x="6431712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12" name="矩形 211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3" name="矩形 212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95" name="组合 194"/>
                    <p:cNvGrpSpPr/>
                    <p:nvPr/>
                  </p:nvGrpSpPr>
                  <p:grpSpPr>
                    <a:xfrm>
                      <a:off x="7007776" y="1563638"/>
                      <a:ext cx="2304256" cy="108012"/>
                      <a:chOff x="4703520" y="1563638"/>
                      <a:chExt cx="2304256" cy="108012"/>
                    </a:xfrm>
                  </p:grpSpPr>
                  <p:grpSp>
                    <p:nvGrpSpPr>
                      <p:cNvPr id="196" name="组合 195"/>
                      <p:cNvGrpSpPr/>
                      <p:nvPr/>
                    </p:nvGrpSpPr>
                    <p:grpSpPr>
                      <a:xfrm>
                        <a:off x="4703520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06" name="矩形 205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7" name="矩形 206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7" name="组合 196"/>
                      <p:cNvGrpSpPr/>
                      <p:nvPr/>
                    </p:nvGrpSpPr>
                    <p:grpSpPr>
                      <a:xfrm>
                        <a:off x="5279584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04" name="矩形 203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5" name="矩形 204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8" name="组合 197"/>
                      <p:cNvGrpSpPr/>
                      <p:nvPr/>
                    </p:nvGrpSpPr>
                    <p:grpSpPr>
                      <a:xfrm>
                        <a:off x="5855648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02" name="矩形 201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3" name="矩形 202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9" name="组合 198"/>
                      <p:cNvGrpSpPr/>
                      <p:nvPr/>
                    </p:nvGrpSpPr>
                    <p:grpSpPr>
                      <a:xfrm>
                        <a:off x="6431712" y="1563638"/>
                        <a:ext cx="576064" cy="108012"/>
                        <a:chOff x="1259632" y="1563638"/>
                        <a:chExt cx="576064" cy="108012"/>
                      </a:xfrm>
                    </p:grpSpPr>
                    <p:sp>
                      <p:nvSpPr>
                        <p:cNvPr id="200" name="矩形 199"/>
                        <p:cNvSpPr/>
                        <p:nvPr/>
                      </p:nvSpPr>
                      <p:spPr>
                        <a:xfrm>
                          <a:off x="1259632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1" name="矩形 200"/>
                        <p:cNvSpPr/>
                        <p:nvPr/>
                      </p:nvSpPr>
                      <p:spPr>
                        <a:xfrm>
                          <a:off x="1547664" y="1563638"/>
                          <a:ext cx="288032" cy="108012"/>
                        </a:xfrm>
                        <a:prstGeom prst="rect">
                          <a:avLst/>
                        </a:prstGeom>
                        <a:solidFill>
                          <a:srgbClr val="FFFF2D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184" name="矩形 183"/>
                  <p:cNvSpPr/>
                  <p:nvPr/>
                </p:nvSpPr>
                <p:spPr>
                  <a:xfrm>
                    <a:off x="8052400" y="1275606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5" name="矩形 184"/>
                  <p:cNvSpPr/>
                  <p:nvPr/>
                </p:nvSpPr>
                <p:spPr>
                  <a:xfrm>
                    <a:off x="8340432" y="1275606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6" name="矩形 185"/>
                  <p:cNvSpPr/>
                  <p:nvPr/>
                </p:nvSpPr>
                <p:spPr>
                  <a:xfrm>
                    <a:off x="8628464" y="1275606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7" name="矩形 186"/>
                  <p:cNvSpPr/>
                  <p:nvPr/>
                </p:nvSpPr>
                <p:spPr>
                  <a:xfrm>
                    <a:off x="8916496" y="1275606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76" name="组合 175"/>
                <p:cNvGrpSpPr/>
                <p:nvPr/>
              </p:nvGrpSpPr>
              <p:grpSpPr>
                <a:xfrm>
                  <a:off x="9135356" y="2654130"/>
                  <a:ext cx="1801228" cy="108012"/>
                  <a:chOff x="9135356" y="2654130"/>
                  <a:chExt cx="1801228" cy="108012"/>
                </a:xfrm>
              </p:grpSpPr>
              <p:sp>
                <p:nvSpPr>
                  <p:cNvPr id="177" name="矩形 176"/>
                  <p:cNvSpPr/>
                  <p:nvPr/>
                </p:nvSpPr>
                <p:spPr>
                  <a:xfrm>
                    <a:off x="9135356" y="2654130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8" name="矩形 177"/>
                  <p:cNvSpPr/>
                  <p:nvPr/>
                </p:nvSpPr>
                <p:spPr>
                  <a:xfrm>
                    <a:off x="9423388" y="2654130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9" name="矩形 178"/>
                  <p:cNvSpPr/>
                  <p:nvPr/>
                </p:nvSpPr>
                <p:spPr>
                  <a:xfrm>
                    <a:off x="9711420" y="2654130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0" name="矩形 179"/>
                  <p:cNvSpPr/>
                  <p:nvPr/>
                </p:nvSpPr>
                <p:spPr>
                  <a:xfrm>
                    <a:off x="9999452" y="2654130"/>
                    <a:ext cx="288032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1" name="矩形 180"/>
                  <p:cNvSpPr/>
                  <p:nvPr/>
                </p:nvSpPr>
                <p:spPr>
                  <a:xfrm>
                    <a:off x="10272072" y="2654130"/>
                    <a:ext cx="288032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2" name="矩形 181"/>
                  <p:cNvSpPr/>
                  <p:nvPr/>
                </p:nvSpPr>
                <p:spPr>
                  <a:xfrm>
                    <a:off x="10560103" y="2654130"/>
                    <a:ext cx="376481" cy="108012"/>
                  </a:xfrm>
                  <a:prstGeom prst="rect">
                    <a:avLst/>
                  </a:prstGeom>
                  <a:solidFill>
                    <a:srgbClr val="FFFF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pic>
          <p:nvPicPr>
            <p:cNvPr id="164" name="Picture 14" descr="https://agingcapriciously.files.wordpress.com/2014/08/disabled-people.jpg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347" y="2769772"/>
              <a:ext cx="2225440" cy="158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9" name="TextBox 288"/>
          <p:cNvSpPr txBox="1"/>
          <p:nvPr/>
        </p:nvSpPr>
        <p:spPr>
          <a:xfrm>
            <a:off x="2028488" y="422793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Another round of bullets hits my skin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0" name="Picture 2" descr="https://s3-ap-southeast-1.amazonaws.com/socialgiver-media-lifestyle/wp-content/uploads/2016/09/14173551/www-fodac-org.jpg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/>
          <a:stretch/>
        </p:blipFill>
        <p:spPr bwMode="auto">
          <a:xfrm>
            <a:off x="323528" y="359688"/>
            <a:ext cx="678927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6" descr="相关图片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2812"/>
            <a:ext cx="561662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179512" y="401191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Well, fire away </a:t>
            </a:r>
            <a:r>
              <a:rPr lang="en-US" altLang="zh-CN" sz="2800" dirty="0" err="1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'cause</a:t>
            </a:r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today, 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3635896" y="4552900"/>
            <a:ext cx="5400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won't let the shame sink in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4139952" y="2139702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We are bursting through </a:t>
            </a:r>
          </a:p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      the </a:t>
            </a:r>
            <a:r>
              <a:rPr lang="en-US" altLang="zh-CN" sz="2800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barricades</a:t>
            </a:r>
            <a:endParaRPr lang="en-US" altLang="zh-CN" sz="2800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5" name="图片 294"/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75"/>
          <a:stretch/>
        </p:blipFill>
        <p:spPr>
          <a:xfrm>
            <a:off x="539552" y="267494"/>
            <a:ext cx="3384376" cy="4522470"/>
          </a:xfrm>
          <a:prstGeom prst="rect">
            <a:avLst/>
          </a:prstGeom>
        </p:spPr>
      </p:pic>
      <p:sp>
        <p:nvSpPr>
          <p:cNvPr id="296" name="TextBox 295"/>
          <p:cNvSpPr txBox="1"/>
          <p:nvPr/>
        </p:nvSpPr>
        <p:spPr>
          <a:xfrm>
            <a:off x="649220" y="435278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And reach above the sun (we are warriors)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7" name="Picture 2" descr="http://www.aclumich.org/sites/default/files/disability-reform.jpg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9" b="3430"/>
          <a:stretch/>
        </p:blipFill>
        <p:spPr bwMode="auto">
          <a:xfrm>
            <a:off x="0" y="627534"/>
            <a:ext cx="91440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TextBox 297"/>
          <p:cNvSpPr txBox="1"/>
          <p:nvPr/>
        </p:nvSpPr>
        <p:spPr>
          <a:xfrm>
            <a:off x="1547664" y="4584472"/>
            <a:ext cx="623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Yeah, that's what we'll become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9" name="Picture 2" descr="https://timgsa.baidu.com/timg?image&amp;quality=80&amp;size=b9999_10000&amp;sec=1531246446329&amp;di=be91dc00c014e4eb8d1c36e4abc52594&amp;imgtype=0&amp;src=http%3A%2F%2Fimgsrc.baidu.com%2Fimage%2Fc0%253Dshijue1%252C0%252C0%252C294%252C40%2Fsign%3D3680a3f67c094b36cf9f13aecba516ac%2Fadaf2edda3cc7cd98a3d69f03301213fb80e9182.jpg"/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3"/>
          <a:stretch/>
        </p:blipFill>
        <p:spPr bwMode="auto">
          <a:xfrm>
            <a:off x="712500" y="248041"/>
            <a:ext cx="7591722" cy="42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" name="TextBox 299"/>
          <p:cNvSpPr txBox="1"/>
          <p:nvPr/>
        </p:nvSpPr>
        <p:spPr>
          <a:xfrm>
            <a:off x="971600" y="48351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Won't let them break me down to dust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01" name="Picture 2" descr="http://poster.4teachers.org/imgFilePoster/306013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3" y="1491630"/>
            <a:ext cx="43925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 descr="https://static.independent.co.uk/s3fs-public/thumbnails/image/2013/07/17/18/pg-32-paralympics-getty.jp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88" y="1491630"/>
            <a:ext cx="422434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图片 302"/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304" name="TextBox 303"/>
          <p:cNvSpPr txBox="1"/>
          <p:nvPr/>
        </p:nvSpPr>
        <p:spPr>
          <a:xfrm>
            <a:off x="179512" y="20806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know that there's a place for us</a:t>
            </a:r>
            <a:endParaRPr lang="en-US" altLang="zh-CN" sz="2800" b="1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05" name="Picture 2" descr="http://koreabizwire.com/wp/wp-content/uploads/2018/04/49744263_m.jp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" y="0"/>
            <a:ext cx="914018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TextBox 305"/>
          <p:cNvSpPr txBox="1"/>
          <p:nvPr/>
        </p:nvSpPr>
        <p:spPr>
          <a:xfrm>
            <a:off x="5436096" y="5147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>
                  <a:solidFill>
                    <a:prstClr val="black"/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For we are glorious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2724512" y="3939902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When the sharpest words </a:t>
            </a:r>
            <a:r>
              <a:rPr lang="en-US" altLang="zh-CN" sz="2800" dirty="0" err="1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wanna</a:t>
            </a:r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altLang="zh-CN" sz="2800" dirty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           cut me down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08" name="Picture 2" descr="https://timgsa.baidu.com/timg?image&amp;quality=80&amp;size=b9999_10000&amp;sec=1531237332194&amp;di=0a6336f73f5ec19ec84f28c1a8727bdf&amp;imgtype=0&amp;src=http%3A%2F%2Fwww.yiqin.com%2Fpages%2Fuploads%2F1319508493103.jpg"/>
          <p:cNvPicPr>
            <a:picLocks noChangeAspect="1" noChangeArrowheads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5976"/>
            <a:ext cx="4685084" cy="31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https://upload.wikimedia.org/wikipedia/commons/thumb/9/99/%28IDAHO-L-0010%29_Teton_Dam_Flood_-_Newdale.jpg/1200px-%28IDAHO-L-0010%29_Teton_Dam_Flood_-_Newdale.jpg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1950" r="2054" b="393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" name="TextBox 309"/>
          <p:cNvSpPr txBox="1"/>
          <p:nvPr/>
        </p:nvSpPr>
        <p:spPr>
          <a:xfrm>
            <a:off x="4103440" y="195486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Gonna</a:t>
            </a:r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send a flood, </a:t>
            </a:r>
          </a:p>
          <a:p>
            <a:r>
              <a:rPr lang="en-US" altLang="zh-CN" sz="2800" dirty="0" err="1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gonna</a:t>
            </a:r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 drown them out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5623520" y="1906183"/>
            <a:ext cx="2484784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am brave,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>
                  <a:solidFill>
                    <a:prstClr val="white">
                      <a:lumMod val="85000"/>
                    </a:prstClr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am proof</a:t>
            </a:r>
            <a:endParaRPr lang="en-US" altLang="zh-CN" sz="2800" dirty="0">
              <a:ln>
                <a:solidFill>
                  <a:prstClr val="white">
                    <a:lumMod val="85000"/>
                  </a:prstClr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12" name="Picture 2" descr="https://timgsa.baidu.com/timg?image&amp;quality=80&amp;size=b9999_10000&amp;sec=1531248321222&amp;di=f29233e9a7751ce83be206bf01e855e2&amp;imgtype=0&amp;src=http%3A%2F%2Fwww.ctps.cn%2Fphotonet%2FProfiles2011%2F20170123%2F2017123730354813.jpg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8" y="339502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2" descr="http://i.huffpost.com/gen/1556238/images/o-PERSON-SMILING-IN-WHEELCHAIR-facebook.jpg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" name="TextBox 313"/>
          <p:cNvSpPr txBox="1"/>
          <p:nvPr/>
        </p:nvSpPr>
        <p:spPr>
          <a:xfrm>
            <a:off x="107504" y="112515"/>
            <a:ext cx="5634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I am who I'm meant to be, </a:t>
            </a:r>
            <a:endParaRPr lang="en-US" altLang="zh-CN" sz="32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683568" y="676782"/>
            <a:ext cx="331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n>
                  <a:solidFill>
                    <a:srgbClr val="8064A2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this is </a:t>
            </a:r>
            <a:r>
              <a:rPr lang="en-US" altLang="zh-CN" sz="4800" dirty="0" smtClean="0">
                <a:ln>
                  <a:solidFill>
                    <a:srgbClr val="8064A2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me</a:t>
            </a:r>
            <a:endParaRPr lang="en-US" altLang="zh-CN" sz="4800" dirty="0">
              <a:ln>
                <a:solidFill>
                  <a:srgbClr val="8064A2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3131840" y="2069831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FF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Print" panose="02000600000000000000" pitchFamily="2" charset="0"/>
                <a:cs typeface="Times New Roman" panose="02020603050405020304" pitchFamily="18" charset="0"/>
              </a:rPr>
              <a:t>The End</a:t>
            </a:r>
            <a:endParaRPr lang="zh-CN" altLang="en-US" sz="4800" dirty="0">
              <a:ln>
                <a:solidFill>
                  <a:schemeClr val="tx1"/>
                </a:solidFill>
              </a:ln>
              <a:solidFill>
                <a:srgbClr val="FFFF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this is me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9581468" y="4669548"/>
            <a:ext cx="289923" cy="28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5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8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2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25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82716E-6 L 1.01979 -0.00957 " pathEditMode="relative" rAng="0" ptsTypes="AA">
                                      <p:cBhvr>
                                        <p:cTn id="59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90" y="-49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75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750"/>
                            </p:stCondLst>
                            <p:childTnLst>
                              <p:par>
                                <p:cTn id="7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25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750"/>
                            </p:stCondLst>
                            <p:childTnLst>
                              <p:par>
                                <p:cTn id="8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75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43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050"/>
                            </p:stCondLst>
                            <p:childTnLst>
                              <p:par>
                                <p:cTn id="1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905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1050"/>
                            </p:stCondLst>
                            <p:childTnLst>
                              <p:par>
                                <p:cTn id="1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405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050"/>
                            </p:stCondLst>
                            <p:childTnLst>
                              <p:par>
                                <p:cTn id="1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855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50"/>
                            </p:stCondLst>
                            <p:childTnLst>
                              <p:par>
                                <p:cTn id="17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50"/>
                            </p:stCondLst>
                            <p:childTnLst>
                              <p:par>
                                <p:cTn id="179" presetID="1" presetClass="exit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80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800"/>
                            </p:stCondLst>
                            <p:childTnLst>
                              <p:par>
                                <p:cTn id="1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8800"/>
                            </p:stCondLst>
                            <p:childTnLst>
                              <p:par>
                                <p:cTn id="20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9550"/>
                            </p:stCondLst>
                            <p:childTnLst>
                              <p:par>
                                <p:cTn id="2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1050"/>
                            </p:stCondLst>
                            <p:childTnLst>
                              <p:par>
                                <p:cTn id="220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2550"/>
                            </p:stCondLst>
                            <p:childTnLst>
                              <p:par>
                                <p:cTn id="22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3300"/>
                            </p:stCondLst>
                            <p:childTnLst>
                              <p:par>
                                <p:cTn id="2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430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7800"/>
                            </p:stCondLst>
                            <p:childTnLst>
                              <p:par>
                                <p:cTn id="2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9800"/>
                            </p:stCondLst>
                            <p:childTnLst>
                              <p:par>
                                <p:cTn id="283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23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64300"/>
                            </p:stCondLst>
                            <p:childTnLst>
                              <p:par>
                                <p:cTn id="30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64800"/>
                            </p:stCondLst>
                            <p:childTnLst>
                              <p:par>
                                <p:cTn id="3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65800"/>
                            </p:stCondLst>
                            <p:childTnLst>
                              <p:par>
                                <p:cTn id="3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6550"/>
                            </p:stCondLst>
                            <p:childTnLst>
                              <p:par>
                                <p:cTn id="3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67550"/>
                            </p:stCondLst>
                            <p:childTnLst>
                              <p:par>
                                <p:cTn id="331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830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68300"/>
                            </p:stCondLst>
                            <p:childTnLst>
                              <p:par>
                                <p:cTn id="3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64198E-7 L 1.01736 -0.00432 " pathEditMode="relative" rAng="0" ptsTypes="AA">
                                      <p:cBhvr>
                                        <p:cTn id="342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68" y="-216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35" presetClass="path" presetSubtype="0" accel="50000" decel="5000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1.94444E-6 -2.46914E-6 L -1.10712 -0.0037 " pathEditMode="relative" rAng="0" ptsTypes="AA">
                                      <p:cBhvr>
                                        <p:cTn id="344" dur="7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82050"/>
                            </p:stCondLst>
                            <p:childTnLst>
                              <p:par>
                                <p:cTn id="34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83050"/>
                            </p:stCondLst>
                            <p:childTnLst>
                              <p:par>
                                <p:cTn id="3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800" decel="100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800" decel="100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800" decel="100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800" decel="100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84050"/>
                            </p:stCondLst>
                            <p:childTnLst>
                              <p:par>
                                <p:cTn id="36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87050"/>
                            </p:stCondLst>
                            <p:childTnLst>
                              <p:par>
                                <p:cTn id="37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88800"/>
                            </p:stCondLst>
                            <p:childTnLst>
                              <p:par>
                                <p:cTn id="3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89800"/>
                            </p:stCondLst>
                            <p:childTnLst>
                              <p:par>
                                <p:cTn id="392" presetID="1" presetClass="exit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92550"/>
                            </p:stCondLst>
                            <p:childTnLst>
                              <p:par>
                                <p:cTn id="3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6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93550"/>
                            </p:stCondLst>
                            <p:childTnLst>
                              <p:par>
                                <p:cTn id="40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95550"/>
                            </p:stCondLst>
                            <p:childTnLst>
                              <p:par>
                                <p:cTn id="4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7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97550"/>
                            </p:stCondLst>
                            <p:childTnLst>
                              <p:par>
                                <p:cTn id="424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00050"/>
                            </p:stCondLst>
                            <p:childTnLst>
                              <p:par>
                                <p:cTn id="4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1" dur="1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4" dur="1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01550"/>
                            </p:stCondLst>
                            <p:childTnLst>
                              <p:par>
                                <p:cTn id="43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03550"/>
                            </p:stCondLst>
                            <p:childTnLst>
                              <p:par>
                                <p:cTn id="4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3" dur="7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6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9" dur="7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05050"/>
                            </p:stCondLst>
                            <p:childTnLst>
                              <p:par>
                                <p:cTn id="4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06050"/>
                            </p:stCondLst>
                            <p:childTnLst>
                              <p:par>
                                <p:cTn id="45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0" dur="2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3" dur="17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08050"/>
                            </p:stCondLst>
                            <p:childTnLst>
                              <p:par>
                                <p:cTn id="465" presetID="1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09450"/>
                            </p:stCondLst>
                            <p:childTnLst>
                              <p:par>
                                <p:cTn id="47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5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11450"/>
                            </p:stCondLst>
                            <p:childTnLst>
                              <p:par>
                                <p:cTn id="477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13200"/>
                            </p:stCondLst>
                            <p:childTnLst>
                              <p:par>
                                <p:cTn id="48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4" dur="2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5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8" dur="2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15200"/>
                            </p:stCondLst>
                            <p:childTnLst>
                              <p:par>
                                <p:cTn id="49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17200"/>
                            </p:stCondLst>
                            <p:childTnLst>
                              <p:par>
                                <p:cTn id="49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7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1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19200"/>
                            </p:stCondLst>
                            <p:childTnLst>
                              <p:par>
                                <p:cTn id="503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21700"/>
                            </p:stCondLst>
                            <p:childTnLst>
                              <p:par>
                                <p:cTn id="50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4" dur="3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24700"/>
                            </p:stCondLst>
                            <p:childTnLst>
                              <p:par>
                                <p:cTn id="51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24800"/>
                            </p:stCondLst>
                            <p:childTnLst>
                              <p:par>
                                <p:cTn id="5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3" dur="1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6" dur="1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26300"/>
                            </p:stCondLst>
                            <p:childTnLst>
                              <p:par>
                                <p:cTn id="52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27800"/>
                            </p:stCondLst>
                            <p:childTnLst>
                              <p:par>
                                <p:cTn id="5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27800"/>
                            </p:stCondLst>
                            <p:childTnLst>
                              <p:par>
                                <p:cTn id="5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7" grpId="0"/>
      <p:bldP spid="7" grpId="1"/>
      <p:bldP spid="10" grpId="0"/>
      <p:bldP spid="10" grpId="1"/>
      <p:bldP spid="14" grpId="0"/>
      <p:bldP spid="14" grpId="1"/>
      <p:bldP spid="16" grpId="0"/>
      <p:bldP spid="16" grpId="1"/>
      <p:bldP spid="19" grpId="0"/>
      <p:bldP spid="19" grpId="1"/>
      <p:bldP spid="21" grpId="0"/>
      <p:bldP spid="21" grpId="1"/>
      <p:bldP spid="23" grpId="0"/>
      <p:bldP spid="23" grpId="1"/>
      <p:bldP spid="25" grpId="0"/>
      <p:bldP spid="25" grpId="1"/>
      <p:bldP spid="28" grpId="0"/>
      <p:bldP spid="28" grpId="1"/>
      <p:bldP spid="30" grpId="0"/>
      <p:bldP spid="30" grpId="1"/>
      <p:bldP spid="32" grpId="0"/>
      <p:bldP spid="32" grpId="1"/>
      <p:bldP spid="33" grpId="0"/>
      <p:bldP spid="33" grpId="1"/>
      <p:bldP spid="36" grpId="0"/>
      <p:bldP spid="36" grpId="1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  <p:bldP spid="44" grpId="0"/>
      <p:bldP spid="44" grpId="1"/>
      <p:bldP spid="49" grpId="0"/>
      <p:bldP spid="49" grpId="1"/>
      <p:bldP spid="50" grpId="0"/>
      <p:bldP spid="50" grpId="1"/>
      <p:bldP spid="52" grpId="0"/>
      <p:bldP spid="52" grpId="1"/>
      <p:bldP spid="289" grpId="0"/>
      <p:bldP spid="289" grpId="1"/>
      <p:bldP spid="292" grpId="0"/>
      <p:bldP spid="292" grpId="1"/>
      <p:bldP spid="293" grpId="0"/>
      <p:bldP spid="293" grpId="1"/>
      <p:bldP spid="294" grpId="0"/>
      <p:bldP spid="294" grpId="1"/>
      <p:bldP spid="296" grpId="0"/>
      <p:bldP spid="296" grpId="1"/>
      <p:bldP spid="298" grpId="0"/>
      <p:bldP spid="298" grpId="1"/>
      <p:bldP spid="300" grpId="0"/>
      <p:bldP spid="300" grpId="1"/>
      <p:bldP spid="304" grpId="0"/>
      <p:bldP spid="304" grpId="1"/>
      <p:bldP spid="306" grpId="0"/>
      <p:bldP spid="306" grpId="1"/>
      <p:bldP spid="307" grpId="0"/>
      <p:bldP spid="307" grpId="1"/>
      <p:bldP spid="310" grpId="0"/>
      <p:bldP spid="310" grpId="1"/>
      <p:bldP spid="311" grpId="0"/>
      <p:bldP spid="311" grpId="1"/>
      <p:bldP spid="314" grpId="0"/>
      <p:bldP spid="314" grpId="1"/>
      <p:bldP spid="315" grpId="0"/>
      <p:bldP spid="315" grpId="1"/>
      <p:bldP spid="31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250</Words>
  <Application>Microsoft Office PowerPoint</Application>
  <PresentationFormat>全屏显示(16:9)</PresentationFormat>
  <Paragraphs>51</Paragraphs>
  <Slides>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Arial</vt:lpstr>
      <vt:lpstr>宋体</vt:lpstr>
      <vt:lpstr>Times New Roman</vt:lpstr>
      <vt:lpstr>Calibri</vt:lpstr>
      <vt:lpstr>Segoe Print</vt:lpstr>
      <vt:lpstr>Segoe UI Black</vt:lpstr>
      <vt:lpstr>幼圆</vt:lpstr>
      <vt:lpstr>Office 主题​​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11050</dc:creator>
  <cp:lastModifiedBy>11050</cp:lastModifiedBy>
  <cp:revision>88</cp:revision>
  <dcterms:created xsi:type="dcterms:W3CDTF">2018-07-10T11:34:28Z</dcterms:created>
  <dcterms:modified xsi:type="dcterms:W3CDTF">2018-07-11T07:48:03Z</dcterms:modified>
</cp:coreProperties>
</file>