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260" r:id="rId4"/>
    <p:sldId id="261" r:id="rId5"/>
    <p:sldId id="262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9" r:id="rId19"/>
    <p:sldId id="280" r:id="rId20"/>
    <p:sldId id="292" r:id="rId21"/>
    <p:sldId id="281" r:id="rId22"/>
    <p:sldId id="282" r:id="rId23"/>
    <p:sldId id="283" r:id="rId24"/>
    <p:sldId id="277" r:id="rId25"/>
    <p:sldId id="284" r:id="rId26"/>
    <p:sldId id="286" r:id="rId27"/>
    <p:sldId id="287" r:id="rId28"/>
    <p:sldId id="278" r:id="rId29"/>
    <p:sldId id="293" r:id="rId30"/>
    <p:sldId id="288" r:id="rId31"/>
    <p:sldId id="289" r:id="rId32"/>
    <p:sldId id="291" r:id="rId33"/>
    <p:sldId id="295" r:id="rId34"/>
  </p:sldIdLst>
  <p:sldSz cx="9144000" cy="5144135" type="screen16x9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C966"/>
    <a:srgbClr val="586788"/>
    <a:srgbClr val="FA8CB8"/>
    <a:srgbClr val="FCB5CB"/>
    <a:srgbClr val="FA9BB6"/>
    <a:srgbClr val="F994B0"/>
    <a:srgbClr val="EF6388"/>
    <a:srgbClr val="DB577C"/>
    <a:srgbClr val="E080A7"/>
    <a:srgbClr val="2A9E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63"/>
            <a:ext cx="6858000" cy="179110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140"/>
            <a:ext cx="6858000" cy="124210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906"/>
            <a:ext cx="7886700" cy="435986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94"/>
            <a:ext cx="7886700" cy="21400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877"/>
            <a:ext cx="7886700" cy="112539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529"/>
            <a:ext cx="3886200" cy="326424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529"/>
            <a:ext cx="3886200" cy="326424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906"/>
            <a:ext cx="7886700" cy="99439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131"/>
            <a:ext cx="3655181" cy="61807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487"/>
            <a:ext cx="3655181" cy="264381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131"/>
            <a:ext cx="3673182" cy="61807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487"/>
            <a:ext cx="3673182" cy="264381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78"/>
            <a:ext cx="3124012" cy="120042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78"/>
            <a:ext cx="4629150" cy="405380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99"/>
            <a:ext cx="3124012" cy="285933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906"/>
            <a:ext cx="1971675" cy="435986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906"/>
            <a:ext cx="5800725" cy="435986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906"/>
            <a:ext cx="7886700" cy="994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529"/>
            <a:ext cx="7886700" cy="326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342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342"/>
            <a:ext cx="30861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342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2" name="图片 11" descr="8f694372251661fc8a37002eb55d7358"/>
          <p:cNvPicPr>
            <a:picLocks noChangeAspect="1"/>
          </p:cNvPicPr>
          <p:nvPr/>
        </p:nvPicPr>
        <p:blipFill>
          <a:blip r:embed="rId1"/>
          <a:srcRect t="949"/>
          <a:stretch>
            <a:fillRect/>
          </a:stretch>
        </p:blipFill>
        <p:spPr>
          <a:xfrm>
            <a:off x="2540" y="8890"/>
            <a:ext cx="9138285" cy="33153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014345" y="3187065"/>
            <a:ext cx="376110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0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PEP M7U1: Living well</a:t>
            </a:r>
            <a:endParaRPr lang="en-US" altLang="zh-CN" sz="2000" b="1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l"/>
            <a:r>
              <a:rPr lang="en-US" altLang="zh-CN" sz="20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Song: Hero-Mariah Carey</a:t>
            </a:r>
            <a:endParaRPr lang="en-US" altLang="zh-CN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l"/>
            <a:r>
              <a:rPr lang="zh-CN" altLang="en-US" b="1">
                <a:solidFill>
                  <a:schemeClr val="bg1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作  者：徐映娴</a:t>
            </a:r>
            <a:endParaRPr lang="zh-CN" altLang="en-US" b="1">
              <a:solidFill>
                <a:schemeClr val="bg1"/>
              </a:solidFill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  <a:p>
            <a:pPr algn="l"/>
            <a:r>
              <a:rPr lang="zh-CN" altLang="en-US" b="1">
                <a:solidFill>
                  <a:schemeClr val="bg1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单  位：华南师范大学外文学院</a:t>
            </a:r>
            <a:endParaRPr lang="zh-CN" altLang="en-US" b="1">
              <a:solidFill>
                <a:schemeClr val="bg1"/>
              </a:solidFill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</p:txBody>
      </p:sp>
      <p:pic>
        <p:nvPicPr>
          <p:cNvPr id="14" name="图片 13" descr="17dfd355bf51e440666d6c33b782226f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l="23121" t="32305" r="18753" b="31055"/>
          <a:stretch>
            <a:fillRect/>
          </a:stretch>
        </p:blipFill>
        <p:spPr>
          <a:xfrm>
            <a:off x="1103630" y="3244850"/>
            <a:ext cx="1459230" cy="920115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570865" y="588010"/>
            <a:ext cx="47955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Look inside you and be strong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3" name="图片 2" descr="t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275" y="1715135"/>
            <a:ext cx="4957445" cy="3305175"/>
          </a:xfrm>
          <a:prstGeom prst="roundRect">
            <a:avLst/>
          </a:prstGeom>
        </p:spPr>
      </p:pic>
      <p:pic>
        <p:nvPicPr>
          <p:cNvPr id="4" name="图片 3" descr="4c94b7eacc678a8e3d65e66270362c18"/>
          <p:cNvPicPr>
            <a:picLocks noChangeAspect="1"/>
          </p:cNvPicPr>
          <p:nvPr/>
        </p:nvPicPr>
        <p:blipFill>
          <a:blip r:embed="rId2"/>
          <a:srcRect l="17857" t="3125" r="11830" b="7500"/>
          <a:stretch>
            <a:fillRect/>
          </a:stretch>
        </p:blipFill>
        <p:spPr>
          <a:xfrm>
            <a:off x="6000750" y="1375410"/>
            <a:ext cx="2676525" cy="364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076065" y="1975485"/>
            <a:ext cx="489394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And you'll finally see the truth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that a hero lies in you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2" name="图片 1" descr="walking_tall"/>
          <p:cNvPicPr>
            <a:picLocks noChangeAspect="1"/>
          </p:cNvPicPr>
          <p:nvPr/>
        </p:nvPicPr>
        <p:blipFill>
          <a:blip r:embed="rId1"/>
          <a:srcRect l="1680" t="502" r="669" b="837"/>
          <a:stretch>
            <a:fillRect/>
          </a:stretch>
        </p:blipFill>
        <p:spPr>
          <a:xfrm>
            <a:off x="245110" y="-8255"/>
            <a:ext cx="3830955" cy="5161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28e6b7f32d1bad0a887e09c000d813a4"/>
          <p:cNvPicPr>
            <a:picLocks noChangeAspect="1"/>
          </p:cNvPicPr>
          <p:nvPr/>
        </p:nvPicPr>
        <p:blipFill>
          <a:blip r:embed="rId1"/>
          <a:srcRect l="4640" t="663" r="9091" b="57"/>
          <a:stretch>
            <a:fillRect/>
          </a:stretch>
        </p:blipFill>
        <p:spPr>
          <a:xfrm>
            <a:off x="-408305" y="-78740"/>
            <a:ext cx="9827895" cy="53022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12645" y="984885"/>
            <a:ext cx="491807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It's a long road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  <a:p>
            <a:pPr algn="ctr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when you face the world alone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04165" y="375285"/>
            <a:ext cx="673798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No one reaches out a hand for you to hold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3" name="图片 2" descr="shutterstock_3109867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732915"/>
            <a:ext cx="4449445" cy="2968625"/>
          </a:xfrm>
          <a:prstGeom prst="roundRect">
            <a:avLst/>
          </a:prstGeom>
        </p:spPr>
      </p:pic>
      <p:pic>
        <p:nvPicPr>
          <p:cNvPr id="4" name="图片 3" descr="2008090914565857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225" y="1350645"/>
            <a:ext cx="2740025" cy="356235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wipe dir="d"/>
      </p:transition>
    </mc:Choice>
    <mc:Fallback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780665" y="419100"/>
            <a:ext cx="31978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You can find love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2" name="图片 1" descr="f52e20c2421db2bfcb4592d912dbb5ed2d06f42d"/>
          <p:cNvPicPr>
            <a:picLocks noChangeAspect="1"/>
          </p:cNvPicPr>
          <p:nvPr/>
        </p:nvPicPr>
        <p:blipFill>
          <a:blip r:embed="rId1"/>
          <a:srcRect b="3532"/>
          <a:stretch>
            <a:fillRect/>
          </a:stretch>
        </p:blipFill>
        <p:spPr>
          <a:xfrm>
            <a:off x="1710690" y="1581150"/>
            <a:ext cx="5608320" cy="3382010"/>
          </a:xfrm>
          <a:prstGeom prst="round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69160" y="1000125"/>
            <a:ext cx="45358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If you search within yourself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comb dir="vert"/>
      </p:transition>
    </mc:Choice>
    <mc:Fallback>
      <p:transition spd="med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218940" y="2004060"/>
            <a:ext cx="384238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And the emptiness you 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felt will disappear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2" name="图片 1" descr="rhythmic-dancing-shiloette-iStock_000087684873_Mediu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930" y="-12700"/>
            <a:ext cx="3450590" cy="5169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971040" y="575310"/>
            <a:ext cx="481266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And then a hero comes along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With the strength to carry on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2" name="图片 1" descr="pg-32-paralympics-gett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75" y="2138680"/>
            <a:ext cx="3742690" cy="2630170"/>
          </a:xfrm>
          <a:prstGeom prst="roundRect">
            <a:avLst/>
          </a:prstGeom>
        </p:spPr>
      </p:pic>
      <p:pic>
        <p:nvPicPr>
          <p:cNvPr id="4" name="图片 3" descr="0013729e46ae0ffdd6c15d"/>
          <p:cNvPicPr>
            <a:picLocks noChangeAspect="1"/>
          </p:cNvPicPr>
          <p:nvPr/>
        </p:nvPicPr>
        <p:blipFill>
          <a:blip r:embed="rId2"/>
          <a:srcRect l="26113" r="21354"/>
          <a:stretch>
            <a:fillRect/>
          </a:stretch>
        </p:blipFill>
        <p:spPr>
          <a:xfrm>
            <a:off x="4826000" y="2085340"/>
            <a:ext cx="3672027" cy="2736899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80975" y="3606800"/>
            <a:ext cx="41173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0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And you know you can survive</a:t>
            </a:r>
            <a:endParaRPr lang="en-US" altLang="zh-CN" sz="20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2" name="图片 1" descr="150723214215-09-ada-disabled-workers-super-1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74515" y="2466975"/>
            <a:ext cx="4759960" cy="2678430"/>
          </a:xfrm>
          <a:prstGeom prst="roundRect">
            <a:avLst/>
          </a:prstGeom>
        </p:spPr>
      </p:pic>
      <p:pic>
        <p:nvPicPr>
          <p:cNvPr id="3" name="图片 2" descr="SPECIALISED ASSISTIVE TECHNOLOGY CENT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26035"/>
            <a:ext cx="4505325" cy="2997200"/>
          </a:xfrm>
          <a:prstGeom prst="round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30140" y="873125"/>
            <a:ext cx="398716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0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And you cast your fears aside</a:t>
            </a:r>
            <a:endParaRPr lang="en-US" altLang="zh-CN" sz="20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-323850" y="-200025"/>
            <a:ext cx="9483090" cy="5924550"/>
            <a:chOff x="-510" y="-315"/>
            <a:chExt cx="14905" cy="9316"/>
          </a:xfrm>
        </p:grpSpPr>
        <p:pic>
          <p:nvPicPr>
            <p:cNvPr id="2" name="图片 1" descr="sad-photo-boy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510" y="-315"/>
              <a:ext cx="14905" cy="931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012" y="3689"/>
              <a:ext cx="5383" cy="130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en-US" altLang="zh-CN" sz="2400" b="1">
                  <a:solidFill>
                    <a:srgbClr val="FA8CB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Print" panose="02000600000000000000" charset="0"/>
                  <a:cs typeface="Segoe Print" panose="02000600000000000000" charset="0"/>
                  <a:sym typeface="+mn-ea"/>
                </a:rPr>
                <a:t>So when you feel like</a:t>
              </a:r>
              <a:endPara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endParaRPr>
            </a:p>
            <a:p>
              <a:pPr algn="l"/>
              <a:r>
                <a:rPr lang="en-US" altLang="zh-CN" sz="2400" b="1">
                  <a:solidFill>
                    <a:srgbClr val="FA8CB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Print" panose="02000600000000000000" charset="0"/>
                  <a:cs typeface="Segoe Print" panose="02000600000000000000" charset="0"/>
                  <a:sym typeface="+mn-ea"/>
                </a:rPr>
                <a:t>hope is gone</a:t>
              </a:r>
              <a:endPara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114165" y="1054100"/>
            <a:ext cx="47955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Look inside you and be strong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5" name="图片 4" descr="transport-for-disabl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640" y="171450"/>
            <a:ext cx="3657600" cy="3657600"/>
          </a:xfrm>
          <a:prstGeom prst="roundRect">
            <a:avLst/>
          </a:prstGeom>
        </p:spPr>
      </p:pic>
      <p:pic>
        <p:nvPicPr>
          <p:cNvPr id="7" name="图片 6" descr="water-park-people-disabilities-morgans-inspiration-island-3-594778435b603__7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165" y="2085975"/>
            <a:ext cx="4378960" cy="291528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r"/>
      </p:transition>
    </mc:Choice>
    <mc:Fallback>
      <p:transition spd="slow"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 descr="1_Ernie_Kwong"/>
          <p:cNvPicPr>
            <a:picLocks noChangeAspect="1"/>
          </p:cNvPicPr>
          <p:nvPr/>
        </p:nvPicPr>
        <p:blipFill>
          <a:blip r:embed="rId1"/>
          <a:srcRect b="7590"/>
          <a:stretch>
            <a:fillRect/>
          </a:stretch>
        </p:blipFill>
        <p:spPr>
          <a:xfrm>
            <a:off x="-755650" y="-861060"/>
            <a:ext cx="10805795" cy="6740525"/>
          </a:xfrm>
          <a:prstGeom prst="rect">
            <a:avLst/>
          </a:prstGeom>
        </p:spPr>
      </p:pic>
      <p:pic>
        <p:nvPicPr>
          <p:cNvPr id="6" name="图片 5" descr="95-160520113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5650" y="-872490"/>
            <a:ext cx="10805795" cy="6078220"/>
          </a:xfrm>
          <a:prstGeom prst="rect">
            <a:avLst/>
          </a:prstGeom>
        </p:spPr>
      </p:pic>
      <p:pic>
        <p:nvPicPr>
          <p:cNvPr id="4" name="图片 3" descr="91b43b567ba1dd231e9d7e6b71785027"/>
          <p:cNvPicPr>
            <a:picLocks noChangeAspect="1"/>
          </p:cNvPicPr>
          <p:nvPr/>
        </p:nvPicPr>
        <p:blipFill>
          <a:blip r:embed="rId3"/>
          <a:srcRect l="22365" t="-764" r="451" b="764"/>
          <a:stretch>
            <a:fillRect/>
          </a:stretch>
        </p:blipFill>
        <p:spPr>
          <a:xfrm>
            <a:off x="-1184275" y="-121920"/>
            <a:ext cx="12157075" cy="5316220"/>
          </a:xfrm>
          <a:prstGeom prst="rect">
            <a:avLst/>
          </a:prstGeom>
        </p:spPr>
      </p:pic>
      <p:pic>
        <p:nvPicPr>
          <p:cNvPr id="9" name="Mariah Carey-Hero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5650" y="-158496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xit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1">
                <p:cTn id="2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077595" y="232410"/>
            <a:ext cx="48939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And you'll finally see the truth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2" name="图片 1" descr="flying-superman-53292-1920x1200"/>
          <p:cNvPicPr>
            <a:picLocks noChangeAspect="1"/>
          </p:cNvPicPr>
          <p:nvPr/>
        </p:nvPicPr>
        <p:blipFill>
          <a:blip r:embed="rId1"/>
          <a:srcRect l="7203" t="3636"/>
          <a:stretch>
            <a:fillRect/>
          </a:stretch>
        </p:blipFill>
        <p:spPr>
          <a:xfrm>
            <a:off x="1581785" y="1348105"/>
            <a:ext cx="5767705" cy="3743960"/>
          </a:xfrm>
          <a:prstGeom prst="round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61815" y="819150"/>
            <a:ext cx="364807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That a hero lies in you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559f8a8c989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61645" y="-27305"/>
            <a:ext cx="9622155" cy="51993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1290" y="394335"/>
            <a:ext cx="426339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Lord knows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  <a:p>
            <a:pPr algn="ctr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Dreams are hard to follow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tmFilter="0,0; .5, 1; 1, 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522095" y="422910"/>
            <a:ext cx="59620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But don't let anyone tear them away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2" name="图片 1" descr="00215dd3103011ae386a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165" y="1083945"/>
            <a:ext cx="6112510" cy="407162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u"/>
      </p:transition>
    </mc:Choice>
    <mc:Fallback>
      <p:transition spd="slow">
        <p:wipe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1bcd4aaace4fdd689719782cfe7d072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-101600"/>
            <a:ext cx="9217660" cy="61233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85690" y="2061210"/>
            <a:ext cx="381698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Hold on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There will be tomorrow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aa6bcec9fd3094df21eb53454a9992db"/>
          <p:cNvPicPr>
            <a:picLocks noChangeAspect="1"/>
          </p:cNvPicPr>
          <p:nvPr/>
        </p:nvPicPr>
        <p:blipFill>
          <a:blip r:embed="rId1"/>
          <a:srcRect t="9473" b="13554"/>
          <a:stretch>
            <a:fillRect/>
          </a:stretch>
        </p:blipFill>
        <p:spPr>
          <a:xfrm>
            <a:off x="-9525" y="-14605"/>
            <a:ext cx="9182735" cy="53759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6540" y="3442335"/>
            <a:ext cx="438467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In time, you'll find the way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8" presetClass="emph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hero-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0" y="-94615"/>
            <a:ext cx="9254490" cy="52749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171315" y="1851660"/>
            <a:ext cx="481266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And then a hero comes along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With the strength to carry on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120265" y="308610"/>
            <a:ext cx="490410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And you cast your fears aside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And you know you can survive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2" name="图片 1" descr="2016091215373661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0955" y="1280795"/>
            <a:ext cx="6563360" cy="3691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sad-hd-wallpaper_102805789_2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" y="635"/>
            <a:ext cx="9159875" cy="51523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1765" y="118110"/>
            <a:ext cx="542226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So when you feel like hope is gone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RobSmith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575" y="-70485"/>
            <a:ext cx="9162415" cy="52387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97935" y="3921125"/>
            <a:ext cx="47955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Look inside you and be strong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10185" y="1285875"/>
            <a:ext cx="410972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0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And you'll finally see the truth</a:t>
            </a:r>
            <a:endParaRPr lang="en-US" altLang="zh-CN" sz="20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3" name="图片 2" descr="142010966703273664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25" y="2414905"/>
            <a:ext cx="4647565" cy="2635885"/>
          </a:xfrm>
          <a:prstGeom prst="roundRect">
            <a:avLst/>
          </a:prstGeom>
        </p:spPr>
      </p:pic>
      <p:pic>
        <p:nvPicPr>
          <p:cNvPr id="4" name="图片 3" descr="81204_1928845_7289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040" y="-22860"/>
            <a:ext cx="4485640" cy="3016885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56505" y="3806825"/>
            <a:ext cx="364807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That a hero lies in you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checker dir="vert"/>
      </p:transition>
    </mc:Choice>
    <mc:Fallback>
      <p:transition spd="med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woman-happiness-sunrise-silhouette-401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-318135"/>
            <a:ext cx="9162415" cy="5619115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911725" y="1770380"/>
            <a:ext cx="2800350" cy="481330"/>
          </a:xfrm>
        </p:spPr>
        <p:txBody>
          <a:bodyPr>
            <a:noAutofit/>
          </a:bodyPr>
          <a:p>
            <a:pPr algn="l"/>
            <a:r>
              <a:rPr lang="zh-CN" altLang="en-US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</a:rPr>
              <a:t>There's a her</a:t>
            </a:r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</a:rPr>
              <a:t>o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82110" y="2375535"/>
            <a:ext cx="45269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If you look inside your heart</a:t>
            </a:r>
            <a:endParaRPr lang="zh-CN" altLang="en-US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>
        <p:dissolve/>
      </p:transition>
    </mc:Choice>
    <mc:Fallback>
      <p:transition spd="med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396740" y="1003935"/>
            <a:ext cx="364807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That a hero lies in you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8" name="图片 7" descr="stephen-hawking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8430" y="2011045"/>
            <a:ext cx="3749040" cy="3124200"/>
          </a:xfrm>
          <a:prstGeom prst="roundRect">
            <a:avLst/>
          </a:prstGeom>
        </p:spPr>
      </p:pic>
      <p:pic>
        <p:nvPicPr>
          <p:cNvPr id="9" name="图片 8" descr="th (1)"/>
          <p:cNvPicPr>
            <a:picLocks noChangeAspect="1"/>
          </p:cNvPicPr>
          <p:nvPr/>
        </p:nvPicPr>
        <p:blipFill>
          <a:blip r:embed="rId2"/>
          <a:srcRect t="28338" r="1674" b="6727"/>
          <a:stretch>
            <a:fillRect/>
          </a:stretch>
        </p:blipFill>
        <p:spPr>
          <a:xfrm>
            <a:off x="542925" y="-635"/>
            <a:ext cx="3405505" cy="342138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c9a4f5451e1380ccba7b30d447e1f3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7465" y="-8890"/>
            <a:ext cx="9174480" cy="51600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7965" y="1146810"/>
            <a:ext cx="364807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That a hero lies in you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2" name="图片 11" descr="8f694372251661fc8a37002eb55d7358"/>
          <p:cNvPicPr>
            <a:picLocks noChangeAspect="1"/>
          </p:cNvPicPr>
          <p:nvPr/>
        </p:nvPicPr>
        <p:blipFill>
          <a:blip r:embed="rId1"/>
          <a:srcRect t="949"/>
          <a:stretch>
            <a:fillRect/>
          </a:stretch>
        </p:blipFill>
        <p:spPr>
          <a:xfrm>
            <a:off x="2540" y="370840"/>
            <a:ext cx="9138285" cy="33153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201035" y="3358515"/>
            <a:ext cx="27419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3600" b="1">
                <a:solidFill>
                  <a:schemeClr val="bg1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Thank you</a:t>
            </a:r>
            <a:endParaRPr lang="en-US" sz="3600" b="1">
              <a:solidFill>
                <a:schemeClr val="bg1"/>
              </a:solidFill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2016-05-05-1462480092-8720347-NYLE_hero_LANDSCAP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029970"/>
            <a:ext cx="7133590" cy="4013200"/>
          </a:xfrm>
          <a:prstGeom prst="rect">
            <a:avLst/>
          </a:prstGeom>
        </p:spPr>
      </p:pic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733425" y="360680"/>
            <a:ext cx="7676515" cy="558165"/>
          </a:xfrm>
        </p:spPr>
        <p:txBody>
          <a:bodyPr>
            <a:noAutofit/>
          </a:bodyPr>
          <a:p>
            <a:pPr marL="0" indent="0" algn="l">
              <a:buNone/>
            </a:pPr>
            <a:r>
              <a:rPr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</a:rPr>
              <a:t>You don't have to be afraid of </a:t>
            </a:r>
            <a:r>
              <a:rPr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what you are</a:t>
            </a:r>
            <a:r>
              <a:rPr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</a:rPr>
              <a:t> </a:t>
            </a:r>
            <a:endParaRPr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blinds/>
      </p:transition>
    </mc:Choice>
    <mc:Fallback>
      <p:transition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xit" presetSubtype="8" fill="hold" grpId="2" nodeType="after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/>
      <p:bldP spid="4" grpId="2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 descr="1757635_5_31ae_oscar-pistorius-a-l-issue-de-son-400-metres_30ea3c8e000962dd63900ed0ab8db6c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495" y="1359535"/>
            <a:ext cx="5868035" cy="3792220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/>
        </p:nvSpPr>
        <p:spPr>
          <a:xfrm>
            <a:off x="2386965" y="446405"/>
            <a:ext cx="3457575" cy="500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</a:rPr>
              <a:t>There's an answer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09745" y="880110"/>
            <a:ext cx="42398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If you reach into your soul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>
        <p:zoom dir="in"/>
      </p:transition>
    </mc:Choice>
    <mc:Fallback>
      <p:transition spd="med" advClick="0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076065" y="908685"/>
            <a:ext cx="498157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And the sorrow that you know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will melt away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10" name="图片 9" descr="23"/>
          <p:cNvPicPr>
            <a:picLocks noChangeAspect="1"/>
          </p:cNvPicPr>
          <p:nvPr/>
        </p:nvPicPr>
        <p:blipFill>
          <a:blip r:embed="rId1"/>
          <a:srcRect l="15401" r="3369" b="5553"/>
          <a:stretch>
            <a:fillRect/>
          </a:stretch>
        </p:blipFill>
        <p:spPr>
          <a:xfrm>
            <a:off x="285750" y="809625"/>
            <a:ext cx="3566795" cy="2592070"/>
          </a:xfrm>
          <a:prstGeom prst="roundRect">
            <a:avLst/>
          </a:prstGeom>
        </p:spPr>
      </p:pic>
      <p:pic>
        <p:nvPicPr>
          <p:cNvPr id="8" name="图片 7" descr="0d2f2c3187c566a73bceab54e83597d4"/>
          <p:cNvPicPr>
            <a:picLocks noChangeAspect="1"/>
          </p:cNvPicPr>
          <p:nvPr/>
        </p:nvPicPr>
        <p:blipFill>
          <a:blip r:embed="rId2"/>
          <a:srcRect l="31723" r="16070"/>
          <a:stretch>
            <a:fillRect/>
          </a:stretch>
        </p:blipFill>
        <p:spPr>
          <a:xfrm>
            <a:off x="3074670" y="2481580"/>
            <a:ext cx="3274060" cy="261366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zoom dir="in"/>
      </p:transition>
    </mc:Choice>
    <mc:Fallback>
      <p:transition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 tmFilter="0, 0; .2, .5; .8, .5; 1, 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00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076065" y="1975485"/>
            <a:ext cx="481266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And then a hero comes along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With the strength to carry on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3" name="图片 2" descr="lar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440" y="4445"/>
            <a:ext cx="3857625" cy="5135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4c9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4c9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51765" y="1829435"/>
            <a:ext cx="490410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And you cast your fears aside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And you know you can survive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3" name="图片 2" descr="Hannah_Cockrof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0530" y="242570"/>
            <a:ext cx="3169920" cy="465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4c9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4c9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78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860550" y="880110"/>
            <a:ext cx="542226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>
                <a:solidFill>
                  <a:srgbClr val="FA8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charset="0"/>
                <a:cs typeface="Segoe Print" panose="02000600000000000000" charset="0"/>
                <a:sym typeface="+mn-ea"/>
              </a:rPr>
              <a:t>So when you feel like hope is gone</a:t>
            </a:r>
            <a:endParaRPr lang="en-US" altLang="zh-CN" sz="2400" b="1">
              <a:solidFill>
                <a:srgbClr val="FA8C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pic>
        <p:nvPicPr>
          <p:cNvPr id="2" name="图片 1" descr="447299"/>
          <p:cNvPicPr>
            <a:picLocks noChangeAspect="1"/>
          </p:cNvPicPr>
          <p:nvPr/>
        </p:nvPicPr>
        <p:blipFill>
          <a:blip r:embed="rId1"/>
          <a:srcRect l="9546" t="-506" r="34207" b="506"/>
          <a:stretch>
            <a:fillRect/>
          </a:stretch>
        </p:blipFill>
        <p:spPr>
          <a:xfrm>
            <a:off x="1162685" y="1724025"/>
            <a:ext cx="2876550" cy="2876550"/>
          </a:xfrm>
          <a:prstGeom prst="ellipse">
            <a:avLst/>
          </a:prstGeom>
        </p:spPr>
      </p:pic>
      <p:pic>
        <p:nvPicPr>
          <p:cNvPr id="3" name="图片 2" descr="mood-art-people-scary-backgroundscool-images-sorrowdepression-dark-sad-personal-use"/>
          <p:cNvPicPr>
            <a:picLocks noChangeAspect="1"/>
          </p:cNvPicPr>
          <p:nvPr/>
        </p:nvPicPr>
        <p:blipFill>
          <a:blip r:embed="rId2"/>
          <a:srcRect l="16626" r="16626"/>
          <a:stretch>
            <a:fillRect/>
          </a:stretch>
        </p:blipFill>
        <p:spPr>
          <a:xfrm>
            <a:off x="4848860" y="1753235"/>
            <a:ext cx="2876421" cy="287642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1287</Words>
  <Application>WPS 演示</Application>
  <PresentationFormat>宽屏</PresentationFormat>
  <Paragraphs>89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106" baseType="lpstr">
      <vt:lpstr>Arial</vt:lpstr>
      <vt:lpstr>宋体</vt:lpstr>
      <vt:lpstr>Wingdings</vt:lpstr>
      <vt:lpstr>Arial Unicode MS</vt:lpstr>
      <vt:lpstr>Calibri Light</vt:lpstr>
      <vt:lpstr>Calibri</vt:lpstr>
      <vt:lpstr>微软雅黑</vt:lpstr>
      <vt:lpstr>MS Gothic</vt:lpstr>
      <vt:lpstr>Yu Gothic Medium</vt:lpstr>
      <vt:lpstr>Yu Gothic UI Light</vt:lpstr>
      <vt:lpstr>Yu Gothic UI Semibold</vt:lpstr>
      <vt:lpstr>Yu Gothic UI Semilight</vt:lpstr>
      <vt:lpstr>Arial Black</vt:lpstr>
      <vt:lpstr>Bahnschrift SemiBold</vt:lpstr>
      <vt:lpstr>Consolas</vt:lpstr>
      <vt:lpstr>Comic Sans MS</vt:lpstr>
      <vt:lpstr>Ebrima</vt:lpstr>
      <vt:lpstr>Microsoft Tai Le</vt:lpstr>
      <vt:lpstr>Segoe UI</vt:lpstr>
      <vt:lpstr>Segoe Script</vt:lpstr>
      <vt:lpstr>Segoe Print</vt:lpstr>
      <vt:lpstr>Sitka Text</vt:lpstr>
      <vt:lpstr>Trebuchet MS</vt:lpstr>
      <vt:lpstr>叶根友毛笔行书2.0版</vt:lpstr>
      <vt:lpstr>微软雅黑 Light</vt:lpstr>
      <vt:lpstr>新宋体</vt:lpstr>
      <vt:lpstr>方正兰亭超细黑简体</vt:lpstr>
      <vt:lpstr>楷体</vt:lpstr>
      <vt:lpstr>等线</vt:lpstr>
      <vt:lpstr>等线 Light</vt:lpstr>
      <vt:lpstr>MingLiU-ExtB</vt:lpstr>
      <vt:lpstr>黑体</vt:lpstr>
      <vt:lpstr>hakuyoxingshu7000</vt:lpstr>
      <vt:lpstr>Malgun Gothic Semilight</vt:lpstr>
      <vt:lpstr>Malgun Gothic</vt:lpstr>
      <vt:lpstr>Microsoft JhengHei</vt:lpstr>
      <vt:lpstr>Microsoft JhengHei UI</vt:lpstr>
      <vt:lpstr>Microsoft JhengHei UI Light</vt:lpstr>
      <vt:lpstr>04b_21</vt:lpstr>
      <vt:lpstr>Bahnschrift Light</vt:lpstr>
      <vt:lpstr>Cambria</vt:lpstr>
      <vt:lpstr>Franklin Gothic Medium</vt:lpstr>
      <vt:lpstr>Courier New</vt:lpstr>
      <vt:lpstr>Impact</vt:lpstr>
      <vt:lpstr>Microsoft PhagsPa</vt:lpstr>
      <vt:lpstr>Microsoft New Tai Lue</vt:lpstr>
      <vt:lpstr>MT Extra</vt:lpstr>
      <vt:lpstr>MS Reference Specialty</vt:lpstr>
      <vt:lpstr>Palatino Linotype</vt:lpstr>
      <vt:lpstr>Segoe UI Emoji</vt:lpstr>
      <vt:lpstr>Segoe UI Black</vt:lpstr>
      <vt:lpstr>Segoe UI Light</vt:lpstr>
      <vt:lpstr>Segoe UI Semibold</vt:lpstr>
      <vt:lpstr>Times New Roman</vt:lpstr>
      <vt:lpstr>Verdana</vt:lpstr>
      <vt:lpstr>Webdings</vt:lpstr>
      <vt:lpstr>Wingdings</vt:lpstr>
      <vt:lpstr>Symbol</vt:lpstr>
      <vt:lpstr>Sylfaen</vt:lpstr>
      <vt:lpstr>Nirmala UI Semilight</vt:lpstr>
      <vt:lpstr>Microsoft Himalaya</vt:lpstr>
      <vt:lpstr>Bookshelf Symbol 7</vt:lpstr>
      <vt:lpstr>SimSun-ExtB</vt:lpstr>
      <vt:lpstr>PMingLiU-ExtB</vt:lpstr>
      <vt:lpstr>MS UI Gothic</vt:lpstr>
      <vt:lpstr>Leelawadee UI Semilight</vt:lpstr>
      <vt:lpstr>Leelawadee UI</vt:lpstr>
      <vt:lpstr>Microsoft JhengHei Light</vt:lpstr>
      <vt:lpstr>MingLiU_HKSCS-ExtB</vt:lpstr>
      <vt:lpstr>Yu Gothic Light</vt:lpstr>
      <vt:lpstr>Bahnschrift SemiLight</vt:lpstr>
      <vt:lpstr>HoloLens MDL2 Assets</vt:lpstr>
      <vt:lpstr>Segoe MDL2 Assets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Sointou.</cp:lastModifiedBy>
  <cp:revision>31</cp:revision>
  <dcterms:created xsi:type="dcterms:W3CDTF">2018-07-12T03:13:29Z</dcterms:created>
  <dcterms:modified xsi:type="dcterms:W3CDTF">2018-07-12T09:07:13Z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2052-10.1.0.7468</vt:lpwstr>
  </property>
</Properties>
</file>