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83" r:id="rId2"/>
    <p:sldId id="257" r:id="rId3"/>
    <p:sldId id="305" r:id="rId4"/>
    <p:sldId id="307" r:id="rId5"/>
    <p:sldId id="286" r:id="rId6"/>
    <p:sldId id="287" r:id="rId7"/>
    <p:sldId id="308" r:id="rId8"/>
    <p:sldId id="289" r:id="rId9"/>
    <p:sldId id="261" r:id="rId10"/>
    <p:sldId id="291" r:id="rId11"/>
    <p:sldId id="294" r:id="rId12"/>
    <p:sldId id="293" r:id="rId13"/>
    <p:sldId id="292" r:id="rId14"/>
    <p:sldId id="295" r:id="rId15"/>
    <p:sldId id="298" r:id="rId16"/>
    <p:sldId id="263" r:id="rId17"/>
    <p:sldId id="302" r:id="rId18"/>
    <p:sldId id="303" r:id="rId19"/>
    <p:sldId id="304" r:id="rId20"/>
    <p:sldId id="266" r:id="rId21"/>
    <p:sldId id="272" r:id="rId22"/>
    <p:sldId id="301" r:id="rId23"/>
    <p:sldId id="300" r:id="rId24"/>
    <p:sldId id="299" r:id="rId25"/>
    <p:sldId id="276" r:id="rId26"/>
  </p:sldIdLst>
  <p:sldSz cx="9144000" cy="5143500" type="screen16x9"/>
  <p:notesSz cx="6858000" cy="9144000"/>
  <p:embeddedFontLst>
    <p:embeddedFont>
      <p:font typeface="Segoe UI Black" panose="020B0A02040204020203" pitchFamily="34" charset="0"/>
      <p:bold r:id="rId28"/>
      <p:boldItalic r:id="rId29"/>
    </p:embeddedFont>
    <p:embeddedFont>
      <p:font typeface="等线 Light" panose="02010600030101010101" pitchFamily="2" charset="-122"/>
      <p:regular r:id="rId30"/>
    </p:embeddedFont>
    <p:embeddedFont>
      <p:font typeface="等线" panose="02010600030101010101" pitchFamily="2" charset="-122"/>
      <p:regular r:id="rId31"/>
      <p:bold r:id="rId32"/>
    </p:embeddedFont>
    <p:embeddedFont>
      <p:font typeface="微软雅黑" panose="020B0503020204020204" pitchFamily="34" charset="-122"/>
      <p:regular r:id="rId33"/>
      <p:bold r:id="rId34"/>
    </p:embeddedFont>
    <p:embeddedFont>
      <p:font typeface="One Stroke Script LET" pitchFamily="2" charset="0"/>
      <p:regular r:id="rId35"/>
    </p:embeddedFont>
    <p:embeddedFont>
      <p:font typeface="方正粉丝天下简体" panose="02000000000000000000" pitchFamily="2" charset="-122"/>
      <p:regular r:id="rId36"/>
    </p:embeddedFont>
  </p:embeddedFont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456B"/>
    <a:srgbClr val="008AF2"/>
    <a:srgbClr val="29C7FF"/>
    <a:srgbClr val="199CFF"/>
    <a:srgbClr val="93E0FF"/>
    <a:srgbClr val="79D9FF"/>
    <a:srgbClr val="1DBEFF"/>
    <a:srgbClr val="009E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8290" autoAdjust="0"/>
  </p:normalViewPr>
  <p:slideViewPr>
    <p:cSldViewPr snapToGrid="0">
      <p:cViewPr varScale="1">
        <p:scale>
          <a:sx n="84" d="100"/>
          <a:sy n="84" d="100"/>
        </p:scale>
        <p:origin x="288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F6BE82-72DF-4B1D-A525-8792C63215A9}" type="datetimeFigureOut">
              <a:rPr lang="zh-CN" altLang="en-US" smtClean="0"/>
              <a:pPr/>
              <a:t>2018/7/15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854581-2A9B-4538-87BF-F4DEEAAEAD9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701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F3C0-D8A2-4256-AFF6-F0CE3AD7DF69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5DCB-FDE9-472D-8E58-5C3DDD6C616D}" type="datetimeFigureOut">
              <a:rPr lang="zh-CN" altLang="en-US" smtClean="0"/>
              <a:pPr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9FD81-305D-4BE0-83A7-A2D06762B1C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5DCB-FDE9-472D-8E58-5C3DDD6C616D}" type="datetimeFigureOut">
              <a:rPr lang="zh-CN" altLang="en-US" smtClean="0"/>
              <a:pPr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9FD81-305D-4BE0-83A7-A2D06762B1C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5DCB-FDE9-472D-8E58-5C3DDD6C616D}" type="datetimeFigureOut">
              <a:rPr lang="zh-CN" altLang="en-US" smtClean="0"/>
              <a:pPr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9FD81-305D-4BE0-83A7-A2D06762B1C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5DCB-FDE9-472D-8E58-5C3DDD6C616D}" type="datetimeFigureOut">
              <a:rPr lang="zh-CN" altLang="en-US" smtClean="0"/>
              <a:pPr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9FD81-305D-4BE0-83A7-A2D06762B1C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5DCB-FDE9-472D-8E58-5C3DDD6C616D}" type="datetimeFigureOut">
              <a:rPr lang="zh-CN" altLang="en-US" smtClean="0"/>
              <a:pPr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9FD81-305D-4BE0-83A7-A2D06762B1C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5DCB-FDE9-472D-8E58-5C3DDD6C616D}" type="datetimeFigureOut">
              <a:rPr lang="zh-CN" altLang="en-US" smtClean="0"/>
              <a:pPr/>
              <a:t>2018/7/15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9FD81-305D-4BE0-83A7-A2D06762B1C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5DCB-FDE9-472D-8E58-5C3DDD6C616D}" type="datetimeFigureOut">
              <a:rPr lang="zh-CN" altLang="en-US" smtClean="0"/>
              <a:pPr/>
              <a:t>2018/7/15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9FD81-305D-4BE0-83A7-A2D06762B1C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5DCB-FDE9-472D-8E58-5C3DDD6C616D}" type="datetimeFigureOut">
              <a:rPr lang="zh-CN" altLang="en-US" smtClean="0"/>
              <a:pPr/>
              <a:t>2018/7/15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9FD81-305D-4BE0-83A7-A2D06762B1C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5DCB-FDE9-472D-8E58-5C3DDD6C616D}" type="datetimeFigureOut">
              <a:rPr lang="zh-CN" altLang="en-US" smtClean="0"/>
              <a:pPr/>
              <a:t>2018/7/15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9FD81-305D-4BE0-83A7-A2D06762B1C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5DCB-FDE9-472D-8E58-5C3DDD6C616D}" type="datetimeFigureOut">
              <a:rPr lang="zh-CN" altLang="en-US" smtClean="0"/>
              <a:pPr/>
              <a:t>2018/7/15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9FD81-305D-4BE0-83A7-A2D06762B1C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5DCB-FDE9-472D-8E58-5C3DDD6C616D}" type="datetimeFigureOut">
              <a:rPr lang="zh-CN" altLang="en-US" smtClean="0"/>
              <a:pPr/>
              <a:t>2018/7/15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9FD81-305D-4BE0-83A7-A2D06762B1C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05DCB-FDE9-472D-8E58-5C3DDD6C616D}" type="datetimeFigureOut">
              <a:rPr lang="zh-CN" altLang="en-US" smtClean="0"/>
              <a:pPr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9FD81-305D-4BE0-83A7-A2D06762B1C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0" b="29313"/>
          <a:stretch>
            <a:fillRect/>
          </a:stretch>
        </p:blipFill>
        <p:spPr>
          <a:xfrm>
            <a:off x="-56139" y="0"/>
            <a:ext cx="9200139" cy="5143500"/>
          </a:xfrm>
          <a:prstGeom prst="rect">
            <a:avLst/>
          </a:prstGeom>
          <a:noFill/>
          <a:ln w="2857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t="2222" r="1078" b="1946"/>
          <a:stretch>
            <a:fillRect/>
          </a:stretch>
        </p:blipFill>
        <p:spPr>
          <a:xfrm>
            <a:off x="-56140" y="0"/>
            <a:ext cx="920014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microsoft.com/office/2007/relationships/hdphoto" Target="../media/hdphoto4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3.jpeg"/><Relationship Id="rId7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9.jpeg"/><Relationship Id="rId4" Type="http://schemas.openxmlformats.org/officeDocument/2006/relationships/image" Target="../media/image24.jpe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13.pn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t="2222" b="1946"/>
          <a:stretch>
            <a:fillRect/>
          </a:stretch>
        </p:blipFill>
        <p:spPr>
          <a:xfrm>
            <a:off x="-544511" y="-212805"/>
            <a:ext cx="9688511" cy="5357813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660855" y="3274094"/>
            <a:ext cx="0" cy="1336103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1000">
                  <a:srgbClr val="29C7FF"/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820352" y="1254232"/>
            <a:ext cx="3254737" cy="108491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marL="205740" indent="-20574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en-US" altLang="zh-CN" sz="6600" b="1" dirty="0">
                <a:gradFill>
                  <a:gsLst>
                    <a:gs pos="0">
                      <a:schemeClr val="bg1">
                        <a:lumMod val="65000"/>
                      </a:schemeClr>
                    </a:gs>
                    <a:gs pos="69000">
                      <a:srgbClr val="F6F6F6"/>
                    </a:gs>
                    <a:gs pos="2300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0"/>
                </a:gradFill>
                <a:latin typeface="方正粉丝天下简体" panose="02000000000000000000" pitchFamily="2" charset="-122"/>
                <a:ea typeface="方正粉丝天下简体" panose="02000000000000000000" pitchFamily="2" charset="-122"/>
                <a:cs typeface="Segoe UI Black" panose="020B0A02040204020203" pitchFamily="34" charset="0"/>
              </a:rPr>
              <a:t>Robots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636890" y="2339144"/>
            <a:ext cx="3621663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dist"/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32"/>
          <p:cNvSpPr txBox="1">
            <a:spLocks noChangeArrowheads="1"/>
          </p:cNvSpPr>
          <p:nvPr/>
        </p:nvSpPr>
        <p:spPr bwMode="auto">
          <a:xfrm>
            <a:off x="854761" y="3629865"/>
            <a:ext cx="2999228" cy="1146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歌曲：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Robot Song</a:t>
            </a:r>
          </a:p>
          <a:p>
            <a:pPr eaLnBrk="1" hangingPunct="1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作者：庞景华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eaLnBrk="1" hangingPunct="1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单位：华南师范大学外文学院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版本：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人教版高中英语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M7U2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63" b="96777" l="3210" r="960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17"/>
          <a:stretch/>
        </p:blipFill>
        <p:spPr>
          <a:xfrm>
            <a:off x="5333709" y="1438163"/>
            <a:ext cx="2880114" cy="3538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MV2分钟">
            <a:hlinkClick r:id="" action="ppaction://media"/>
            <a:extLst>
              <a:ext uri="{FF2B5EF4-FFF2-40B4-BE49-F238E27FC236}">
                <a16:creationId xmlns:a16="http://schemas.microsoft.com/office/drawing/2014/main" id="{3135FD46-3F48-45BE-BDFC-8BFB49660E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79220" y="8382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2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.01449 C -0.01042 -0.01727 -0.02066 -0.04903 -0.02882 -0.04625 C -0.03698 -0.04348 -0.0408 0.02899 -0.04948 0.03145 C -0.05816 0.03392 -0.07223 -0.03084 -0.08091 -0.03176 C -0.08959 -0.03269 -0.09549 -0.00308 -0.10139 0.02652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00" y="-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接连接符 17"/>
          <p:cNvCxnSpPr/>
          <p:nvPr/>
        </p:nvCxnSpPr>
        <p:spPr>
          <a:xfrm>
            <a:off x="4470678" y="2946836"/>
            <a:ext cx="3543300" cy="0"/>
          </a:xfrm>
          <a:prstGeom prst="line">
            <a:avLst/>
          </a:prstGeom>
          <a:ln>
            <a:solidFill>
              <a:srgbClr val="F9F9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V="1">
            <a:off x="7042428" y="2652450"/>
            <a:ext cx="0" cy="798314"/>
          </a:xfrm>
          <a:prstGeom prst="line">
            <a:avLst/>
          </a:prstGeom>
          <a:ln>
            <a:solidFill>
              <a:srgbClr val="F9F9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>
            <a:off x="378714" y="457081"/>
            <a:ext cx="8386572" cy="315516"/>
            <a:chOff x="244824" y="464272"/>
            <a:chExt cx="11182096" cy="42068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66463" y="476493"/>
              <a:ext cx="3060457" cy="408467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flipH="1">
              <a:off x="244824" y="464272"/>
              <a:ext cx="3060457" cy="408467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2355048" y="628685"/>
            <a:ext cx="56589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One Stroke Script LET" pitchFamily="2" charset="0"/>
                <a:ea typeface="方正粉丝天下简体" panose="02000000000000000000" pitchFamily="2" charset="-122"/>
                <a:cs typeface="Andalus" panose="02020603050405020304" pitchFamily="18" charset="-78"/>
              </a:rPr>
              <a:t>Look at my hands move</a:t>
            </a:r>
          </a:p>
          <a:p>
            <a:r>
              <a:rPr lang="en-US" altLang="zh-CN" sz="4000" b="1" dirty="0">
                <a:solidFill>
                  <a:schemeClr val="bg1"/>
                </a:solidFill>
                <a:latin typeface="One Stroke Script LET" pitchFamily="2" charset="0"/>
                <a:ea typeface="方正粉丝天下简体" panose="02000000000000000000" pitchFamily="2" charset="-122"/>
                <a:cs typeface="Andalus" panose="02020603050405020304" pitchFamily="18" charset="-78"/>
              </a:rPr>
              <a:t>      Look at my voice grow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5" y="1663987"/>
            <a:ext cx="1872000" cy="268420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pic>
        <p:nvPicPr>
          <p:cNvPr id="11" name="图片 10" descr="踢足球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514" t="-2874" b="4472"/>
          <a:stretch>
            <a:fillRect/>
          </a:stretch>
        </p:blipFill>
        <p:spPr>
          <a:xfrm>
            <a:off x="7712243" y="3272396"/>
            <a:ext cx="1431757" cy="1720709"/>
          </a:xfrm>
          <a:prstGeom prst="rect">
            <a:avLst/>
          </a:prstGeom>
        </p:spPr>
      </p:pic>
      <p:pic>
        <p:nvPicPr>
          <p:cNvPr id="10" name="图片 9" descr="timg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66A844"/>
              </a:clrFrom>
              <a:clrTo>
                <a:srgbClr val="66A844">
                  <a:alpha val="0"/>
                </a:srgbClr>
              </a:clrTo>
            </a:clrChange>
          </a:blip>
          <a:srcRect l="6725" t="13334" r="8363" b="11813"/>
          <a:stretch>
            <a:fillRect/>
          </a:stretch>
        </p:blipFill>
        <p:spPr>
          <a:xfrm flipV="1">
            <a:off x="7096720" y="3982452"/>
            <a:ext cx="567397" cy="50018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461440" y="1883009"/>
            <a:ext cx="45315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prstClr val="white"/>
                </a:solidFill>
                <a:latin typeface="One Stroke Script LET" pitchFamily="2" charset="0"/>
                <a:ea typeface="方正粉丝天下简体" panose="02000000000000000000" pitchFamily="2" charset="-122"/>
                <a:cs typeface="Andalus" panose="02020603050405020304" pitchFamily="18" charset="-78"/>
              </a:rPr>
              <a:t> That’s how my legs move</a:t>
            </a:r>
            <a:endParaRPr lang="zh-CN" altLang="en-US" sz="4000" dirty="0">
              <a:latin typeface="One Stroke Script LET" pitchFamily="2" charset="0"/>
              <a:ea typeface="方正粉丝天下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257577"/>
      </p:ext>
    </p:ext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1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71 0.04254 C -0.07222 -0.0299 -0.10156 -0.10234 -0.17552 -0.07891 C -0.24948 -0.05548 -0.43368 0.13934 -0.48611 0.1828 " pathEditMode="relative" ptsTypes="aaA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0" b="27915"/>
          <a:stretch>
            <a:fillRect/>
          </a:stretch>
        </p:blipFill>
        <p:spPr>
          <a:xfrm>
            <a:off x="-56139" y="0"/>
            <a:ext cx="9200139" cy="5272088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1348616" y="1651496"/>
            <a:ext cx="2073396" cy="2409224"/>
            <a:chOff x="1214257" y="2287465"/>
            <a:chExt cx="3773487" cy="4268788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68" b="9820"/>
            <a:stretch>
              <a:fillRect/>
            </a:stretch>
          </p:blipFill>
          <p:spPr>
            <a:xfrm>
              <a:off x="1287099" y="2369776"/>
              <a:ext cx="3627802" cy="4099401"/>
            </a:xfrm>
            <a:custGeom>
              <a:avLst/>
              <a:gdLst>
                <a:gd name="connsiteX0" fmla="*/ 450850 w 3773487"/>
                <a:gd name="connsiteY0" fmla="*/ 0 h 4264025"/>
                <a:gd name="connsiteX1" fmla="*/ 3305174 w 3773487"/>
                <a:gd name="connsiteY1" fmla="*/ 0 h 4264025"/>
                <a:gd name="connsiteX2" fmla="*/ 3773487 w 3773487"/>
                <a:gd name="connsiteY2" fmla="*/ 490538 h 4264025"/>
                <a:gd name="connsiteX3" fmla="*/ 3773487 w 3773487"/>
                <a:gd name="connsiteY3" fmla="*/ 3306763 h 4264025"/>
                <a:gd name="connsiteX4" fmla="*/ 3281362 w 3773487"/>
                <a:gd name="connsiteY4" fmla="*/ 3781425 h 4264025"/>
                <a:gd name="connsiteX5" fmla="*/ 1878012 w 3773487"/>
                <a:gd name="connsiteY5" fmla="*/ 3805238 h 4264025"/>
                <a:gd name="connsiteX6" fmla="*/ 1419225 w 3773487"/>
                <a:gd name="connsiteY6" fmla="*/ 4264025 h 4264025"/>
                <a:gd name="connsiteX7" fmla="*/ 450850 w 3773487"/>
                <a:gd name="connsiteY7" fmla="*/ 4264025 h 4264025"/>
                <a:gd name="connsiteX8" fmla="*/ 0 w 3773487"/>
                <a:gd name="connsiteY8" fmla="*/ 3773488 h 4264025"/>
                <a:gd name="connsiteX9" fmla="*/ 0 w 3773487"/>
                <a:gd name="connsiteY9" fmla="*/ 490538 h 426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73487" h="4264025">
                  <a:moveTo>
                    <a:pt x="450850" y="0"/>
                  </a:moveTo>
                  <a:lnTo>
                    <a:pt x="3305174" y="0"/>
                  </a:lnTo>
                  <a:lnTo>
                    <a:pt x="3773487" y="490538"/>
                  </a:lnTo>
                  <a:lnTo>
                    <a:pt x="3773487" y="3306763"/>
                  </a:lnTo>
                  <a:lnTo>
                    <a:pt x="3281362" y="3781425"/>
                  </a:lnTo>
                  <a:lnTo>
                    <a:pt x="1878012" y="3805238"/>
                  </a:lnTo>
                  <a:lnTo>
                    <a:pt x="1419225" y="4264025"/>
                  </a:lnTo>
                  <a:lnTo>
                    <a:pt x="450850" y="4264025"/>
                  </a:lnTo>
                  <a:lnTo>
                    <a:pt x="0" y="3773488"/>
                  </a:lnTo>
                  <a:lnTo>
                    <a:pt x="0" y="490538"/>
                  </a:lnTo>
                  <a:close/>
                </a:path>
              </a:pathLst>
            </a:custGeom>
          </p:spPr>
        </p:pic>
        <p:sp>
          <p:nvSpPr>
            <p:cNvPr id="15" name="Freeform 6"/>
            <p:cNvSpPr/>
            <p:nvPr/>
          </p:nvSpPr>
          <p:spPr bwMode="auto">
            <a:xfrm>
              <a:off x="1214257" y="4178178"/>
              <a:ext cx="2581275" cy="2378075"/>
            </a:xfrm>
            <a:custGeom>
              <a:avLst/>
              <a:gdLst>
                <a:gd name="T0" fmla="*/ 16 w 1626"/>
                <a:gd name="T1" fmla="*/ 0 h 1495"/>
                <a:gd name="T2" fmla="*/ 107 w 1626"/>
                <a:gd name="T3" fmla="*/ 76 h 1495"/>
                <a:gd name="T4" fmla="*/ 107 w 1626"/>
                <a:gd name="T5" fmla="*/ 603 h 1495"/>
                <a:gd name="T6" fmla="*/ 38 w 1626"/>
                <a:gd name="T7" fmla="*/ 655 h 1495"/>
                <a:gd name="T8" fmla="*/ 45 w 1626"/>
                <a:gd name="T9" fmla="*/ 1096 h 1495"/>
                <a:gd name="T10" fmla="*/ 182 w 1626"/>
                <a:gd name="T11" fmla="*/ 1241 h 1495"/>
                <a:gd name="T12" fmla="*/ 182 w 1626"/>
                <a:gd name="T13" fmla="*/ 1309 h 1495"/>
                <a:gd name="T14" fmla="*/ 331 w 1626"/>
                <a:gd name="T15" fmla="*/ 1450 h 1495"/>
                <a:gd name="T16" fmla="*/ 868 w 1626"/>
                <a:gd name="T17" fmla="*/ 1450 h 1495"/>
                <a:gd name="T18" fmla="*/ 1013 w 1626"/>
                <a:gd name="T19" fmla="*/ 1313 h 1495"/>
                <a:gd name="T20" fmla="*/ 1013 w 1626"/>
                <a:gd name="T21" fmla="*/ 1237 h 1495"/>
                <a:gd name="T22" fmla="*/ 1047 w 1626"/>
                <a:gd name="T23" fmla="*/ 1218 h 1495"/>
                <a:gd name="T24" fmla="*/ 1085 w 1626"/>
                <a:gd name="T25" fmla="*/ 1222 h 1495"/>
                <a:gd name="T26" fmla="*/ 1112 w 1626"/>
                <a:gd name="T27" fmla="*/ 1180 h 1495"/>
                <a:gd name="T28" fmla="*/ 1142 w 1626"/>
                <a:gd name="T29" fmla="*/ 1191 h 1495"/>
                <a:gd name="T30" fmla="*/ 1142 w 1626"/>
                <a:gd name="T31" fmla="*/ 1157 h 1495"/>
                <a:gd name="T32" fmla="*/ 1371 w 1626"/>
                <a:gd name="T33" fmla="*/ 1161 h 1495"/>
                <a:gd name="T34" fmla="*/ 1417 w 1626"/>
                <a:gd name="T35" fmla="*/ 1123 h 1495"/>
                <a:gd name="T36" fmla="*/ 1580 w 1626"/>
                <a:gd name="T37" fmla="*/ 1123 h 1495"/>
                <a:gd name="T38" fmla="*/ 1626 w 1626"/>
                <a:gd name="T39" fmla="*/ 1161 h 1495"/>
                <a:gd name="T40" fmla="*/ 1626 w 1626"/>
                <a:gd name="T41" fmla="*/ 1203 h 1495"/>
                <a:gd name="T42" fmla="*/ 1184 w 1626"/>
                <a:gd name="T43" fmla="*/ 1199 h 1495"/>
                <a:gd name="T44" fmla="*/ 906 w 1626"/>
                <a:gd name="T45" fmla="*/ 1495 h 1495"/>
                <a:gd name="T46" fmla="*/ 308 w 1626"/>
                <a:gd name="T47" fmla="*/ 1495 h 1495"/>
                <a:gd name="T48" fmla="*/ 0 w 1626"/>
                <a:gd name="T49" fmla="*/ 1191 h 1495"/>
                <a:gd name="T50" fmla="*/ 16 w 1626"/>
                <a:gd name="T51" fmla="*/ 0 h 1495"/>
                <a:gd name="connsiteX0" fmla="*/ 98 w 10000"/>
                <a:gd name="connsiteY0" fmla="*/ 0 h 10020"/>
                <a:gd name="connsiteX1" fmla="*/ 658 w 10000"/>
                <a:gd name="connsiteY1" fmla="*/ 508 h 10020"/>
                <a:gd name="connsiteX2" fmla="*/ 658 w 10000"/>
                <a:gd name="connsiteY2" fmla="*/ 4033 h 10020"/>
                <a:gd name="connsiteX3" fmla="*/ 234 w 10000"/>
                <a:gd name="connsiteY3" fmla="*/ 4381 h 10020"/>
                <a:gd name="connsiteX4" fmla="*/ 277 w 10000"/>
                <a:gd name="connsiteY4" fmla="*/ 7331 h 10020"/>
                <a:gd name="connsiteX5" fmla="*/ 1119 w 10000"/>
                <a:gd name="connsiteY5" fmla="*/ 8301 h 10020"/>
                <a:gd name="connsiteX6" fmla="*/ 1119 w 10000"/>
                <a:gd name="connsiteY6" fmla="*/ 8756 h 10020"/>
                <a:gd name="connsiteX7" fmla="*/ 2036 w 10000"/>
                <a:gd name="connsiteY7" fmla="*/ 9699 h 10020"/>
                <a:gd name="connsiteX8" fmla="*/ 5338 w 10000"/>
                <a:gd name="connsiteY8" fmla="*/ 9699 h 10020"/>
                <a:gd name="connsiteX9" fmla="*/ 6230 w 10000"/>
                <a:gd name="connsiteY9" fmla="*/ 8783 h 10020"/>
                <a:gd name="connsiteX10" fmla="*/ 6230 w 10000"/>
                <a:gd name="connsiteY10" fmla="*/ 8274 h 10020"/>
                <a:gd name="connsiteX11" fmla="*/ 6439 w 10000"/>
                <a:gd name="connsiteY11" fmla="*/ 8147 h 10020"/>
                <a:gd name="connsiteX12" fmla="*/ 6673 w 10000"/>
                <a:gd name="connsiteY12" fmla="*/ 8174 h 10020"/>
                <a:gd name="connsiteX13" fmla="*/ 6839 w 10000"/>
                <a:gd name="connsiteY13" fmla="*/ 7893 h 10020"/>
                <a:gd name="connsiteX14" fmla="*/ 7023 w 10000"/>
                <a:gd name="connsiteY14" fmla="*/ 7967 h 10020"/>
                <a:gd name="connsiteX15" fmla="*/ 7023 w 10000"/>
                <a:gd name="connsiteY15" fmla="*/ 7739 h 10020"/>
                <a:gd name="connsiteX16" fmla="*/ 8432 w 10000"/>
                <a:gd name="connsiteY16" fmla="*/ 7766 h 10020"/>
                <a:gd name="connsiteX17" fmla="*/ 8715 w 10000"/>
                <a:gd name="connsiteY17" fmla="*/ 7512 h 10020"/>
                <a:gd name="connsiteX18" fmla="*/ 9717 w 10000"/>
                <a:gd name="connsiteY18" fmla="*/ 7512 h 10020"/>
                <a:gd name="connsiteX19" fmla="*/ 10000 w 10000"/>
                <a:gd name="connsiteY19" fmla="*/ 7766 h 10020"/>
                <a:gd name="connsiteX20" fmla="*/ 10000 w 10000"/>
                <a:gd name="connsiteY20" fmla="*/ 8047 h 10020"/>
                <a:gd name="connsiteX21" fmla="*/ 7282 w 10000"/>
                <a:gd name="connsiteY21" fmla="*/ 8020 h 10020"/>
                <a:gd name="connsiteX22" fmla="*/ 5572 w 10000"/>
                <a:gd name="connsiteY22" fmla="*/ 10000 h 10020"/>
                <a:gd name="connsiteX23" fmla="*/ 1774 w 10000"/>
                <a:gd name="connsiteY23" fmla="*/ 10020 h 10020"/>
                <a:gd name="connsiteX24" fmla="*/ 0 w 10000"/>
                <a:gd name="connsiteY24" fmla="*/ 7967 h 10020"/>
                <a:gd name="connsiteX25" fmla="*/ 98 w 10000"/>
                <a:gd name="connsiteY25" fmla="*/ 0 h 10020"/>
                <a:gd name="connsiteX0-1" fmla="*/ 15 w 10000"/>
                <a:gd name="connsiteY0-2" fmla="*/ 0 h 10020"/>
                <a:gd name="connsiteX1-3" fmla="*/ 658 w 10000"/>
                <a:gd name="connsiteY1-4" fmla="*/ 508 h 10020"/>
                <a:gd name="connsiteX2-5" fmla="*/ 658 w 10000"/>
                <a:gd name="connsiteY2-6" fmla="*/ 4033 h 10020"/>
                <a:gd name="connsiteX3-7" fmla="*/ 234 w 10000"/>
                <a:gd name="connsiteY3-8" fmla="*/ 4381 h 10020"/>
                <a:gd name="connsiteX4-9" fmla="*/ 277 w 10000"/>
                <a:gd name="connsiteY4-10" fmla="*/ 7331 h 10020"/>
                <a:gd name="connsiteX5-11" fmla="*/ 1119 w 10000"/>
                <a:gd name="connsiteY5-12" fmla="*/ 8301 h 10020"/>
                <a:gd name="connsiteX6-13" fmla="*/ 1119 w 10000"/>
                <a:gd name="connsiteY6-14" fmla="*/ 8756 h 10020"/>
                <a:gd name="connsiteX7-15" fmla="*/ 2036 w 10000"/>
                <a:gd name="connsiteY7-16" fmla="*/ 9699 h 10020"/>
                <a:gd name="connsiteX8-17" fmla="*/ 5338 w 10000"/>
                <a:gd name="connsiteY8-18" fmla="*/ 9699 h 10020"/>
                <a:gd name="connsiteX9-19" fmla="*/ 6230 w 10000"/>
                <a:gd name="connsiteY9-20" fmla="*/ 8783 h 10020"/>
                <a:gd name="connsiteX10-21" fmla="*/ 6230 w 10000"/>
                <a:gd name="connsiteY10-22" fmla="*/ 8274 h 10020"/>
                <a:gd name="connsiteX11-23" fmla="*/ 6439 w 10000"/>
                <a:gd name="connsiteY11-24" fmla="*/ 8147 h 10020"/>
                <a:gd name="connsiteX12-25" fmla="*/ 6673 w 10000"/>
                <a:gd name="connsiteY12-26" fmla="*/ 8174 h 10020"/>
                <a:gd name="connsiteX13-27" fmla="*/ 6839 w 10000"/>
                <a:gd name="connsiteY13-28" fmla="*/ 7893 h 10020"/>
                <a:gd name="connsiteX14-29" fmla="*/ 7023 w 10000"/>
                <a:gd name="connsiteY14-30" fmla="*/ 7967 h 10020"/>
                <a:gd name="connsiteX15-31" fmla="*/ 7023 w 10000"/>
                <a:gd name="connsiteY15-32" fmla="*/ 7739 h 10020"/>
                <a:gd name="connsiteX16-33" fmla="*/ 8432 w 10000"/>
                <a:gd name="connsiteY16-34" fmla="*/ 7766 h 10020"/>
                <a:gd name="connsiteX17-35" fmla="*/ 8715 w 10000"/>
                <a:gd name="connsiteY17-36" fmla="*/ 7512 h 10020"/>
                <a:gd name="connsiteX18-37" fmla="*/ 9717 w 10000"/>
                <a:gd name="connsiteY18-38" fmla="*/ 7512 h 10020"/>
                <a:gd name="connsiteX19-39" fmla="*/ 10000 w 10000"/>
                <a:gd name="connsiteY19-40" fmla="*/ 7766 h 10020"/>
                <a:gd name="connsiteX20-41" fmla="*/ 10000 w 10000"/>
                <a:gd name="connsiteY20-42" fmla="*/ 8047 h 10020"/>
                <a:gd name="connsiteX21-43" fmla="*/ 7282 w 10000"/>
                <a:gd name="connsiteY21-44" fmla="*/ 8020 h 10020"/>
                <a:gd name="connsiteX22-45" fmla="*/ 5572 w 10000"/>
                <a:gd name="connsiteY22-46" fmla="*/ 10000 h 10020"/>
                <a:gd name="connsiteX23-47" fmla="*/ 1774 w 10000"/>
                <a:gd name="connsiteY23-48" fmla="*/ 10020 h 10020"/>
                <a:gd name="connsiteX24-49" fmla="*/ 0 w 10000"/>
                <a:gd name="connsiteY24-50" fmla="*/ 7967 h 10020"/>
                <a:gd name="connsiteX25-51" fmla="*/ 15 w 10000"/>
                <a:gd name="connsiteY25-52" fmla="*/ 0 h 10020"/>
                <a:gd name="connsiteX0-53" fmla="*/ 15 w 10000"/>
                <a:gd name="connsiteY0-54" fmla="*/ 0 h 10020"/>
                <a:gd name="connsiteX1-55" fmla="*/ 658 w 10000"/>
                <a:gd name="connsiteY1-56" fmla="*/ 508 h 10020"/>
                <a:gd name="connsiteX2-57" fmla="*/ 658 w 10000"/>
                <a:gd name="connsiteY2-58" fmla="*/ 4033 h 10020"/>
                <a:gd name="connsiteX3-59" fmla="*/ 289 w 10000"/>
                <a:gd name="connsiteY3-60" fmla="*/ 4381 h 10020"/>
                <a:gd name="connsiteX4-61" fmla="*/ 277 w 10000"/>
                <a:gd name="connsiteY4-62" fmla="*/ 7331 h 10020"/>
                <a:gd name="connsiteX5-63" fmla="*/ 1119 w 10000"/>
                <a:gd name="connsiteY5-64" fmla="*/ 8301 h 10020"/>
                <a:gd name="connsiteX6-65" fmla="*/ 1119 w 10000"/>
                <a:gd name="connsiteY6-66" fmla="*/ 8756 h 10020"/>
                <a:gd name="connsiteX7-67" fmla="*/ 2036 w 10000"/>
                <a:gd name="connsiteY7-68" fmla="*/ 9699 h 10020"/>
                <a:gd name="connsiteX8-69" fmla="*/ 5338 w 10000"/>
                <a:gd name="connsiteY8-70" fmla="*/ 9699 h 10020"/>
                <a:gd name="connsiteX9-71" fmla="*/ 6230 w 10000"/>
                <a:gd name="connsiteY9-72" fmla="*/ 8783 h 10020"/>
                <a:gd name="connsiteX10-73" fmla="*/ 6230 w 10000"/>
                <a:gd name="connsiteY10-74" fmla="*/ 8274 h 10020"/>
                <a:gd name="connsiteX11-75" fmla="*/ 6439 w 10000"/>
                <a:gd name="connsiteY11-76" fmla="*/ 8147 h 10020"/>
                <a:gd name="connsiteX12-77" fmla="*/ 6673 w 10000"/>
                <a:gd name="connsiteY12-78" fmla="*/ 8174 h 10020"/>
                <a:gd name="connsiteX13-79" fmla="*/ 6839 w 10000"/>
                <a:gd name="connsiteY13-80" fmla="*/ 7893 h 10020"/>
                <a:gd name="connsiteX14-81" fmla="*/ 7023 w 10000"/>
                <a:gd name="connsiteY14-82" fmla="*/ 7967 h 10020"/>
                <a:gd name="connsiteX15-83" fmla="*/ 7023 w 10000"/>
                <a:gd name="connsiteY15-84" fmla="*/ 7739 h 10020"/>
                <a:gd name="connsiteX16-85" fmla="*/ 8432 w 10000"/>
                <a:gd name="connsiteY16-86" fmla="*/ 7766 h 10020"/>
                <a:gd name="connsiteX17-87" fmla="*/ 8715 w 10000"/>
                <a:gd name="connsiteY17-88" fmla="*/ 7512 h 10020"/>
                <a:gd name="connsiteX18-89" fmla="*/ 9717 w 10000"/>
                <a:gd name="connsiteY18-90" fmla="*/ 7512 h 10020"/>
                <a:gd name="connsiteX19-91" fmla="*/ 10000 w 10000"/>
                <a:gd name="connsiteY19-92" fmla="*/ 7766 h 10020"/>
                <a:gd name="connsiteX20-93" fmla="*/ 10000 w 10000"/>
                <a:gd name="connsiteY20-94" fmla="*/ 8047 h 10020"/>
                <a:gd name="connsiteX21-95" fmla="*/ 7282 w 10000"/>
                <a:gd name="connsiteY21-96" fmla="*/ 8020 h 10020"/>
                <a:gd name="connsiteX22-97" fmla="*/ 5572 w 10000"/>
                <a:gd name="connsiteY22-98" fmla="*/ 10000 h 10020"/>
                <a:gd name="connsiteX23-99" fmla="*/ 1774 w 10000"/>
                <a:gd name="connsiteY23-100" fmla="*/ 10020 h 10020"/>
                <a:gd name="connsiteX24-101" fmla="*/ 0 w 10000"/>
                <a:gd name="connsiteY24-102" fmla="*/ 7967 h 10020"/>
                <a:gd name="connsiteX25-103" fmla="*/ 15 w 10000"/>
                <a:gd name="connsiteY25-104" fmla="*/ 0 h 10020"/>
                <a:gd name="connsiteX0-105" fmla="*/ 15 w 10000"/>
                <a:gd name="connsiteY0-106" fmla="*/ 0 h 10020"/>
                <a:gd name="connsiteX1-107" fmla="*/ 658 w 10000"/>
                <a:gd name="connsiteY1-108" fmla="*/ 508 h 10020"/>
                <a:gd name="connsiteX2-109" fmla="*/ 658 w 10000"/>
                <a:gd name="connsiteY2-110" fmla="*/ 4033 h 10020"/>
                <a:gd name="connsiteX3-111" fmla="*/ 289 w 10000"/>
                <a:gd name="connsiteY3-112" fmla="*/ 4381 h 10020"/>
                <a:gd name="connsiteX4-113" fmla="*/ 277 w 10000"/>
                <a:gd name="connsiteY4-114" fmla="*/ 7331 h 10020"/>
                <a:gd name="connsiteX5-115" fmla="*/ 1119 w 10000"/>
                <a:gd name="connsiteY5-116" fmla="*/ 8301 h 10020"/>
                <a:gd name="connsiteX6-117" fmla="*/ 1119 w 10000"/>
                <a:gd name="connsiteY6-118" fmla="*/ 8756 h 10020"/>
                <a:gd name="connsiteX7-119" fmla="*/ 2036 w 10000"/>
                <a:gd name="connsiteY7-120" fmla="*/ 9699 h 10020"/>
                <a:gd name="connsiteX8-121" fmla="*/ 5338 w 10000"/>
                <a:gd name="connsiteY8-122" fmla="*/ 9699 h 10020"/>
                <a:gd name="connsiteX9-123" fmla="*/ 6230 w 10000"/>
                <a:gd name="connsiteY9-124" fmla="*/ 8783 h 10020"/>
                <a:gd name="connsiteX10-125" fmla="*/ 6230 w 10000"/>
                <a:gd name="connsiteY10-126" fmla="*/ 8274 h 10020"/>
                <a:gd name="connsiteX11-127" fmla="*/ 6439 w 10000"/>
                <a:gd name="connsiteY11-128" fmla="*/ 8147 h 10020"/>
                <a:gd name="connsiteX12-129" fmla="*/ 6673 w 10000"/>
                <a:gd name="connsiteY12-130" fmla="*/ 8174 h 10020"/>
                <a:gd name="connsiteX13-131" fmla="*/ 6839 w 10000"/>
                <a:gd name="connsiteY13-132" fmla="*/ 7893 h 10020"/>
                <a:gd name="connsiteX14-133" fmla="*/ 7023 w 10000"/>
                <a:gd name="connsiteY14-134" fmla="*/ 7967 h 10020"/>
                <a:gd name="connsiteX15-135" fmla="*/ 7023 w 10000"/>
                <a:gd name="connsiteY15-136" fmla="*/ 7739 h 10020"/>
                <a:gd name="connsiteX16-137" fmla="*/ 8432 w 10000"/>
                <a:gd name="connsiteY16-138" fmla="*/ 7766 h 10020"/>
                <a:gd name="connsiteX17-139" fmla="*/ 8715 w 10000"/>
                <a:gd name="connsiteY17-140" fmla="*/ 7512 h 10020"/>
                <a:gd name="connsiteX18-141" fmla="*/ 9717 w 10000"/>
                <a:gd name="connsiteY18-142" fmla="*/ 7512 h 10020"/>
                <a:gd name="connsiteX19-143" fmla="*/ 10000 w 10000"/>
                <a:gd name="connsiteY19-144" fmla="*/ 7766 h 10020"/>
                <a:gd name="connsiteX20-145" fmla="*/ 10000 w 10000"/>
                <a:gd name="connsiteY20-146" fmla="*/ 8047 h 10020"/>
                <a:gd name="connsiteX21-147" fmla="*/ 7319 w 10000"/>
                <a:gd name="connsiteY21-148" fmla="*/ 8070 h 10020"/>
                <a:gd name="connsiteX22-149" fmla="*/ 5572 w 10000"/>
                <a:gd name="connsiteY22-150" fmla="*/ 10000 h 10020"/>
                <a:gd name="connsiteX23-151" fmla="*/ 1774 w 10000"/>
                <a:gd name="connsiteY23-152" fmla="*/ 10020 h 10020"/>
                <a:gd name="connsiteX24-153" fmla="*/ 0 w 10000"/>
                <a:gd name="connsiteY24-154" fmla="*/ 7967 h 10020"/>
                <a:gd name="connsiteX25-155" fmla="*/ 15 w 10000"/>
                <a:gd name="connsiteY25-156" fmla="*/ 0 h 10020"/>
                <a:gd name="connsiteX0-157" fmla="*/ 15 w 10000"/>
                <a:gd name="connsiteY0-158" fmla="*/ 0 h 10020"/>
                <a:gd name="connsiteX1-159" fmla="*/ 658 w 10000"/>
                <a:gd name="connsiteY1-160" fmla="*/ 508 h 10020"/>
                <a:gd name="connsiteX2-161" fmla="*/ 658 w 10000"/>
                <a:gd name="connsiteY2-162" fmla="*/ 4033 h 10020"/>
                <a:gd name="connsiteX3-163" fmla="*/ 289 w 10000"/>
                <a:gd name="connsiteY3-164" fmla="*/ 4381 h 10020"/>
                <a:gd name="connsiteX4-165" fmla="*/ 277 w 10000"/>
                <a:gd name="connsiteY4-166" fmla="*/ 7331 h 10020"/>
                <a:gd name="connsiteX5-167" fmla="*/ 1119 w 10000"/>
                <a:gd name="connsiteY5-168" fmla="*/ 8301 h 10020"/>
                <a:gd name="connsiteX6-169" fmla="*/ 1119 w 10000"/>
                <a:gd name="connsiteY6-170" fmla="*/ 8756 h 10020"/>
                <a:gd name="connsiteX7-171" fmla="*/ 2036 w 10000"/>
                <a:gd name="connsiteY7-172" fmla="*/ 9699 h 10020"/>
                <a:gd name="connsiteX8-173" fmla="*/ 5338 w 10000"/>
                <a:gd name="connsiteY8-174" fmla="*/ 9699 h 10020"/>
                <a:gd name="connsiteX9-175" fmla="*/ 6230 w 10000"/>
                <a:gd name="connsiteY9-176" fmla="*/ 8783 h 10020"/>
                <a:gd name="connsiteX10-177" fmla="*/ 6230 w 10000"/>
                <a:gd name="connsiteY10-178" fmla="*/ 8274 h 10020"/>
                <a:gd name="connsiteX11-179" fmla="*/ 6439 w 10000"/>
                <a:gd name="connsiteY11-180" fmla="*/ 8147 h 10020"/>
                <a:gd name="connsiteX12-181" fmla="*/ 6765 w 10000"/>
                <a:gd name="connsiteY12-182" fmla="*/ 8214 h 10020"/>
                <a:gd name="connsiteX13-183" fmla="*/ 6839 w 10000"/>
                <a:gd name="connsiteY13-184" fmla="*/ 7893 h 10020"/>
                <a:gd name="connsiteX14-185" fmla="*/ 7023 w 10000"/>
                <a:gd name="connsiteY14-186" fmla="*/ 7967 h 10020"/>
                <a:gd name="connsiteX15-187" fmla="*/ 7023 w 10000"/>
                <a:gd name="connsiteY15-188" fmla="*/ 7739 h 10020"/>
                <a:gd name="connsiteX16-189" fmla="*/ 8432 w 10000"/>
                <a:gd name="connsiteY16-190" fmla="*/ 7766 h 10020"/>
                <a:gd name="connsiteX17-191" fmla="*/ 8715 w 10000"/>
                <a:gd name="connsiteY17-192" fmla="*/ 7512 h 10020"/>
                <a:gd name="connsiteX18-193" fmla="*/ 9717 w 10000"/>
                <a:gd name="connsiteY18-194" fmla="*/ 7512 h 10020"/>
                <a:gd name="connsiteX19-195" fmla="*/ 10000 w 10000"/>
                <a:gd name="connsiteY19-196" fmla="*/ 7766 h 10020"/>
                <a:gd name="connsiteX20-197" fmla="*/ 10000 w 10000"/>
                <a:gd name="connsiteY20-198" fmla="*/ 8047 h 10020"/>
                <a:gd name="connsiteX21-199" fmla="*/ 7319 w 10000"/>
                <a:gd name="connsiteY21-200" fmla="*/ 8070 h 10020"/>
                <a:gd name="connsiteX22-201" fmla="*/ 5572 w 10000"/>
                <a:gd name="connsiteY22-202" fmla="*/ 10000 h 10020"/>
                <a:gd name="connsiteX23-203" fmla="*/ 1774 w 10000"/>
                <a:gd name="connsiteY23-204" fmla="*/ 10020 h 10020"/>
                <a:gd name="connsiteX24-205" fmla="*/ 0 w 10000"/>
                <a:gd name="connsiteY24-206" fmla="*/ 7967 h 10020"/>
                <a:gd name="connsiteX25-207" fmla="*/ 15 w 10000"/>
                <a:gd name="connsiteY25-208" fmla="*/ 0 h 10020"/>
                <a:gd name="connsiteX0-209" fmla="*/ 15 w 10000"/>
                <a:gd name="connsiteY0-210" fmla="*/ 0 h 10020"/>
                <a:gd name="connsiteX1-211" fmla="*/ 658 w 10000"/>
                <a:gd name="connsiteY1-212" fmla="*/ 508 h 10020"/>
                <a:gd name="connsiteX2-213" fmla="*/ 658 w 10000"/>
                <a:gd name="connsiteY2-214" fmla="*/ 4033 h 10020"/>
                <a:gd name="connsiteX3-215" fmla="*/ 289 w 10000"/>
                <a:gd name="connsiteY3-216" fmla="*/ 4381 h 10020"/>
                <a:gd name="connsiteX4-217" fmla="*/ 277 w 10000"/>
                <a:gd name="connsiteY4-218" fmla="*/ 7331 h 10020"/>
                <a:gd name="connsiteX5-219" fmla="*/ 1119 w 10000"/>
                <a:gd name="connsiteY5-220" fmla="*/ 8301 h 10020"/>
                <a:gd name="connsiteX6-221" fmla="*/ 1119 w 10000"/>
                <a:gd name="connsiteY6-222" fmla="*/ 8756 h 10020"/>
                <a:gd name="connsiteX7-223" fmla="*/ 2036 w 10000"/>
                <a:gd name="connsiteY7-224" fmla="*/ 9699 h 10020"/>
                <a:gd name="connsiteX8-225" fmla="*/ 5338 w 10000"/>
                <a:gd name="connsiteY8-226" fmla="*/ 9699 h 10020"/>
                <a:gd name="connsiteX9-227" fmla="*/ 6230 w 10000"/>
                <a:gd name="connsiteY9-228" fmla="*/ 8783 h 10020"/>
                <a:gd name="connsiteX10-229" fmla="*/ 6230 w 10000"/>
                <a:gd name="connsiteY10-230" fmla="*/ 8274 h 10020"/>
                <a:gd name="connsiteX11-231" fmla="*/ 6439 w 10000"/>
                <a:gd name="connsiteY11-232" fmla="*/ 8147 h 10020"/>
                <a:gd name="connsiteX12-233" fmla="*/ 6765 w 10000"/>
                <a:gd name="connsiteY12-234" fmla="*/ 8214 h 10020"/>
                <a:gd name="connsiteX13-235" fmla="*/ 6839 w 10000"/>
                <a:gd name="connsiteY13-236" fmla="*/ 7893 h 10020"/>
                <a:gd name="connsiteX14-237" fmla="*/ 7023 w 10000"/>
                <a:gd name="connsiteY14-238" fmla="*/ 7967 h 10020"/>
                <a:gd name="connsiteX15-239" fmla="*/ 7143 w 10000"/>
                <a:gd name="connsiteY15-240" fmla="*/ 7749 h 10020"/>
                <a:gd name="connsiteX16-241" fmla="*/ 8432 w 10000"/>
                <a:gd name="connsiteY16-242" fmla="*/ 7766 h 10020"/>
                <a:gd name="connsiteX17-243" fmla="*/ 8715 w 10000"/>
                <a:gd name="connsiteY17-244" fmla="*/ 7512 h 10020"/>
                <a:gd name="connsiteX18-245" fmla="*/ 9717 w 10000"/>
                <a:gd name="connsiteY18-246" fmla="*/ 7512 h 10020"/>
                <a:gd name="connsiteX19-247" fmla="*/ 10000 w 10000"/>
                <a:gd name="connsiteY19-248" fmla="*/ 7766 h 10020"/>
                <a:gd name="connsiteX20-249" fmla="*/ 10000 w 10000"/>
                <a:gd name="connsiteY20-250" fmla="*/ 8047 h 10020"/>
                <a:gd name="connsiteX21-251" fmla="*/ 7319 w 10000"/>
                <a:gd name="connsiteY21-252" fmla="*/ 8070 h 10020"/>
                <a:gd name="connsiteX22-253" fmla="*/ 5572 w 10000"/>
                <a:gd name="connsiteY22-254" fmla="*/ 10000 h 10020"/>
                <a:gd name="connsiteX23-255" fmla="*/ 1774 w 10000"/>
                <a:gd name="connsiteY23-256" fmla="*/ 10020 h 10020"/>
                <a:gd name="connsiteX24-257" fmla="*/ 0 w 10000"/>
                <a:gd name="connsiteY24-258" fmla="*/ 7967 h 10020"/>
                <a:gd name="connsiteX25-259" fmla="*/ 15 w 10000"/>
                <a:gd name="connsiteY25-260" fmla="*/ 0 h 10020"/>
                <a:gd name="connsiteX0-261" fmla="*/ 15 w 10000"/>
                <a:gd name="connsiteY0-262" fmla="*/ 0 h 10020"/>
                <a:gd name="connsiteX1-263" fmla="*/ 658 w 10000"/>
                <a:gd name="connsiteY1-264" fmla="*/ 508 h 10020"/>
                <a:gd name="connsiteX2-265" fmla="*/ 658 w 10000"/>
                <a:gd name="connsiteY2-266" fmla="*/ 4033 h 10020"/>
                <a:gd name="connsiteX3-267" fmla="*/ 289 w 10000"/>
                <a:gd name="connsiteY3-268" fmla="*/ 4381 h 10020"/>
                <a:gd name="connsiteX4-269" fmla="*/ 277 w 10000"/>
                <a:gd name="connsiteY4-270" fmla="*/ 7331 h 10020"/>
                <a:gd name="connsiteX5-271" fmla="*/ 1119 w 10000"/>
                <a:gd name="connsiteY5-272" fmla="*/ 8301 h 10020"/>
                <a:gd name="connsiteX6-273" fmla="*/ 1119 w 10000"/>
                <a:gd name="connsiteY6-274" fmla="*/ 8756 h 10020"/>
                <a:gd name="connsiteX7-275" fmla="*/ 2036 w 10000"/>
                <a:gd name="connsiteY7-276" fmla="*/ 9699 h 10020"/>
                <a:gd name="connsiteX8-277" fmla="*/ 5338 w 10000"/>
                <a:gd name="connsiteY8-278" fmla="*/ 9699 h 10020"/>
                <a:gd name="connsiteX9-279" fmla="*/ 6230 w 10000"/>
                <a:gd name="connsiteY9-280" fmla="*/ 8783 h 10020"/>
                <a:gd name="connsiteX10-281" fmla="*/ 6230 w 10000"/>
                <a:gd name="connsiteY10-282" fmla="*/ 8274 h 10020"/>
                <a:gd name="connsiteX11-283" fmla="*/ 6439 w 10000"/>
                <a:gd name="connsiteY11-284" fmla="*/ 8147 h 10020"/>
                <a:gd name="connsiteX12-285" fmla="*/ 6814 w 10000"/>
                <a:gd name="connsiteY12-286" fmla="*/ 8107 h 10020"/>
                <a:gd name="connsiteX13-287" fmla="*/ 6839 w 10000"/>
                <a:gd name="connsiteY13-288" fmla="*/ 7893 h 10020"/>
                <a:gd name="connsiteX14-289" fmla="*/ 7023 w 10000"/>
                <a:gd name="connsiteY14-290" fmla="*/ 7967 h 10020"/>
                <a:gd name="connsiteX15-291" fmla="*/ 7143 w 10000"/>
                <a:gd name="connsiteY15-292" fmla="*/ 7749 h 10020"/>
                <a:gd name="connsiteX16-293" fmla="*/ 8432 w 10000"/>
                <a:gd name="connsiteY16-294" fmla="*/ 7766 h 10020"/>
                <a:gd name="connsiteX17-295" fmla="*/ 8715 w 10000"/>
                <a:gd name="connsiteY17-296" fmla="*/ 7512 h 10020"/>
                <a:gd name="connsiteX18-297" fmla="*/ 9717 w 10000"/>
                <a:gd name="connsiteY18-298" fmla="*/ 7512 h 10020"/>
                <a:gd name="connsiteX19-299" fmla="*/ 10000 w 10000"/>
                <a:gd name="connsiteY19-300" fmla="*/ 7766 h 10020"/>
                <a:gd name="connsiteX20-301" fmla="*/ 10000 w 10000"/>
                <a:gd name="connsiteY20-302" fmla="*/ 8047 h 10020"/>
                <a:gd name="connsiteX21-303" fmla="*/ 7319 w 10000"/>
                <a:gd name="connsiteY21-304" fmla="*/ 8070 h 10020"/>
                <a:gd name="connsiteX22-305" fmla="*/ 5572 w 10000"/>
                <a:gd name="connsiteY22-306" fmla="*/ 10000 h 10020"/>
                <a:gd name="connsiteX23-307" fmla="*/ 1774 w 10000"/>
                <a:gd name="connsiteY23-308" fmla="*/ 10020 h 10020"/>
                <a:gd name="connsiteX24-309" fmla="*/ 0 w 10000"/>
                <a:gd name="connsiteY24-310" fmla="*/ 7967 h 10020"/>
                <a:gd name="connsiteX25-311" fmla="*/ 15 w 10000"/>
                <a:gd name="connsiteY25-312" fmla="*/ 0 h 10020"/>
                <a:gd name="connsiteX0-313" fmla="*/ 15 w 10000"/>
                <a:gd name="connsiteY0-314" fmla="*/ 0 h 10020"/>
                <a:gd name="connsiteX1-315" fmla="*/ 658 w 10000"/>
                <a:gd name="connsiteY1-316" fmla="*/ 508 h 10020"/>
                <a:gd name="connsiteX2-317" fmla="*/ 658 w 10000"/>
                <a:gd name="connsiteY2-318" fmla="*/ 4033 h 10020"/>
                <a:gd name="connsiteX3-319" fmla="*/ 289 w 10000"/>
                <a:gd name="connsiteY3-320" fmla="*/ 4381 h 10020"/>
                <a:gd name="connsiteX4-321" fmla="*/ 277 w 10000"/>
                <a:gd name="connsiteY4-322" fmla="*/ 7331 h 10020"/>
                <a:gd name="connsiteX5-323" fmla="*/ 1119 w 10000"/>
                <a:gd name="connsiteY5-324" fmla="*/ 8301 h 10020"/>
                <a:gd name="connsiteX6-325" fmla="*/ 1119 w 10000"/>
                <a:gd name="connsiteY6-326" fmla="*/ 8756 h 10020"/>
                <a:gd name="connsiteX7-327" fmla="*/ 2036 w 10000"/>
                <a:gd name="connsiteY7-328" fmla="*/ 9699 h 10020"/>
                <a:gd name="connsiteX8-329" fmla="*/ 5338 w 10000"/>
                <a:gd name="connsiteY8-330" fmla="*/ 9699 h 10020"/>
                <a:gd name="connsiteX9-331" fmla="*/ 6230 w 10000"/>
                <a:gd name="connsiteY9-332" fmla="*/ 8783 h 10020"/>
                <a:gd name="connsiteX10-333" fmla="*/ 6230 w 10000"/>
                <a:gd name="connsiteY10-334" fmla="*/ 8274 h 10020"/>
                <a:gd name="connsiteX11-335" fmla="*/ 6439 w 10000"/>
                <a:gd name="connsiteY11-336" fmla="*/ 8147 h 10020"/>
                <a:gd name="connsiteX12-337" fmla="*/ 6814 w 10000"/>
                <a:gd name="connsiteY12-338" fmla="*/ 8107 h 10020"/>
                <a:gd name="connsiteX13-339" fmla="*/ 6839 w 10000"/>
                <a:gd name="connsiteY13-340" fmla="*/ 7893 h 10020"/>
                <a:gd name="connsiteX14-341" fmla="*/ 7035 w 10000"/>
                <a:gd name="connsiteY14-342" fmla="*/ 7887 h 10020"/>
                <a:gd name="connsiteX15-343" fmla="*/ 7143 w 10000"/>
                <a:gd name="connsiteY15-344" fmla="*/ 7749 h 10020"/>
                <a:gd name="connsiteX16-345" fmla="*/ 8432 w 10000"/>
                <a:gd name="connsiteY16-346" fmla="*/ 7766 h 10020"/>
                <a:gd name="connsiteX17-347" fmla="*/ 8715 w 10000"/>
                <a:gd name="connsiteY17-348" fmla="*/ 7512 h 10020"/>
                <a:gd name="connsiteX18-349" fmla="*/ 9717 w 10000"/>
                <a:gd name="connsiteY18-350" fmla="*/ 7512 h 10020"/>
                <a:gd name="connsiteX19-351" fmla="*/ 10000 w 10000"/>
                <a:gd name="connsiteY19-352" fmla="*/ 7766 h 10020"/>
                <a:gd name="connsiteX20-353" fmla="*/ 10000 w 10000"/>
                <a:gd name="connsiteY20-354" fmla="*/ 8047 h 10020"/>
                <a:gd name="connsiteX21-355" fmla="*/ 7319 w 10000"/>
                <a:gd name="connsiteY21-356" fmla="*/ 8070 h 10020"/>
                <a:gd name="connsiteX22-357" fmla="*/ 5572 w 10000"/>
                <a:gd name="connsiteY22-358" fmla="*/ 10000 h 10020"/>
                <a:gd name="connsiteX23-359" fmla="*/ 1774 w 10000"/>
                <a:gd name="connsiteY23-360" fmla="*/ 10020 h 10020"/>
                <a:gd name="connsiteX24-361" fmla="*/ 0 w 10000"/>
                <a:gd name="connsiteY24-362" fmla="*/ 7967 h 10020"/>
                <a:gd name="connsiteX25-363" fmla="*/ 15 w 10000"/>
                <a:gd name="connsiteY25-364" fmla="*/ 0 h 10020"/>
                <a:gd name="connsiteX0-365" fmla="*/ 15 w 10000"/>
                <a:gd name="connsiteY0-366" fmla="*/ 0 h 10020"/>
                <a:gd name="connsiteX1-367" fmla="*/ 658 w 10000"/>
                <a:gd name="connsiteY1-368" fmla="*/ 508 h 10020"/>
                <a:gd name="connsiteX2-369" fmla="*/ 658 w 10000"/>
                <a:gd name="connsiteY2-370" fmla="*/ 4033 h 10020"/>
                <a:gd name="connsiteX3-371" fmla="*/ 289 w 10000"/>
                <a:gd name="connsiteY3-372" fmla="*/ 4381 h 10020"/>
                <a:gd name="connsiteX4-373" fmla="*/ 277 w 10000"/>
                <a:gd name="connsiteY4-374" fmla="*/ 7331 h 10020"/>
                <a:gd name="connsiteX5-375" fmla="*/ 1119 w 10000"/>
                <a:gd name="connsiteY5-376" fmla="*/ 8301 h 10020"/>
                <a:gd name="connsiteX6-377" fmla="*/ 1119 w 10000"/>
                <a:gd name="connsiteY6-378" fmla="*/ 8756 h 10020"/>
                <a:gd name="connsiteX7-379" fmla="*/ 2036 w 10000"/>
                <a:gd name="connsiteY7-380" fmla="*/ 9699 h 10020"/>
                <a:gd name="connsiteX8-381" fmla="*/ 5338 w 10000"/>
                <a:gd name="connsiteY8-382" fmla="*/ 9699 h 10020"/>
                <a:gd name="connsiteX9-383" fmla="*/ 6230 w 10000"/>
                <a:gd name="connsiteY9-384" fmla="*/ 8783 h 10020"/>
                <a:gd name="connsiteX10-385" fmla="*/ 6230 w 10000"/>
                <a:gd name="connsiteY10-386" fmla="*/ 8274 h 10020"/>
                <a:gd name="connsiteX11-387" fmla="*/ 6439 w 10000"/>
                <a:gd name="connsiteY11-388" fmla="*/ 8147 h 10020"/>
                <a:gd name="connsiteX12-389" fmla="*/ 6814 w 10000"/>
                <a:gd name="connsiteY12-390" fmla="*/ 8107 h 10020"/>
                <a:gd name="connsiteX13-391" fmla="*/ 6839 w 10000"/>
                <a:gd name="connsiteY13-392" fmla="*/ 7893 h 10020"/>
                <a:gd name="connsiteX14-393" fmla="*/ 7146 w 10000"/>
                <a:gd name="connsiteY14-394" fmla="*/ 7887 h 10020"/>
                <a:gd name="connsiteX15-395" fmla="*/ 7143 w 10000"/>
                <a:gd name="connsiteY15-396" fmla="*/ 7749 h 10020"/>
                <a:gd name="connsiteX16-397" fmla="*/ 8432 w 10000"/>
                <a:gd name="connsiteY16-398" fmla="*/ 7766 h 10020"/>
                <a:gd name="connsiteX17-399" fmla="*/ 8715 w 10000"/>
                <a:gd name="connsiteY17-400" fmla="*/ 7512 h 10020"/>
                <a:gd name="connsiteX18-401" fmla="*/ 9717 w 10000"/>
                <a:gd name="connsiteY18-402" fmla="*/ 7512 h 10020"/>
                <a:gd name="connsiteX19-403" fmla="*/ 10000 w 10000"/>
                <a:gd name="connsiteY19-404" fmla="*/ 7766 h 10020"/>
                <a:gd name="connsiteX20-405" fmla="*/ 10000 w 10000"/>
                <a:gd name="connsiteY20-406" fmla="*/ 8047 h 10020"/>
                <a:gd name="connsiteX21-407" fmla="*/ 7319 w 10000"/>
                <a:gd name="connsiteY21-408" fmla="*/ 8070 h 10020"/>
                <a:gd name="connsiteX22-409" fmla="*/ 5572 w 10000"/>
                <a:gd name="connsiteY22-410" fmla="*/ 10000 h 10020"/>
                <a:gd name="connsiteX23-411" fmla="*/ 1774 w 10000"/>
                <a:gd name="connsiteY23-412" fmla="*/ 10020 h 10020"/>
                <a:gd name="connsiteX24-413" fmla="*/ 0 w 10000"/>
                <a:gd name="connsiteY24-414" fmla="*/ 7967 h 10020"/>
                <a:gd name="connsiteX25-415" fmla="*/ 15 w 10000"/>
                <a:gd name="connsiteY25-416" fmla="*/ 0 h 10020"/>
                <a:gd name="connsiteX0-417" fmla="*/ 15 w 10000"/>
                <a:gd name="connsiteY0-418" fmla="*/ 0 h 10020"/>
                <a:gd name="connsiteX1-419" fmla="*/ 658 w 10000"/>
                <a:gd name="connsiteY1-420" fmla="*/ 508 h 10020"/>
                <a:gd name="connsiteX2-421" fmla="*/ 658 w 10000"/>
                <a:gd name="connsiteY2-422" fmla="*/ 4033 h 10020"/>
                <a:gd name="connsiteX3-423" fmla="*/ 289 w 10000"/>
                <a:gd name="connsiteY3-424" fmla="*/ 4381 h 10020"/>
                <a:gd name="connsiteX4-425" fmla="*/ 277 w 10000"/>
                <a:gd name="connsiteY4-426" fmla="*/ 7331 h 10020"/>
                <a:gd name="connsiteX5-427" fmla="*/ 1119 w 10000"/>
                <a:gd name="connsiteY5-428" fmla="*/ 8301 h 10020"/>
                <a:gd name="connsiteX6-429" fmla="*/ 1119 w 10000"/>
                <a:gd name="connsiteY6-430" fmla="*/ 8756 h 10020"/>
                <a:gd name="connsiteX7-431" fmla="*/ 2036 w 10000"/>
                <a:gd name="connsiteY7-432" fmla="*/ 9699 h 10020"/>
                <a:gd name="connsiteX8-433" fmla="*/ 5338 w 10000"/>
                <a:gd name="connsiteY8-434" fmla="*/ 9699 h 10020"/>
                <a:gd name="connsiteX9-435" fmla="*/ 6230 w 10000"/>
                <a:gd name="connsiteY9-436" fmla="*/ 8783 h 10020"/>
                <a:gd name="connsiteX10-437" fmla="*/ 6230 w 10000"/>
                <a:gd name="connsiteY10-438" fmla="*/ 8274 h 10020"/>
                <a:gd name="connsiteX11-439" fmla="*/ 6439 w 10000"/>
                <a:gd name="connsiteY11-440" fmla="*/ 8147 h 10020"/>
                <a:gd name="connsiteX12-441" fmla="*/ 6814 w 10000"/>
                <a:gd name="connsiteY12-442" fmla="*/ 8107 h 10020"/>
                <a:gd name="connsiteX13-443" fmla="*/ 6857 w 10000"/>
                <a:gd name="connsiteY13-444" fmla="*/ 7893 h 10020"/>
                <a:gd name="connsiteX14-445" fmla="*/ 7146 w 10000"/>
                <a:gd name="connsiteY14-446" fmla="*/ 7887 h 10020"/>
                <a:gd name="connsiteX15-447" fmla="*/ 7143 w 10000"/>
                <a:gd name="connsiteY15-448" fmla="*/ 7749 h 10020"/>
                <a:gd name="connsiteX16-449" fmla="*/ 8432 w 10000"/>
                <a:gd name="connsiteY16-450" fmla="*/ 7766 h 10020"/>
                <a:gd name="connsiteX17-451" fmla="*/ 8715 w 10000"/>
                <a:gd name="connsiteY17-452" fmla="*/ 7512 h 10020"/>
                <a:gd name="connsiteX18-453" fmla="*/ 9717 w 10000"/>
                <a:gd name="connsiteY18-454" fmla="*/ 7512 h 10020"/>
                <a:gd name="connsiteX19-455" fmla="*/ 10000 w 10000"/>
                <a:gd name="connsiteY19-456" fmla="*/ 7766 h 10020"/>
                <a:gd name="connsiteX20-457" fmla="*/ 10000 w 10000"/>
                <a:gd name="connsiteY20-458" fmla="*/ 8047 h 10020"/>
                <a:gd name="connsiteX21-459" fmla="*/ 7319 w 10000"/>
                <a:gd name="connsiteY21-460" fmla="*/ 8070 h 10020"/>
                <a:gd name="connsiteX22-461" fmla="*/ 5572 w 10000"/>
                <a:gd name="connsiteY22-462" fmla="*/ 10000 h 10020"/>
                <a:gd name="connsiteX23-463" fmla="*/ 1774 w 10000"/>
                <a:gd name="connsiteY23-464" fmla="*/ 10020 h 10020"/>
                <a:gd name="connsiteX24-465" fmla="*/ 0 w 10000"/>
                <a:gd name="connsiteY24-466" fmla="*/ 7967 h 10020"/>
                <a:gd name="connsiteX25-467" fmla="*/ 15 w 10000"/>
                <a:gd name="connsiteY25-468" fmla="*/ 0 h 10020"/>
                <a:gd name="connsiteX0-469" fmla="*/ 15 w 10000"/>
                <a:gd name="connsiteY0-470" fmla="*/ 0 h 10020"/>
                <a:gd name="connsiteX1-471" fmla="*/ 658 w 10000"/>
                <a:gd name="connsiteY1-472" fmla="*/ 508 h 10020"/>
                <a:gd name="connsiteX2-473" fmla="*/ 658 w 10000"/>
                <a:gd name="connsiteY2-474" fmla="*/ 4033 h 10020"/>
                <a:gd name="connsiteX3-475" fmla="*/ 289 w 10000"/>
                <a:gd name="connsiteY3-476" fmla="*/ 4381 h 10020"/>
                <a:gd name="connsiteX4-477" fmla="*/ 277 w 10000"/>
                <a:gd name="connsiteY4-478" fmla="*/ 7331 h 10020"/>
                <a:gd name="connsiteX5-479" fmla="*/ 1119 w 10000"/>
                <a:gd name="connsiteY5-480" fmla="*/ 8301 h 10020"/>
                <a:gd name="connsiteX6-481" fmla="*/ 1119 w 10000"/>
                <a:gd name="connsiteY6-482" fmla="*/ 8756 h 10020"/>
                <a:gd name="connsiteX7-483" fmla="*/ 2036 w 10000"/>
                <a:gd name="connsiteY7-484" fmla="*/ 9699 h 10020"/>
                <a:gd name="connsiteX8-485" fmla="*/ 5338 w 10000"/>
                <a:gd name="connsiteY8-486" fmla="*/ 9699 h 10020"/>
                <a:gd name="connsiteX9-487" fmla="*/ 6230 w 10000"/>
                <a:gd name="connsiteY9-488" fmla="*/ 8783 h 10020"/>
                <a:gd name="connsiteX10-489" fmla="*/ 6230 w 10000"/>
                <a:gd name="connsiteY10-490" fmla="*/ 8274 h 10020"/>
                <a:gd name="connsiteX11-491" fmla="*/ 6439 w 10000"/>
                <a:gd name="connsiteY11-492" fmla="*/ 8187 h 10020"/>
                <a:gd name="connsiteX12-493" fmla="*/ 6814 w 10000"/>
                <a:gd name="connsiteY12-494" fmla="*/ 8107 h 10020"/>
                <a:gd name="connsiteX13-495" fmla="*/ 6857 w 10000"/>
                <a:gd name="connsiteY13-496" fmla="*/ 7893 h 10020"/>
                <a:gd name="connsiteX14-497" fmla="*/ 7146 w 10000"/>
                <a:gd name="connsiteY14-498" fmla="*/ 7887 h 10020"/>
                <a:gd name="connsiteX15-499" fmla="*/ 7143 w 10000"/>
                <a:gd name="connsiteY15-500" fmla="*/ 7749 h 10020"/>
                <a:gd name="connsiteX16-501" fmla="*/ 8432 w 10000"/>
                <a:gd name="connsiteY16-502" fmla="*/ 7766 h 10020"/>
                <a:gd name="connsiteX17-503" fmla="*/ 8715 w 10000"/>
                <a:gd name="connsiteY17-504" fmla="*/ 7512 h 10020"/>
                <a:gd name="connsiteX18-505" fmla="*/ 9717 w 10000"/>
                <a:gd name="connsiteY18-506" fmla="*/ 7512 h 10020"/>
                <a:gd name="connsiteX19-507" fmla="*/ 10000 w 10000"/>
                <a:gd name="connsiteY19-508" fmla="*/ 7766 h 10020"/>
                <a:gd name="connsiteX20-509" fmla="*/ 10000 w 10000"/>
                <a:gd name="connsiteY20-510" fmla="*/ 8047 h 10020"/>
                <a:gd name="connsiteX21-511" fmla="*/ 7319 w 10000"/>
                <a:gd name="connsiteY21-512" fmla="*/ 8070 h 10020"/>
                <a:gd name="connsiteX22-513" fmla="*/ 5572 w 10000"/>
                <a:gd name="connsiteY22-514" fmla="*/ 10000 h 10020"/>
                <a:gd name="connsiteX23-515" fmla="*/ 1774 w 10000"/>
                <a:gd name="connsiteY23-516" fmla="*/ 10020 h 10020"/>
                <a:gd name="connsiteX24-517" fmla="*/ 0 w 10000"/>
                <a:gd name="connsiteY24-518" fmla="*/ 7967 h 10020"/>
                <a:gd name="connsiteX25-519" fmla="*/ 15 w 10000"/>
                <a:gd name="connsiteY25-520" fmla="*/ 0 h 10020"/>
                <a:gd name="connsiteX0-521" fmla="*/ 15 w 10000"/>
                <a:gd name="connsiteY0-522" fmla="*/ 0 h 10020"/>
                <a:gd name="connsiteX1-523" fmla="*/ 658 w 10000"/>
                <a:gd name="connsiteY1-524" fmla="*/ 508 h 10020"/>
                <a:gd name="connsiteX2-525" fmla="*/ 658 w 10000"/>
                <a:gd name="connsiteY2-526" fmla="*/ 4033 h 10020"/>
                <a:gd name="connsiteX3-527" fmla="*/ 289 w 10000"/>
                <a:gd name="connsiteY3-528" fmla="*/ 4381 h 10020"/>
                <a:gd name="connsiteX4-529" fmla="*/ 277 w 10000"/>
                <a:gd name="connsiteY4-530" fmla="*/ 7331 h 10020"/>
                <a:gd name="connsiteX5-531" fmla="*/ 1119 w 10000"/>
                <a:gd name="connsiteY5-532" fmla="*/ 8301 h 10020"/>
                <a:gd name="connsiteX6-533" fmla="*/ 1119 w 10000"/>
                <a:gd name="connsiteY6-534" fmla="*/ 8756 h 10020"/>
                <a:gd name="connsiteX7-535" fmla="*/ 2036 w 10000"/>
                <a:gd name="connsiteY7-536" fmla="*/ 9699 h 10020"/>
                <a:gd name="connsiteX8-537" fmla="*/ 5338 w 10000"/>
                <a:gd name="connsiteY8-538" fmla="*/ 9699 h 10020"/>
                <a:gd name="connsiteX9-539" fmla="*/ 6230 w 10000"/>
                <a:gd name="connsiteY9-540" fmla="*/ 8783 h 10020"/>
                <a:gd name="connsiteX10-541" fmla="*/ 6439 w 10000"/>
                <a:gd name="connsiteY10-542" fmla="*/ 8187 h 10020"/>
                <a:gd name="connsiteX11-543" fmla="*/ 6814 w 10000"/>
                <a:gd name="connsiteY11-544" fmla="*/ 8107 h 10020"/>
                <a:gd name="connsiteX12-545" fmla="*/ 6857 w 10000"/>
                <a:gd name="connsiteY12-546" fmla="*/ 7893 h 10020"/>
                <a:gd name="connsiteX13-547" fmla="*/ 7146 w 10000"/>
                <a:gd name="connsiteY13-548" fmla="*/ 7887 h 10020"/>
                <a:gd name="connsiteX14-549" fmla="*/ 7143 w 10000"/>
                <a:gd name="connsiteY14-550" fmla="*/ 7749 h 10020"/>
                <a:gd name="connsiteX15-551" fmla="*/ 8432 w 10000"/>
                <a:gd name="connsiteY15-552" fmla="*/ 7766 h 10020"/>
                <a:gd name="connsiteX16-553" fmla="*/ 8715 w 10000"/>
                <a:gd name="connsiteY16-554" fmla="*/ 7512 h 10020"/>
                <a:gd name="connsiteX17-555" fmla="*/ 9717 w 10000"/>
                <a:gd name="connsiteY17-556" fmla="*/ 7512 h 10020"/>
                <a:gd name="connsiteX18-557" fmla="*/ 10000 w 10000"/>
                <a:gd name="connsiteY18-558" fmla="*/ 7766 h 10020"/>
                <a:gd name="connsiteX19-559" fmla="*/ 10000 w 10000"/>
                <a:gd name="connsiteY19-560" fmla="*/ 8047 h 10020"/>
                <a:gd name="connsiteX20-561" fmla="*/ 7319 w 10000"/>
                <a:gd name="connsiteY20-562" fmla="*/ 8070 h 10020"/>
                <a:gd name="connsiteX21-563" fmla="*/ 5572 w 10000"/>
                <a:gd name="connsiteY21-564" fmla="*/ 10000 h 10020"/>
                <a:gd name="connsiteX22-565" fmla="*/ 1774 w 10000"/>
                <a:gd name="connsiteY22-566" fmla="*/ 10020 h 10020"/>
                <a:gd name="connsiteX23-567" fmla="*/ 0 w 10000"/>
                <a:gd name="connsiteY23-568" fmla="*/ 7967 h 10020"/>
                <a:gd name="connsiteX24-569" fmla="*/ 15 w 10000"/>
                <a:gd name="connsiteY24-570" fmla="*/ 0 h 10020"/>
                <a:gd name="connsiteX0-571" fmla="*/ 15 w 10000"/>
                <a:gd name="connsiteY0-572" fmla="*/ 0 h 10020"/>
                <a:gd name="connsiteX1-573" fmla="*/ 658 w 10000"/>
                <a:gd name="connsiteY1-574" fmla="*/ 508 h 10020"/>
                <a:gd name="connsiteX2-575" fmla="*/ 658 w 10000"/>
                <a:gd name="connsiteY2-576" fmla="*/ 4033 h 10020"/>
                <a:gd name="connsiteX3-577" fmla="*/ 289 w 10000"/>
                <a:gd name="connsiteY3-578" fmla="*/ 4381 h 10020"/>
                <a:gd name="connsiteX4-579" fmla="*/ 277 w 10000"/>
                <a:gd name="connsiteY4-580" fmla="*/ 7331 h 10020"/>
                <a:gd name="connsiteX5-581" fmla="*/ 1119 w 10000"/>
                <a:gd name="connsiteY5-582" fmla="*/ 8301 h 10020"/>
                <a:gd name="connsiteX6-583" fmla="*/ 1119 w 10000"/>
                <a:gd name="connsiteY6-584" fmla="*/ 8756 h 10020"/>
                <a:gd name="connsiteX7-585" fmla="*/ 2036 w 10000"/>
                <a:gd name="connsiteY7-586" fmla="*/ 9699 h 10020"/>
                <a:gd name="connsiteX8-587" fmla="*/ 5338 w 10000"/>
                <a:gd name="connsiteY8-588" fmla="*/ 9699 h 10020"/>
                <a:gd name="connsiteX9-589" fmla="*/ 6230 w 10000"/>
                <a:gd name="connsiteY9-590" fmla="*/ 8783 h 10020"/>
                <a:gd name="connsiteX10-591" fmla="*/ 6814 w 10000"/>
                <a:gd name="connsiteY10-592" fmla="*/ 8107 h 10020"/>
                <a:gd name="connsiteX11-593" fmla="*/ 6857 w 10000"/>
                <a:gd name="connsiteY11-594" fmla="*/ 7893 h 10020"/>
                <a:gd name="connsiteX12-595" fmla="*/ 7146 w 10000"/>
                <a:gd name="connsiteY12-596" fmla="*/ 7887 h 10020"/>
                <a:gd name="connsiteX13-597" fmla="*/ 7143 w 10000"/>
                <a:gd name="connsiteY13-598" fmla="*/ 7749 h 10020"/>
                <a:gd name="connsiteX14-599" fmla="*/ 8432 w 10000"/>
                <a:gd name="connsiteY14-600" fmla="*/ 7766 h 10020"/>
                <a:gd name="connsiteX15-601" fmla="*/ 8715 w 10000"/>
                <a:gd name="connsiteY15-602" fmla="*/ 7512 h 10020"/>
                <a:gd name="connsiteX16-603" fmla="*/ 9717 w 10000"/>
                <a:gd name="connsiteY16-604" fmla="*/ 7512 h 10020"/>
                <a:gd name="connsiteX17-605" fmla="*/ 10000 w 10000"/>
                <a:gd name="connsiteY17-606" fmla="*/ 7766 h 10020"/>
                <a:gd name="connsiteX18-607" fmla="*/ 10000 w 10000"/>
                <a:gd name="connsiteY18-608" fmla="*/ 8047 h 10020"/>
                <a:gd name="connsiteX19-609" fmla="*/ 7319 w 10000"/>
                <a:gd name="connsiteY19-610" fmla="*/ 8070 h 10020"/>
                <a:gd name="connsiteX20-611" fmla="*/ 5572 w 10000"/>
                <a:gd name="connsiteY20-612" fmla="*/ 10000 h 10020"/>
                <a:gd name="connsiteX21-613" fmla="*/ 1774 w 10000"/>
                <a:gd name="connsiteY21-614" fmla="*/ 10020 h 10020"/>
                <a:gd name="connsiteX22-615" fmla="*/ 0 w 10000"/>
                <a:gd name="connsiteY22-616" fmla="*/ 7967 h 10020"/>
                <a:gd name="connsiteX23-617" fmla="*/ 15 w 10000"/>
                <a:gd name="connsiteY23-618" fmla="*/ 0 h 10020"/>
                <a:gd name="connsiteX0-619" fmla="*/ 15 w 10000"/>
                <a:gd name="connsiteY0-620" fmla="*/ 0 h 10020"/>
                <a:gd name="connsiteX1-621" fmla="*/ 658 w 10000"/>
                <a:gd name="connsiteY1-622" fmla="*/ 508 h 10020"/>
                <a:gd name="connsiteX2-623" fmla="*/ 658 w 10000"/>
                <a:gd name="connsiteY2-624" fmla="*/ 4033 h 10020"/>
                <a:gd name="connsiteX3-625" fmla="*/ 289 w 10000"/>
                <a:gd name="connsiteY3-626" fmla="*/ 4381 h 10020"/>
                <a:gd name="connsiteX4-627" fmla="*/ 277 w 10000"/>
                <a:gd name="connsiteY4-628" fmla="*/ 7331 h 10020"/>
                <a:gd name="connsiteX5-629" fmla="*/ 1119 w 10000"/>
                <a:gd name="connsiteY5-630" fmla="*/ 8301 h 10020"/>
                <a:gd name="connsiteX6-631" fmla="*/ 1119 w 10000"/>
                <a:gd name="connsiteY6-632" fmla="*/ 8756 h 10020"/>
                <a:gd name="connsiteX7-633" fmla="*/ 2036 w 10000"/>
                <a:gd name="connsiteY7-634" fmla="*/ 9699 h 10020"/>
                <a:gd name="connsiteX8-635" fmla="*/ 5338 w 10000"/>
                <a:gd name="connsiteY8-636" fmla="*/ 9699 h 10020"/>
                <a:gd name="connsiteX9-637" fmla="*/ 6230 w 10000"/>
                <a:gd name="connsiteY9-638" fmla="*/ 8783 h 10020"/>
                <a:gd name="connsiteX10-639" fmla="*/ 6814 w 10000"/>
                <a:gd name="connsiteY10-640" fmla="*/ 8107 h 10020"/>
                <a:gd name="connsiteX11-641" fmla="*/ 7146 w 10000"/>
                <a:gd name="connsiteY11-642" fmla="*/ 7887 h 10020"/>
                <a:gd name="connsiteX12-643" fmla="*/ 7143 w 10000"/>
                <a:gd name="connsiteY12-644" fmla="*/ 7749 h 10020"/>
                <a:gd name="connsiteX13-645" fmla="*/ 8432 w 10000"/>
                <a:gd name="connsiteY13-646" fmla="*/ 7766 h 10020"/>
                <a:gd name="connsiteX14-647" fmla="*/ 8715 w 10000"/>
                <a:gd name="connsiteY14-648" fmla="*/ 7512 h 10020"/>
                <a:gd name="connsiteX15-649" fmla="*/ 9717 w 10000"/>
                <a:gd name="connsiteY15-650" fmla="*/ 7512 h 10020"/>
                <a:gd name="connsiteX16-651" fmla="*/ 10000 w 10000"/>
                <a:gd name="connsiteY16-652" fmla="*/ 7766 h 10020"/>
                <a:gd name="connsiteX17-653" fmla="*/ 10000 w 10000"/>
                <a:gd name="connsiteY17-654" fmla="*/ 8047 h 10020"/>
                <a:gd name="connsiteX18-655" fmla="*/ 7319 w 10000"/>
                <a:gd name="connsiteY18-656" fmla="*/ 8070 h 10020"/>
                <a:gd name="connsiteX19-657" fmla="*/ 5572 w 10000"/>
                <a:gd name="connsiteY19-658" fmla="*/ 10000 h 10020"/>
                <a:gd name="connsiteX20-659" fmla="*/ 1774 w 10000"/>
                <a:gd name="connsiteY20-660" fmla="*/ 10020 h 10020"/>
                <a:gd name="connsiteX21-661" fmla="*/ 0 w 10000"/>
                <a:gd name="connsiteY21-662" fmla="*/ 7967 h 10020"/>
                <a:gd name="connsiteX22-663" fmla="*/ 15 w 10000"/>
                <a:gd name="connsiteY22-664" fmla="*/ 0 h 10020"/>
                <a:gd name="connsiteX0-665" fmla="*/ 15 w 10000"/>
                <a:gd name="connsiteY0-666" fmla="*/ 0 h 10020"/>
                <a:gd name="connsiteX1-667" fmla="*/ 658 w 10000"/>
                <a:gd name="connsiteY1-668" fmla="*/ 508 h 10020"/>
                <a:gd name="connsiteX2-669" fmla="*/ 658 w 10000"/>
                <a:gd name="connsiteY2-670" fmla="*/ 4033 h 10020"/>
                <a:gd name="connsiteX3-671" fmla="*/ 289 w 10000"/>
                <a:gd name="connsiteY3-672" fmla="*/ 4381 h 10020"/>
                <a:gd name="connsiteX4-673" fmla="*/ 277 w 10000"/>
                <a:gd name="connsiteY4-674" fmla="*/ 7331 h 10020"/>
                <a:gd name="connsiteX5-675" fmla="*/ 1119 w 10000"/>
                <a:gd name="connsiteY5-676" fmla="*/ 8301 h 10020"/>
                <a:gd name="connsiteX6-677" fmla="*/ 1119 w 10000"/>
                <a:gd name="connsiteY6-678" fmla="*/ 8756 h 10020"/>
                <a:gd name="connsiteX7-679" fmla="*/ 2036 w 10000"/>
                <a:gd name="connsiteY7-680" fmla="*/ 9699 h 10020"/>
                <a:gd name="connsiteX8-681" fmla="*/ 5338 w 10000"/>
                <a:gd name="connsiteY8-682" fmla="*/ 9699 h 10020"/>
                <a:gd name="connsiteX9-683" fmla="*/ 6230 w 10000"/>
                <a:gd name="connsiteY9-684" fmla="*/ 8783 h 10020"/>
                <a:gd name="connsiteX10-685" fmla="*/ 6814 w 10000"/>
                <a:gd name="connsiteY10-686" fmla="*/ 8107 h 10020"/>
                <a:gd name="connsiteX11-687" fmla="*/ 7146 w 10000"/>
                <a:gd name="connsiteY11-688" fmla="*/ 7887 h 10020"/>
                <a:gd name="connsiteX12-689" fmla="*/ 7171 w 10000"/>
                <a:gd name="connsiteY12-690" fmla="*/ 7749 h 10020"/>
                <a:gd name="connsiteX13-691" fmla="*/ 8432 w 10000"/>
                <a:gd name="connsiteY13-692" fmla="*/ 7766 h 10020"/>
                <a:gd name="connsiteX14-693" fmla="*/ 8715 w 10000"/>
                <a:gd name="connsiteY14-694" fmla="*/ 7512 h 10020"/>
                <a:gd name="connsiteX15-695" fmla="*/ 9717 w 10000"/>
                <a:gd name="connsiteY15-696" fmla="*/ 7512 h 10020"/>
                <a:gd name="connsiteX16-697" fmla="*/ 10000 w 10000"/>
                <a:gd name="connsiteY16-698" fmla="*/ 7766 h 10020"/>
                <a:gd name="connsiteX17-699" fmla="*/ 10000 w 10000"/>
                <a:gd name="connsiteY17-700" fmla="*/ 8047 h 10020"/>
                <a:gd name="connsiteX18-701" fmla="*/ 7319 w 10000"/>
                <a:gd name="connsiteY18-702" fmla="*/ 8070 h 10020"/>
                <a:gd name="connsiteX19-703" fmla="*/ 5572 w 10000"/>
                <a:gd name="connsiteY19-704" fmla="*/ 10000 h 10020"/>
                <a:gd name="connsiteX20-705" fmla="*/ 1774 w 10000"/>
                <a:gd name="connsiteY20-706" fmla="*/ 10020 h 10020"/>
                <a:gd name="connsiteX21-707" fmla="*/ 0 w 10000"/>
                <a:gd name="connsiteY21-708" fmla="*/ 7967 h 10020"/>
                <a:gd name="connsiteX22-709" fmla="*/ 15 w 10000"/>
                <a:gd name="connsiteY22-710" fmla="*/ 0 h 100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</a:cxnLst>
              <a:rect l="l" t="t" r="r" b="b"/>
              <a:pathLst>
                <a:path w="10000" h="10020">
                  <a:moveTo>
                    <a:pt x="15" y="0"/>
                  </a:moveTo>
                  <a:lnTo>
                    <a:pt x="658" y="508"/>
                  </a:lnTo>
                  <a:lnTo>
                    <a:pt x="658" y="4033"/>
                  </a:lnTo>
                  <a:lnTo>
                    <a:pt x="289" y="4381"/>
                  </a:lnTo>
                  <a:cubicBezTo>
                    <a:pt x="303" y="5364"/>
                    <a:pt x="263" y="6348"/>
                    <a:pt x="277" y="7331"/>
                  </a:cubicBezTo>
                  <a:lnTo>
                    <a:pt x="1119" y="8301"/>
                  </a:lnTo>
                  <a:lnTo>
                    <a:pt x="1119" y="8756"/>
                  </a:lnTo>
                  <a:lnTo>
                    <a:pt x="2036" y="9699"/>
                  </a:lnTo>
                  <a:lnTo>
                    <a:pt x="5338" y="9699"/>
                  </a:lnTo>
                  <a:lnTo>
                    <a:pt x="6230" y="8783"/>
                  </a:lnTo>
                  <a:lnTo>
                    <a:pt x="6814" y="8107"/>
                  </a:lnTo>
                  <a:cubicBezTo>
                    <a:pt x="6967" y="7958"/>
                    <a:pt x="7091" y="7947"/>
                    <a:pt x="7146" y="7887"/>
                  </a:cubicBezTo>
                  <a:cubicBezTo>
                    <a:pt x="7154" y="7841"/>
                    <a:pt x="7163" y="7795"/>
                    <a:pt x="7171" y="7749"/>
                  </a:cubicBezTo>
                  <a:lnTo>
                    <a:pt x="8432" y="7766"/>
                  </a:lnTo>
                  <a:lnTo>
                    <a:pt x="8715" y="7512"/>
                  </a:lnTo>
                  <a:lnTo>
                    <a:pt x="9717" y="7512"/>
                  </a:lnTo>
                  <a:lnTo>
                    <a:pt x="10000" y="7766"/>
                  </a:lnTo>
                  <a:lnTo>
                    <a:pt x="10000" y="8047"/>
                  </a:lnTo>
                  <a:lnTo>
                    <a:pt x="7319" y="8070"/>
                  </a:lnTo>
                  <a:lnTo>
                    <a:pt x="5572" y="10000"/>
                  </a:lnTo>
                  <a:lnTo>
                    <a:pt x="1774" y="10020"/>
                  </a:lnTo>
                  <a:lnTo>
                    <a:pt x="0" y="7967"/>
                  </a:lnTo>
                  <a:cubicBezTo>
                    <a:pt x="33" y="5311"/>
                    <a:pt x="-18" y="2656"/>
                    <a:pt x="15" y="0"/>
                  </a:cubicBezTo>
                  <a:close/>
                </a:path>
              </a:pathLst>
            </a:custGeom>
            <a:solidFill>
              <a:srgbClr val="43DB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4" name="Freeform 5"/>
            <p:cNvSpPr/>
            <p:nvPr/>
          </p:nvSpPr>
          <p:spPr bwMode="auto">
            <a:xfrm>
              <a:off x="1214257" y="2287465"/>
              <a:ext cx="3773487" cy="4264025"/>
            </a:xfrm>
            <a:custGeom>
              <a:avLst/>
              <a:gdLst>
                <a:gd name="T0" fmla="*/ 0 w 2377"/>
                <a:gd name="T1" fmla="*/ 309 h 2686"/>
                <a:gd name="T2" fmla="*/ 0 w 2377"/>
                <a:gd name="T3" fmla="*/ 2377 h 2686"/>
                <a:gd name="T4" fmla="*/ 284 w 2377"/>
                <a:gd name="T5" fmla="*/ 2686 h 2686"/>
                <a:gd name="T6" fmla="*/ 894 w 2377"/>
                <a:gd name="T7" fmla="*/ 2686 h 2686"/>
                <a:gd name="T8" fmla="*/ 1183 w 2377"/>
                <a:gd name="T9" fmla="*/ 2397 h 2686"/>
                <a:gd name="T10" fmla="*/ 2067 w 2377"/>
                <a:gd name="T11" fmla="*/ 2382 h 2686"/>
                <a:gd name="T12" fmla="*/ 2377 w 2377"/>
                <a:gd name="T13" fmla="*/ 2083 h 2686"/>
                <a:gd name="T14" fmla="*/ 2377 w 2377"/>
                <a:gd name="T15" fmla="*/ 309 h 2686"/>
                <a:gd name="T16" fmla="*/ 2082 w 2377"/>
                <a:gd name="T17" fmla="*/ 0 h 2686"/>
                <a:gd name="T18" fmla="*/ 284 w 2377"/>
                <a:gd name="T19" fmla="*/ 0 h 2686"/>
                <a:gd name="T20" fmla="*/ 0 w 2377"/>
                <a:gd name="T21" fmla="*/ 309 h 2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77" h="2686">
                  <a:moveTo>
                    <a:pt x="0" y="309"/>
                  </a:moveTo>
                  <a:lnTo>
                    <a:pt x="0" y="2377"/>
                  </a:lnTo>
                  <a:lnTo>
                    <a:pt x="284" y="2686"/>
                  </a:lnTo>
                  <a:lnTo>
                    <a:pt x="894" y="2686"/>
                  </a:lnTo>
                  <a:lnTo>
                    <a:pt x="1183" y="2397"/>
                  </a:lnTo>
                  <a:lnTo>
                    <a:pt x="2067" y="2382"/>
                  </a:lnTo>
                  <a:lnTo>
                    <a:pt x="2377" y="2083"/>
                  </a:lnTo>
                  <a:lnTo>
                    <a:pt x="2377" y="309"/>
                  </a:lnTo>
                  <a:lnTo>
                    <a:pt x="2082" y="0"/>
                  </a:lnTo>
                  <a:lnTo>
                    <a:pt x="284" y="0"/>
                  </a:lnTo>
                  <a:lnTo>
                    <a:pt x="0" y="309"/>
                  </a:lnTo>
                  <a:close/>
                </a:path>
              </a:pathLst>
            </a:custGeom>
            <a:noFill/>
            <a:ln w="9525">
              <a:solidFill>
                <a:srgbClr val="43C9DE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2324745" y="1643468"/>
            <a:ext cx="1199068" cy="1715093"/>
          </a:xfrm>
          <a:prstGeom prst="rect">
            <a:avLst/>
          </a:prstGeom>
          <a:solidFill>
            <a:srgbClr val="43DBE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40" name="直接连接符 39"/>
          <p:cNvCxnSpPr/>
          <p:nvPr/>
        </p:nvCxnSpPr>
        <p:spPr>
          <a:xfrm>
            <a:off x="2387596" y="1643469"/>
            <a:ext cx="0" cy="1713095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>
            <a:off x="2433995" y="1643469"/>
            <a:ext cx="0" cy="1713095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2480393" y="1643469"/>
            <a:ext cx="0" cy="1713095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>
            <a:off x="2526791" y="1643469"/>
            <a:ext cx="0" cy="1713095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2573190" y="1643469"/>
            <a:ext cx="0" cy="1713095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2619589" y="1643469"/>
            <a:ext cx="0" cy="1713095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2665988" y="1643469"/>
            <a:ext cx="0" cy="1713095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2712386" y="1643469"/>
            <a:ext cx="0" cy="1713095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>
            <a:off x="2758784" y="1643469"/>
            <a:ext cx="0" cy="1713095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2805183" y="1643469"/>
            <a:ext cx="0" cy="1713095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2851582" y="1643469"/>
            <a:ext cx="0" cy="1713095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>
            <a:off x="2897980" y="1643469"/>
            <a:ext cx="0" cy="1713095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>
            <a:off x="2944379" y="1643469"/>
            <a:ext cx="0" cy="1713095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>
            <a:off x="2990777" y="1643469"/>
            <a:ext cx="0" cy="1713095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>
            <a:off x="3037176" y="1643469"/>
            <a:ext cx="0" cy="1713095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/>
        </p:nvCxnSpPr>
        <p:spPr>
          <a:xfrm>
            <a:off x="3083575" y="1643469"/>
            <a:ext cx="0" cy="1713095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>
            <a:off x="3129973" y="1643469"/>
            <a:ext cx="0" cy="1713095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/>
        </p:nvCxnSpPr>
        <p:spPr>
          <a:xfrm>
            <a:off x="3176372" y="1643469"/>
            <a:ext cx="0" cy="1713095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/>
        </p:nvCxnSpPr>
        <p:spPr>
          <a:xfrm>
            <a:off x="3222770" y="1643469"/>
            <a:ext cx="0" cy="1713095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/>
        </p:nvCxnSpPr>
        <p:spPr>
          <a:xfrm>
            <a:off x="3269169" y="1643469"/>
            <a:ext cx="0" cy="1713095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/>
        </p:nvCxnSpPr>
        <p:spPr>
          <a:xfrm>
            <a:off x="3315567" y="1643469"/>
            <a:ext cx="0" cy="1713095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>
            <a:off x="3361966" y="1643469"/>
            <a:ext cx="0" cy="1713095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>
            <a:off x="3408365" y="1643469"/>
            <a:ext cx="0" cy="1713095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>
          <a:xfrm>
            <a:off x="3454766" y="1643469"/>
            <a:ext cx="0" cy="1713095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>
            <a:off x="2325644" y="1687361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>
            <a:off x="2325644" y="1720335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>
            <a:off x="2325644" y="1750311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/>
          <p:nvPr/>
        </p:nvCxnSpPr>
        <p:spPr>
          <a:xfrm>
            <a:off x="2325644" y="1783285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/>
          <p:nvPr/>
        </p:nvCxnSpPr>
        <p:spPr>
          <a:xfrm>
            <a:off x="2325644" y="1832747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/>
          <p:cNvCxnSpPr/>
          <p:nvPr/>
        </p:nvCxnSpPr>
        <p:spPr>
          <a:xfrm>
            <a:off x="2325644" y="1865722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/>
          <p:cNvCxnSpPr/>
          <p:nvPr/>
        </p:nvCxnSpPr>
        <p:spPr>
          <a:xfrm>
            <a:off x="2325644" y="1895698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/>
          <p:cNvCxnSpPr/>
          <p:nvPr/>
        </p:nvCxnSpPr>
        <p:spPr>
          <a:xfrm>
            <a:off x="2325644" y="1928672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接连接符 116"/>
          <p:cNvCxnSpPr/>
          <p:nvPr/>
        </p:nvCxnSpPr>
        <p:spPr>
          <a:xfrm>
            <a:off x="2325644" y="1969142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直接连接符 117"/>
          <p:cNvCxnSpPr/>
          <p:nvPr/>
        </p:nvCxnSpPr>
        <p:spPr>
          <a:xfrm>
            <a:off x="2325644" y="2002116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接连接符 118"/>
          <p:cNvCxnSpPr/>
          <p:nvPr/>
        </p:nvCxnSpPr>
        <p:spPr>
          <a:xfrm>
            <a:off x="2325644" y="2032092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接连接符 119"/>
          <p:cNvCxnSpPr/>
          <p:nvPr/>
        </p:nvCxnSpPr>
        <p:spPr>
          <a:xfrm>
            <a:off x="2325644" y="2065067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接连接符 120"/>
          <p:cNvCxnSpPr/>
          <p:nvPr/>
        </p:nvCxnSpPr>
        <p:spPr>
          <a:xfrm>
            <a:off x="2325644" y="2114528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接连接符 121"/>
          <p:cNvCxnSpPr/>
          <p:nvPr/>
        </p:nvCxnSpPr>
        <p:spPr>
          <a:xfrm>
            <a:off x="2325644" y="2147503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接连接符 122"/>
          <p:cNvCxnSpPr/>
          <p:nvPr/>
        </p:nvCxnSpPr>
        <p:spPr>
          <a:xfrm>
            <a:off x="2325644" y="2177479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接连接符 123"/>
          <p:cNvCxnSpPr/>
          <p:nvPr/>
        </p:nvCxnSpPr>
        <p:spPr>
          <a:xfrm>
            <a:off x="2325644" y="2210453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接连接符 124"/>
          <p:cNvCxnSpPr/>
          <p:nvPr/>
        </p:nvCxnSpPr>
        <p:spPr>
          <a:xfrm>
            <a:off x="2325644" y="2259916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接连接符 125"/>
          <p:cNvCxnSpPr/>
          <p:nvPr/>
        </p:nvCxnSpPr>
        <p:spPr>
          <a:xfrm>
            <a:off x="2325644" y="2292890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接连接符 126"/>
          <p:cNvCxnSpPr/>
          <p:nvPr/>
        </p:nvCxnSpPr>
        <p:spPr>
          <a:xfrm>
            <a:off x="2325644" y="2322866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接连接符 127"/>
          <p:cNvCxnSpPr/>
          <p:nvPr/>
        </p:nvCxnSpPr>
        <p:spPr>
          <a:xfrm>
            <a:off x="2325644" y="2355841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接连接符 128"/>
          <p:cNvCxnSpPr/>
          <p:nvPr/>
        </p:nvCxnSpPr>
        <p:spPr>
          <a:xfrm>
            <a:off x="2325644" y="2405303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接连接符 129"/>
          <p:cNvCxnSpPr/>
          <p:nvPr/>
        </p:nvCxnSpPr>
        <p:spPr>
          <a:xfrm>
            <a:off x="2325644" y="2438277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接连接符 130"/>
          <p:cNvCxnSpPr/>
          <p:nvPr/>
        </p:nvCxnSpPr>
        <p:spPr>
          <a:xfrm>
            <a:off x="2325644" y="2468253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接连接符 131"/>
          <p:cNvCxnSpPr/>
          <p:nvPr/>
        </p:nvCxnSpPr>
        <p:spPr>
          <a:xfrm>
            <a:off x="2325644" y="2501228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接连接符 132"/>
          <p:cNvCxnSpPr/>
          <p:nvPr/>
        </p:nvCxnSpPr>
        <p:spPr>
          <a:xfrm>
            <a:off x="2325644" y="2541697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接连接符 133"/>
          <p:cNvCxnSpPr/>
          <p:nvPr/>
        </p:nvCxnSpPr>
        <p:spPr>
          <a:xfrm>
            <a:off x="2325644" y="2574671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接连接符 134"/>
          <p:cNvCxnSpPr/>
          <p:nvPr/>
        </p:nvCxnSpPr>
        <p:spPr>
          <a:xfrm>
            <a:off x="2325644" y="2604647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接连接符 135"/>
          <p:cNvCxnSpPr/>
          <p:nvPr/>
        </p:nvCxnSpPr>
        <p:spPr>
          <a:xfrm>
            <a:off x="2325644" y="2637622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接连接符 136"/>
          <p:cNvCxnSpPr/>
          <p:nvPr/>
        </p:nvCxnSpPr>
        <p:spPr>
          <a:xfrm>
            <a:off x="2325644" y="2687084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接连接符 137"/>
          <p:cNvCxnSpPr/>
          <p:nvPr/>
        </p:nvCxnSpPr>
        <p:spPr>
          <a:xfrm>
            <a:off x="2325644" y="2720058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接连接符 138"/>
          <p:cNvCxnSpPr/>
          <p:nvPr/>
        </p:nvCxnSpPr>
        <p:spPr>
          <a:xfrm>
            <a:off x="2325644" y="2750034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接连接符 139"/>
          <p:cNvCxnSpPr/>
          <p:nvPr/>
        </p:nvCxnSpPr>
        <p:spPr>
          <a:xfrm>
            <a:off x="2325644" y="2783008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接连接符 140"/>
          <p:cNvCxnSpPr/>
          <p:nvPr/>
        </p:nvCxnSpPr>
        <p:spPr>
          <a:xfrm>
            <a:off x="2325644" y="2841464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接连接符 141"/>
          <p:cNvCxnSpPr/>
          <p:nvPr/>
        </p:nvCxnSpPr>
        <p:spPr>
          <a:xfrm>
            <a:off x="2325644" y="2874438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接连接符 142"/>
          <p:cNvCxnSpPr/>
          <p:nvPr/>
        </p:nvCxnSpPr>
        <p:spPr>
          <a:xfrm>
            <a:off x="2518786" y="2986850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接连接符 143"/>
          <p:cNvCxnSpPr/>
          <p:nvPr/>
        </p:nvCxnSpPr>
        <p:spPr>
          <a:xfrm>
            <a:off x="2325644" y="2937388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接连接符 144"/>
          <p:cNvCxnSpPr/>
          <p:nvPr/>
        </p:nvCxnSpPr>
        <p:spPr>
          <a:xfrm>
            <a:off x="2325644" y="2986850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直接连接符 145"/>
          <p:cNvCxnSpPr/>
          <p:nvPr/>
        </p:nvCxnSpPr>
        <p:spPr>
          <a:xfrm>
            <a:off x="2325644" y="3019825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接连接符 146"/>
          <p:cNvCxnSpPr/>
          <p:nvPr/>
        </p:nvCxnSpPr>
        <p:spPr>
          <a:xfrm>
            <a:off x="2325644" y="3049801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接连接符 147"/>
          <p:cNvCxnSpPr/>
          <p:nvPr/>
        </p:nvCxnSpPr>
        <p:spPr>
          <a:xfrm>
            <a:off x="2325644" y="3082776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直接连接符 148"/>
          <p:cNvCxnSpPr/>
          <p:nvPr/>
        </p:nvCxnSpPr>
        <p:spPr>
          <a:xfrm>
            <a:off x="2325644" y="3123245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接连接符 149"/>
          <p:cNvCxnSpPr/>
          <p:nvPr/>
        </p:nvCxnSpPr>
        <p:spPr>
          <a:xfrm>
            <a:off x="2325644" y="3156219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接连接符 150"/>
          <p:cNvCxnSpPr/>
          <p:nvPr/>
        </p:nvCxnSpPr>
        <p:spPr>
          <a:xfrm>
            <a:off x="2325644" y="3186195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接连接符 151"/>
          <p:cNvCxnSpPr/>
          <p:nvPr/>
        </p:nvCxnSpPr>
        <p:spPr>
          <a:xfrm>
            <a:off x="2325644" y="3219170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接连接符 152"/>
          <p:cNvCxnSpPr/>
          <p:nvPr/>
        </p:nvCxnSpPr>
        <p:spPr>
          <a:xfrm>
            <a:off x="2325644" y="3268631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连接符 153"/>
          <p:cNvCxnSpPr/>
          <p:nvPr/>
        </p:nvCxnSpPr>
        <p:spPr>
          <a:xfrm>
            <a:off x="2325644" y="3301606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连接符 154"/>
          <p:cNvCxnSpPr/>
          <p:nvPr/>
        </p:nvCxnSpPr>
        <p:spPr>
          <a:xfrm>
            <a:off x="2325644" y="3331582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接连接符 155"/>
          <p:cNvCxnSpPr/>
          <p:nvPr/>
        </p:nvCxnSpPr>
        <p:spPr>
          <a:xfrm>
            <a:off x="2325644" y="3364557"/>
            <a:ext cx="1199068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接连接符 157"/>
          <p:cNvCxnSpPr/>
          <p:nvPr/>
        </p:nvCxnSpPr>
        <p:spPr>
          <a:xfrm>
            <a:off x="2324745" y="2040586"/>
            <a:ext cx="1199068" cy="0"/>
          </a:xfrm>
          <a:prstGeom prst="line">
            <a:avLst/>
          </a:prstGeom>
          <a:ln w="28575">
            <a:gradFill>
              <a:gsLst>
                <a:gs pos="22000">
                  <a:srgbClr val="5BEEFF"/>
                </a:gs>
                <a:gs pos="79000">
                  <a:srgbClr val="5BEEFF"/>
                </a:gs>
                <a:gs pos="0">
                  <a:srgbClr val="5BEEFF">
                    <a:alpha val="0"/>
                  </a:srgbClr>
                </a:gs>
                <a:gs pos="100000">
                  <a:srgbClr val="5BEEFF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1" name="组合 170"/>
          <p:cNvGrpSpPr/>
          <p:nvPr/>
        </p:nvGrpSpPr>
        <p:grpSpPr>
          <a:xfrm>
            <a:off x="2289424" y="1605923"/>
            <a:ext cx="1258271" cy="81437"/>
            <a:chOff x="2291955" y="2181225"/>
            <a:chExt cx="1999058" cy="129381"/>
          </a:xfrm>
        </p:grpSpPr>
        <p:grpSp>
          <p:nvGrpSpPr>
            <p:cNvPr id="164" name="组合 163"/>
            <p:cNvGrpSpPr/>
            <p:nvPr/>
          </p:nvGrpSpPr>
          <p:grpSpPr>
            <a:xfrm>
              <a:off x="4098291" y="2181225"/>
              <a:ext cx="192722" cy="129381"/>
              <a:chOff x="4098291" y="2181225"/>
              <a:chExt cx="192722" cy="129381"/>
            </a:xfrm>
          </p:grpSpPr>
          <p:cxnSp>
            <p:nvCxnSpPr>
              <p:cNvPr id="161" name="直接连接符 160"/>
              <p:cNvCxnSpPr/>
              <p:nvPr/>
            </p:nvCxnSpPr>
            <p:spPr>
              <a:xfrm>
                <a:off x="4098291" y="2182121"/>
                <a:ext cx="190500" cy="0"/>
              </a:xfrm>
              <a:prstGeom prst="line">
                <a:avLst/>
              </a:prstGeom>
              <a:ln>
                <a:solidFill>
                  <a:srgbClr val="43C9D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直接连接符 162"/>
              <p:cNvCxnSpPr/>
              <p:nvPr/>
            </p:nvCxnSpPr>
            <p:spPr>
              <a:xfrm>
                <a:off x="4291013" y="2181225"/>
                <a:ext cx="0" cy="129381"/>
              </a:xfrm>
              <a:prstGeom prst="line">
                <a:avLst/>
              </a:prstGeom>
              <a:ln>
                <a:solidFill>
                  <a:srgbClr val="43C9D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5" name="组合 164"/>
            <p:cNvGrpSpPr/>
            <p:nvPr/>
          </p:nvGrpSpPr>
          <p:grpSpPr>
            <a:xfrm flipH="1">
              <a:off x="2291955" y="2181225"/>
              <a:ext cx="192722" cy="129381"/>
              <a:chOff x="4098291" y="2181225"/>
              <a:chExt cx="192722" cy="129381"/>
            </a:xfrm>
          </p:grpSpPr>
          <p:cxnSp>
            <p:nvCxnSpPr>
              <p:cNvPr id="166" name="直接连接符 165"/>
              <p:cNvCxnSpPr/>
              <p:nvPr/>
            </p:nvCxnSpPr>
            <p:spPr>
              <a:xfrm>
                <a:off x="4098291" y="2182121"/>
                <a:ext cx="190500" cy="0"/>
              </a:xfrm>
              <a:prstGeom prst="line">
                <a:avLst/>
              </a:prstGeom>
              <a:ln>
                <a:solidFill>
                  <a:srgbClr val="43C9D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直接连接符 166"/>
              <p:cNvCxnSpPr/>
              <p:nvPr/>
            </p:nvCxnSpPr>
            <p:spPr>
              <a:xfrm>
                <a:off x="4291013" y="2181225"/>
                <a:ext cx="0" cy="129381"/>
              </a:xfrm>
              <a:prstGeom prst="line">
                <a:avLst/>
              </a:prstGeom>
              <a:ln>
                <a:solidFill>
                  <a:srgbClr val="43C9D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0" name="组合 189"/>
          <p:cNvGrpSpPr/>
          <p:nvPr/>
        </p:nvGrpSpPr>
        <p:grpSpPr>
          <a:xfrm rot="10800000">
            <a:off x="2308664" y="3305851"/>
            <a:ext cx="1258271" cy="81437"/>
            <a:chOff x="2291955" y="2181225"/>
            <a:chExt cx="1999058" cy="129381"/>
          </a:xfrm>
        </p:grpSpPr>
        <p:grpSp>
          <p:nvGrpSpPr>
            <p:cNvPr id="191" name="组合 190"/>
            <p:cNvGrpSpPr/>
            <p:nvPr/>
          </p:nvGrpSpPr>
          <p:grpSpPr>
            <a:xfrm>
              <a:off x="4098291" y="2181225"/>
              <a:ext cx="192722" cy="129381"/>
              <a:chOff x="4098291" y="2181225"/>
              <a:chExt cx="192722" cy="129381"/>
            </a:xfrm>
          </p:grpSpPr>
          <p:cxnSp>
            <p:nvCxnSpPr>
              <p:cNvPr id="195" name="直接连接符 194"/>
              <p:cNvCxnSpPr/>
              <p:nvPr/>
            </p:nvCxnSpPr>
            <p:spPr>
              <a:xfrm>
                <a:off x="4098291" y="2182121"/>
                <a:ext cx="190500" cy="0"/>
              </a:xfrm>
              <a:prstGeom prst="line">
                <a:avLst/>
              </a:prstGeom>
              <a:ln>
                <a:solidFill>
                  <a:srgbClr val="43C9D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直接连接符 195"/>
              <p:cNvCxnSpPr/>
              <p:nvPr/>
            </p:nvCxnSpPr>
            <p:spPr>
              <a:xfrm>
                <a:off x="4291013" y="2181225"/>
                <a:ext cx="0" cy="129381"/>
              </a:xfrm>
              <a:prstGeom prst="line">
                <a:avLst/>
              </a:prstGeom>
              <a:ln>
                <a:solidFill>
                  <a:srgbClr val="43C9D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2" name="组合 191"/>
            <p:cNvGrpSpPr/>
            <p:nvPr/>
          </p:nvGrpSpPr>
          <p:grpSpPr>
            <a:xfrm flipH="1">
              <a:off x="2291955" y="2181225"/>
              <a:ext cx="192722" cy="129381"/>
              <a:chOff x="4098291" y="2181225"/>
              <a:chExt cx="192722" cy="129381"/>
            </a:xfrm>
          </p:grpSpPr>
          <p:cxnSp>
            <p:nvCxnSpPr>
              <p:cNvPr id="193" name="直接连接符 192"/>
              <p:cNvCxnSpPr/>
              <p:nvPr/>
            </p:nvCxnSpPr>
            <p:spPr>
              <a:xfrm>
                <a:off x="4098291" y="2182121"/>
                <a:ext cx="190500" cy="0"/>
              </a:xfrm>
              <a:prstGeom prst="line">
                <a:avLst/>
              </a:prstGeom>
              <a:ln>
                <a:solidFill>
                  <a:srgbClr val="43C9D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直接连接符 193"/>
              <p:cNvCxnSpPr/>
              <p:nvPr/>
            </p:nvCxnSpPr>
            <p:spPr>
              <a:xfrm>
                <a:off x="4291013" y="2181225"/>
                <a:ext cx="0" cy="129381"/>
              </a:xfrm>
              <a:prstGeom prst="line">
                <a:avLst/>
              </a:prstGeom>
              <a:ln>
                <a:solidFill>
                  <a:srgbClr val="43C9D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01" name="组合 500"/>
          <p:cNvGrpSpPr/>
          <p:nvPr/>
        </p:nvGrpSpPr>
        <p:grpSpPr>
          <a:xfrm>
            <a:off x="378714" y="457080"/>
            <a:ext cx="8386572" cy="315516"/>
            <a:chOff x="244824" y="464272"/>
            <a:chExt cx="11182096" cy="420688"/>
          </a:xfrm>
        </p:grpSpPr>
        <p:pic>
          <p:nvPicPr>
            <p:cNvPr id="503" name="图片 50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66463" y="476493"/>
              <a:ext cx="3060457" cy="408467"/>
            </a:xfrm>
            <a:prstGeom prst="rect">
              <a:avLst/>
            </a:prstGeom>
          </p:spPr>
        </p:pic>
        <p:pic>
          <p:nvPicPr>
            <p:cNvPr id="504" name="图片 50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flipH="1">
              <a:off x="244824" y="464272"/>
              <a:ext cx="3060457" cy="408467"/>
            </a:xfrm>
            <a:prstGeom prst="rect">
              <a:avLst/>
            </a:prstGeom>
          </p:spPr>
        </p:pic>
      </p:grpSp>
      <p:sp>
        <p:nvSpPr>
          <p:cNvPr id="157" name="矩形 156"/>
          <p:cNvSpPr/>
          <p:nvPr/>
        </p:nvSpPr>
        <p:spPr>
          <a:xfrm>
            <a:off x="3297841" y="1054442"/>
            <a:ext cx="59330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方正粉丝天下简体" panose="02000000000000000000" pitchFamily="2" charset="-122"/>
                <a:ea typeface="方正粉丝天下简体" panose="02000000000000000000" pitchFamily="2" charset="-122"/>
                <a:cs typeface="Andalus" panose="02020603050405020304" pitchFamily="18" charset="-78"/>
              </a:rPr>
              <a:t>I am like a human</a:t>
            </a:r>
          </a:p>
          <a:p>
            <a:r>
              <a:rPr lang="en-US" altLang="zh-CN" sz="2800" b="1" dirty="0">
                <a:solidFill>
                  <a:schemeClr val="bg1"/>
                </a:solidFill>
                <a:latin typeface="方正粉丝天下简体" panose="02000000000000000000" pitchFamily="2" charset="-122"/>
                <a:ea typeface="方正粉丝天下简体" panose="02000000000000000000" pitchFamily="2" charset="-122"/>
                <a:cs typeface="Andalus" panose="02020603050405020304" pitchFamily="18" charset="-78"/>
              </a:rPr>
              <a:t>        made up of programs</a:t>
            </a:r>
            <a:endParaRPr lang="zh-CN" altLang="en-US" sz="2800" b="1" dirty="0">
              <a:solidFill>
                <a:schemeClr val="bg1"/>
              </a:solidFill>
              <a:latin typeface="方正粉丝天下简体" panose="02000000000000000000" pitchFamily="2" charset="-122"/>
              <a:ea typeface="方正粉丝天下简体" panose="02000000000000000000" pitchFamily="2" charset="-122"/>
              <a:cs typeface="Andalus" panose="02020603050405020304" pitchFamily="18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418" y="2214638"/>
            <a:ext cx="245745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859" y="2963446"/>
            <a:ext cx="108585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105459"/>
      </p:ext>
    </p:extLst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接连接符 17"/>
          <p:cNvCxnSpPr/>
          <p:nvPr/>
        </p:nvCxnSpPr>
        <p:spPr>
          <a:xfrm>
            <a:off x="5012807" y="2839303"/>
            <a:ext cx="3543300" cy="0"/>
          </a:xfrm>
          <a:prstGeom prst="line">
            <a:avLst/>
          </a:prstGeom>
          <a:ln>
            <a:solidFill>
              <a:srgbClr val="F9F9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V="1">
            <a:off x="7193532" y="2535648"/>
            <a:ext cx="0" cy="798314"/>
          </a:xfrm>
          <a:prstGeom prst="line">
            <a:avLst/>
          </a:prstGeom>
          <a:ln>
            <a:solidFill>
              <a:srgbClr val="F9F9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>
            <a:off x="378714" y="457081"/>
            <a:ext cx="8386572" cy="315516"/>
            <a:chOff x="244824" y="464272"/>
            <a:chExt cx="11182096" cy="42068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66463" y="476493"/>
              <a:ext cx="3060457" cy="408467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flipH="1">
              <a:off x="244824" y="464272"/>
              <a:ext cx="3060457" cy="408467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1348171" y="1150115"/>
            <a:ext cx="462911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方正粉丝天下简体" panose="02000000000000000000" pitchFamily="2" charset="-122"/>
                <a:ea typeface="方正粉丝天下简体" panose="02000000000000000000" pitchFamily="2" charset="-122"/>
                <a:cs typeface="Andalus" panose="02020603050405020304" pitchFamily="18" charset="-78"/>
              </a:rPr>
              <a:t>I can talk </a:t>
            </a:r>
          </a:p>
          <a:p>
            <a:r>
              <a:rPr lang="en-US" altLang="zh-CN" sz="2800" b="1" dirty="0">
                <a:solidFill>
                  <a:schemeClr val="bg1"/>
                </a:solidFill>
                <a:latin typeface="方正粉丝天下简体" panose="02000000000000000000" pitchFamily="2" charset="-122"/>
                <a:ea typeface="方正粉丝天下简体" panose="02000000000000000000" pitchFamily="2" charset="-122"/>
                <a:cs typeface="Andalus" panose="02020603050405020304" pitchFamily="18" charset="-78"/>
              </a:rPr>
              <a:t>   I can walk </a:t>
            </a:r>
          </a:p>
          <a:p>
            <a:r>
              <a:rPr lang="en-US" altLang="zh-CN" sz="2800" b="1" dirty="0">
                <a:solidFill>
                  <a:schemeClr val="bg1"/>
                </a:solidFill>
                <a:latin typeface="方正粉丝天下简体" panose="02000000000000000000" pitchFamily="2" charset="-122"/>
                <a:ea typeface="方正粉丝天下简体" panose="02000000000000000000" pitchFamily="2" charset="-122"/>
                <a:cs typeface="Andalus" panose="02020603050405020304" pitchFamily="18" charset="-78"/>
              </a:rPr>
              <a:t>      I can run        </a:t>
            </a:r>
          </a:p>
          <a:p>
            <a:r>
              <a:rPr lang="en-US" altLang="zh-CN" sz="2800" b="1" dirty="0">
                <a:solidFill>
                  <a:schemeClr val="bg1"/>
                </a:solidFill>
                <a:latin typeface="方正粉丝天下简体" panose="02000000000000000000" pitchFamily="2" charset="-122"/>
                <a:ea typeface="方正粉丝天下简体" panose="02000000000000000000" pitchFamily="2" charset="-122"/>
                <a:cs typeface="Andalus" panose="02020603050405020304" pitchFamily="18" charset="-78"/>
              </a:rPr>
              <a:t>                   </a:t>
            </a:r>
          </a:p>
        </p:txBody>
      </p:sp>
      <p:pic>
        <p:nvPicPr>
          <p:cNvPr id="8" name="图片 7" descr="s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15201" y="2996015"/>
            <a:ext cx="1563602" cy="1954980"/>
          </a:xfrm>
          <a:prstGeom prst="rect">
            <a:avLst/>
          </a:prstGeom>
        </p:spPr>
      </p:pic>
      <p:pic>
        <p:nvPicPr>
          <p:cNvPr id="9" name="图片 8" descr="小提琴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7327" y="1254202"/>
            <a:ext cx="1980949" cy="1461425"/>
          </a:xfrm>
          <a:prstGeom prst="rect">
            <a:avLst/>
          </a:prstGeom>
        </p:spPr>
      </p:pic>
      <p:pic>
        <p:nvPicPr>
          <p:cNvPr id="11" name="图片 10" descr="跳舞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254542"/>
            <a:ext cx="1888958" cy="188895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269358" y="3089673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altLang="zh-CN" sz="2800" b="1" dirty="0">
                <a:solidFill>
                  <a:prstClr val="white"/>
                </a:solidFill>
                <a:latin typeface="方正粉丝天下简体" panose="02000000000000000000" pitchFamily="2" charset="-122"/>
                <a:ea typeface="方正粉丝天下简体" panose="02000000000000000000" pitchFamily="2" charset="-122"/>
                <a:cs typeface="Andalus" panose="02020603050405020304" pitchFamily="18" charset="-78"/>
              </a:rPr>
              <a:t>I can play</a:t>
            </a:r>
          </a:p>
          <a:p>
            <a:pPr lvl="0"/>
            <a:r>
              <a:rPr lang="en-US" altLang="zh-CN" sz="2800" b="1" dirty="0">
                <a:solidFill>
                  <a:prstClr val="white"/>
                </a:solidFill>
                <a:latin typeface="方正粉丝天下简体" panose="02000000000000000000" pitchFamily="2" charset="-122"/>
                <a:ea typeface="方正粉丝天下简体" panose="02000000000000000000" pitchFamily="2" charset="-122"/>
                <a:cs typeface="Andalus" panose="02020603050405020304" pitchFamily="18" charset="-78"/>
              </a:rPr>
              <a:t>   I can listen</a:t>
            </a:r>
          </a:p>
          <a:p>
            <a:pPr lvl="0"/>
            <a:r>
              <a:rPr lang="en-US" altLang="zh-CN" sz="2800" b="1" dirty="0">
                <a:solidFill>
                  <a:prstClr val="white"/>
                </a:solidFill>
                <a:latin typeface="方正粉丝天下简体" panose="02000000000000000000" pitchFamily="2" charset="-122"/>
                <a:ea typeface="方正粉丝天下简体" panose="02000000000000000000" pitchFamily="2" charset="-122"/>
                <a:cs typeface="Andalus" panose="02020603050405020304" pitchFamily="18" charset="-78"/>
              </a:rPr>
              <a:t>      I can jump</a:t>
            </a:r>
          </a:p>
          <a:p>
            <a:pPr lvl="0"/>
            <a:r>
              <a:rPr lang="en-US" altLang="zh-CN" sz="2800" b="1" dirty="0">
                <a:solidFill>
                  <a:prstClr val="white"/>
                </a:solidFill>
                <a:latin typeface="方正粉丝天下简体" panose="02000000000000000000" pitchFamily="2" charset="-122"/>
                <a:ea typeface="方正粉丝天下简体" panose="02000000000000000000" pitchFamily="2" charset="-122"/>
                <a:cs typeface="Andalus" panose="02020603050405020304" pitchFamily="18" charset="-78"/>
              </a:rPr>
              <a:t>        I can sing</a:t>
            </a:r>
            <a:endParaRPr lang="zh-CN" altLang="en-US" dirty="0">
              <a:latin typeface="方正粉丝天下简体" panose="02000000000000000000" pitchFamily="2" charset="-122"/>
              <a:ea typeface="方正粉丝天下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2963169"/>
      </p:ext>
    </p:ext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直接连接符 53"/>
          <p:cNvCxnSpPr/>
          <p:nvPr/>
        </p:nvCxnSpPr>
        <p:spPr>
          <a:xfrm>
            <a:off x="4119804" y="2341662"/>
            <a:ext cx="0" cy="2537082"/>
          </a:xfrm>
          <a:prstGeom prst="line">
            <a:avLst/>
          </a:prstGeom>
          <a:noFill/>
          <a:ln>
            <a:solidFill>
              <a:schemeClr val="bg1">
                <a:alpha val="6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" t="2778"/>
          <a:stretch/>
        </p:blipFill>
        <p:spPr>
          <a:xfrm>
            <a:off x="327380" y="1388537"/>
            <a:ext cx="2240297" cy="36045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721" y="1042859"/>
            <a:ext cx="2130550" cy="13315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865" y="2148984"/>
            <a:ext cx="1918856" cy="14391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502" y="3588126"/>
            <a:ext cx="2340489" cy="15553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矩形 12"/>
          <p:cNvSpPr/>
          <p:nvPr/>
        </p:nvSpPr>
        <p:spPr>
          <a:xfrm>
            <a:off x="2286601" y="323661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方正粉丝天下简体" panose="02000000000000000000" pitchFamily="2" charset="-122"/>
                <a:ea typeface="方正粉丝天下简体" panose="02000000000000000000" pitchFamily="2" charset="-122"/>
                <a:cs typeface="Andalus" panose="02020603050405020304" pitchFamily="18" charset="-78"/>
              </a:rPr>
              <a:t>So charge me now </a:t>
            </a:r>
          </a:p>
          <a:p>
            <a:pPr algn="ctr"/>
            <a:r>
              <a:rPr lang="en-US" altLang="zh-CN" sz="2800" dirty="0">
                <a:solidFill>
                  <a:schemeClr val="bg1"/>
                </a:solidFill>
                <a:latin typeface="方正粉丝天下简体" panose="02000000000000000000" pitchFamily="2" charset="-122"/>
                <a:ea typeface="方正粉丝天下简体" panose="02000000000000000000" pitchFamily="2" charset="-122"/>
                <a:cs typeface="Andalus" panose="02020603050405020304" pitchFamily="18" charset="-78"/>
              </a:rPr>
              <a:t>Charge me then see</a:t>
            </a:r>
          </a:p>
          <a:p>
            <a:pPr algn="ctr"/>
            <a:r>
              <a:rPr lang="en-US" altLang="zh-CN" sz="2800" dirty="0">
                <a:solidFill>
                  <a:schemeClr val="bg1"/>
                </a:solidFill>
                <a:latin typeface="方正粉丝天下简体" panose="02000000000000000000" pitchFamily="2" charset="-122"/>
                <a:ea typeface="方正粉丝天下简体" panose="02000000000000000000" pitchFamily="2" charset="-122"/>
                <a:cs typeface="Andalus" panose="02020603050405020304" pitchFamily="18" charset="-78"/>
              </a:rPr>
              <a:t>What I can do for you</a:t>
            </a:r>
            <a:endParaRPr lang="zh-CN" altLang="en-US" sz="2800" dirty="0">
              <a:solidFill>
                <a:schemeClr val="bg1"/>
              </a:solidFill>
              <a:latin typeface="方正粉丝天下简体" panose="02000000000000000000" pitchFamily="2" charset="-122"/>
              <a:ea typeface="方正粉丝天下简体" panose="02000000000000000000" pitchFamily="2" charset="-122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00096644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75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75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75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timg (6).jpg"/>
          <p:cNvPicPr>
            <a:picLocks noChangeAspect="1"/>
          </p:cNvPicPr>
          <p:nvPr/>
        </p:nvPicPr>
        <p:blipFill>
          <a:blip r:embed="rId2" cstate="print"/>
          <a:srcRect r="-176" b="6174"/>
          <a:stretch>
            <a:fillRect/>
          </a:stretch>
        </p:blipFill>
        <p:spPr>
          <a:xfrm>
            <a:off x="-2048171" y="2460458"/>
            <a:ext cx="3344780" cy="2683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图片 12" descr="timg (8).jpg"/>
          <p:cNvPicPr>
            <a:picLocks noChangeAspect="1"/>
          </p:cNvPicPr>
          <p:nvPr/>
        </p:nvPicPr>
        <p:blipFill>
          <a:blip r:embed="rId3" cstate="print"/>
          <a:srcRect r="2275" b="3526"/>
          <a:stretch>
            <a:fillRect/>
          </a:stretch>
        </p:blipFill>
        <p:spPr>
          <a:xfrm>
            <a:off x="4985361" y="0"/>
            <a:ext cx="4684734" cy="23525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4" name="直接连接符 13"/>
          <p:cNvCxnSpPr/>
          <p:nvPr/>
        </p:nvCxnSpPr>
        <p:spPr>
          <a:xfrm>
            <a:off x="1816768" y="0"/>
            <a:ext cx="5666874" cy="5143500"/>
          </a:xfrm>
          <a:prstGeom prst="line">
            <a:avLst/>
          </a:prstGeom>
          <a:noFill/>
          <a:ln>
            <a:solidFill>
              <a:schemeClr val="bg1">
                <a:alpha val="6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72186E-6 L 1.22465 0.02159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00" y="1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41 -2.13691E-6 L -1.06303 -0.014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00" y="-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timg (7).jpg"/>
          <p:cNvPicPr>
            <a:picLocks noChangeAspect="1"/>
          </p:cNvPicPr>
          <p:nvPr/>
        </p:nvPicPr>
        <p:blipFill>
          <a:blip r:embed="rId2" cstate="print"/>
          <a:srcRect t="13074" r="3748" b="6781"/>
          <a:stretch>
            <a:fillRect/>
          </a:stretch>
        </p:blipFill>
        <p:spPr>
          <a:xfrm>
            <a:off x="5317958" y="0"/>
            <a:ext cx="3826042" cy="22746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图片 4" descr="timg (16).jpg"/>
          <p:cNvPicPr>
            <a:picLocks noChangeAspect="1"/>
          </p:cNvPicPr>
          <p:nvPr/>
        </p:nvPicPr>
        <p:blipFill>
          <a:blip r:embed="rId3" cstate="print"/>
          <a:srcRect r="7293" b="9654"/>
          <a:stretch>
            <a:fillRect/>
          </a:stretch>
        </p:blipFill>
        <p:spPr>
          <a:xfrm>
            <a:off x="-168442" y="2323935"/>
            <a:ext cx="4812631" cy="26029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11" name="直接连接符 10"/>
          <p:cNvCxnSpPr/>
          <p:nvPr/>
        </p:nvCxnSpPr>
        <p:spPr>
          <a:xfrm flipH="1">
            <a:off x="4571118" y="1804737"/>
            <a:ext cx="770903" cy="808218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1000">
                  <a:srgbClr val="29C7FF"/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连接符 14"/>
          <p:cNvCxnSpPr/>
          <p:nvPr/>
        </p:nvCxnSpPr>
        <p:spPr>
          <a:xfrm>
            <a:off x="1111704" y="2004333"/>
            <a:ext cx="2428875" cy="7144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/>
        </p:nvSpPr>
        <p:spPr>
          <a:xfrm>
            <a:off x="2654754" y="1875745"/>
            <a:ext cx="257175" cy="257175"/>
          </a:xfrm>
          <a:prstGeom prst="ellipse">
            <a:avLst/>
          </a:prstGeom>
          <a:solidFill>
            <a:srgbClr val="43DBEF"/>
          </a:solidFill>
          <a:ln w="57150">
            <a:solidFill>
              <a:srgbClr val="E0E4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rgbClr val="0E0D0E"/>
              </a:solidFill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1861798" y="1875745"/>
            <a:ext cx="257175" cy="257175"/>
          </a:xfrm>
          <a:prstGeom prst="ellipse">
            <a:avLst/>
          </a:prstGeom>
          <a:solidFill>
            <a:srgbClr val="43DBEF"/>
          </a:solidFill>
          <a:ln w="57150">
            <a:solidFill>
              <a:srgbClr val="E0E4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rgbClr val="0E0D0E"/>
              </a:solidFill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1068842" y="1875745"/>
            <a:ext cx="257175" cy="257175"/>
          </a:xfrm>
          <a:prstGeom prst="ellipse">
            <a:avLst/>
          </a:prstGeom>
          <a:solidFill>
            <a:srgbClr val="43DBEF"/>
          </a:solidFill>
          <a:ln w="57150">
            <a:solidFill>
              <a:srgbClr val="E0E4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rgbClr val="0E0D0E"/>
              </a:solidFill>
            </a:endParaRPr>
          </a:p>
        </p:txBody>
      </p:sp>
      <p:sp>
        <p:nvSpPr>
          <p:cNvPr id="19" name="半闭框 18"/>
          <p:cNvSpPr/>
          <p:nvPr/>
        </p:nvSpPr>
        <p:spPr>
          <a:xfrm rot="16200000">
            <a:off x="3118503" y="1797759"/>
            <a:ext cx="971550" cy="1641872"/>
          </a:xfrm>
          <a:prstGeom prst="halfFrame">
            <a:avLst>
              <a:gd name="adj1" fmla="val 669"/>
              <a:gd name="adj2" fmla="val 612"/>
            </a:avLst>
          </a:prstGeom>
          <a:noFill/>
          <a:ln>
            <a:solidFill>
              <a:schemeClr val="bg1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0" name="半闭框 19"/>
          <p:cNvSpPr/>
          <p:nvPr/>
        </p:nvSpPr>
        <p:spPr>
          <a:xfrm rot="16200000">
            <a:off x="2469422" y="1638589"/>
            <a:ext cx="1492025" cy="2480685"/>
          </a:xfrm>
          <a:prstGeom prst="halfFrame">
            <a:avLst>
              <a:gd name="adj1" fmla="val 704"/>
              <a:gd name="adj2" fmla="val 980"/>
            </a:avLst>
          </a:prstGeom>
          <a:noFill/>
          <a:ln>
            <a:solidFill>
              <a:schemeClr val="bg1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1" name="半闭框 20"/>
          <p:cNvSpPr/>
          <p:nvPr/>
        </p:nvSpPr>
        <p:spPr>
          <a:xfrm rot="16200000">
            <a:off x="1756560" y="1520356"/>
            <a:ext cx="2068969" cy="3294093"/>
          </a:xfrm>
          <a:prstGeom prst="halfFrame">
            <a:avLst>
              <a:gd name="adj1" fmla="val 932"/>
              <a:gd name="adj2" fmla="val 980"/>
            </a:avLst>
          </a:prstGeom>
          <a:noFill/>
          <a:ln>
            <a:solidFill>
              <a:schemeClr val="bg1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/>
          <p:cNvSpPr txBox="1"/>
          <p:nvPr/>
        </p:nvSpPr>
        <p:spPr>
          <a:xfrm>
            <a:off x="4704347" y="2718334"/>
            <a:ext cx="3317172" cy="130035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US" altLang="zh-CN" sz="4000" b="1" dirty="0">
                <a:solidFill>
                  <a:prstClr val="white"/>
                </a:solidFill>
                <a:latin typeface="One Stroke Script LET" pitchFamily="2" charset="0"/>
                <a:ea typeface="方正粉丝天下简体" panose="02000000000000000000" pitchFamily="2" charset="-122"/>
                <a:cs typeface="Andalus" panose="02020603050405020304" pitchFamily="18" charset="-78"/>
              </a:rPr>
              <a:t>Robot</a:t>
            </a:r>
          </a:p>
          <a:p>
            <a:pPr lvl="0"/>
            <a:r>
              <a:rPr lang="en-US" altLang="zh-CN" sz="4000" b="1" dirty="0">
                <a:solidFill>
                  <a:prstClr val="white"/>
                </a:solidFill>
                <a:latin typeface="One Stroke Script LET" pitchFamily="2" charset="0"/>
                <a:ea typeface="方正粉丝天下简体" panose="02000000000000000000" pitchFamily="2" charset="-122"/>
                <a:cs typeface="Andalus" panose="02020603050405020304" pitchFamily="18" charset="-78"/>
              </a:rPr>
              <a:t>Robot</a:t>
            </a:r>
          </a:p>
        </p:txBody>
      </p:sp>
      <p:sp>
        <p:nvSpPr>
          <p:cNvPr id="41" name="椭圆 40"/>
          <p:cNvSpPr/>
          <p:nvPr/>
        </p:nvSpPr>
        <p:spPr>
          <a:xfrm>
            <a:off x="4414509" y="3083793"/>
            <a:ext cx="34289" cy="34289"/>
          </a:xfrm>
          <a:prstGeom prst="ellipse">
            <a:avLst/>
          </a:prstGeom>
          <a:solidFill>
            <a:srgbClr val="F9F9F9"/>
          </a:solidFill>
          <a:ln>
            <a:solidFill>
              <a:srgbClr val="F9F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rgbClr val="F9F9F9"/>
              </a:solidFill>
              <a:latin typeface="方正粉丝天下简体" panose="02000000000000000000" pitchFamily="2" charset="-122"/>
              <a:ea typeface="方正粉丝天下简体" panose="02000000000000000000" pitchFamily="2" charset="-122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4410751" y="4172531"/>
            <a:ext cx="34289" cy="34289"/>
          </a:xfrm>
          <a:prstGeom prst="ellipse">
            <a:avLst/>
          </a:prstGeom>
          <a:solidFill>
            <a:srgbClr val="F9F9F9"/>
          </a:solidFill>
          <a:ln>
            <a:solidFill>
              <a:srgbClr val="F9F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rgbClr val="F9F9F9"/>
              </a:solidFill>
              <a:latin typeface="方正粉丝天下简体" panose="02000000000000000000" pitchFamily="2" charset="-122"/>
              <a:ea typeface="方正粉丝天下简体" panose="02000000000000000000" pitchFamily="2" charset="-122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4421488" y="3600521"/>
            <a:ext cx="34289" cy="34289"/>
          </a:xfrm>
          <a:prstGeom prst="ellipse">
            <a:avLst/>
          </a:prstGeom>
          <a:solidFill>
            <a:srgbClr val="F9F9F9"/>
          </a:solidFill>
          <a:ln>
            <a:solidFill>
              <a:srgbClr val="F9F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rgbClr val="F9F9F9"/>
              </a:solidFill>
              <a:latin typeface="方正粉丝天下简体" panose="02000000000000000000" pitchFamily="2" charset="-122"/>
              <a:ea typeface="方正粉丝天下简体" panose="02000000000000000000" pitchFamily="2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378714" y="457081"/>
            <a:ext cx="8386572" cy="315516"/>
            <a:chOff x="244824" y="464272"/>
            <a:chExt cx="11182096" cy="420688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66463" y="476493"/>
              <a:ext cx="3060457" cy="408467"/>
            </a:xfrm>
            <a:prstGeom prst="rect">
              <a:avLst/>
            </a:prstGeom>
          </p:spPr>
        </p:pic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flipH="1">
              <a:off x="244824" y="464272"/>
              <a:ext cx="3060457" cy="408467"/>
            </a:xfrm>
            <a:prstGeom prst="rect">
              <a:avLst/>
            </a:prstGeom>
          </p:spPr>
        </p:pic>
      </p:grpSp>
      <p:pic>
        <p:nvPicPr>
          <p:cNvPr id="30" name="图片 29" descr="timg (2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6597" y="1228624"/>
            <a:ext cx="2095500" cy="13868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2" name="矩形 21"/>
          <p:cNvSpPr/>
          <p:nvPr/>
        </p:nvSpPr>
        <p:spPr>
          <a:xfrm>
            <a:off x="4704347" y="3916396"/>
            <a:ext cx="34746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4000" b="1" dirty="0">
                <a:solidFill>
                  <a:prstClr val="white"/>
                </a:solidFill>
                <a:latin typeface="One Stroke Script LET" pitchFamily="2" charset="0"/>
                <a:ea typeface="方正粉丝天下简体" panose="02000000000000000000" pitchFamily="2" charset="-122"/>
                <a:cs typeface="Andalus" panose="02020603050405020304" pitchFamily="18" charset="-78"/>
              </a:rPr>
              <a:t>Why don’t you walk</a:t>
            </a:r>
          </a:p>
        </p:txBody>
      </p:sp>
    </p:spTree>
  </p:cSld>
  <p:clrMapOvr>
    <a:masterClrMapping/>
  </p:clrMapOvr>
  <p:transition spd="med" advClick="0" advTm="3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25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500"/>
          <p:cNvGrpSpPr/>
          <p:nvPr/>
        </p:nvGrpSpPr>
        <p:grpSpPr>
          <a:xfrm>
            <a:off x="378714" y="457081"/>
            <a:ext cx="8386572" cy="315516"/>
            <a:chOff x="244824" y="464272"/>
            <a:chExt cx="11182096" cy="420688"/>
          </a:xfrm>
        </p:grpSpPr>
        <p:pic>
          <p:nvPicPr>
            <p:cNvPr id="503" name="图片 50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66463" y="476493"/>
              <a:ext cx="3060457" cy="408467"/>
            </a:xfrm>
            <a:prstGeom prst="rect">
              <a:avLst/>
            </a:prstGeom>
          </p:spPr>
        </p:pic>
        <p:pic>
          <p:nvPicPr>
            <p:cNvPr id="504" name="图片 50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flipH="1">
              <a:off x="244824" y="464272"/>
              <a:ext cx="3060457" cy="408467"/>
            </a:xfrm>
            <a:prstGeom prst="rect">
              <a:avLst/>
            </a:prstGeom>
          </p:spPr>
        </p:pic>
      </p:grpSp>
      <p:sp>
        <p:nvSpPr>
          <p:cNvPr id="2" name="椭圆 1"/>
          <p:cNvSpPr/>
          <p:nvPr/>
        </p:nvSpPr>
        <p:spPr>
          <a:xfrm>
            <a:off x="971492" y="1451610"/>
            <a:ext cx="2914708" cy="2801795"/>
          </a:xfrm>
          <a:prstGeom prst="ellipse">
            <a:avLst/>
          </a:prstGeom>
          <a:noFill/>
          <a:ln>
            <a:solidFill>
              <a:srgbClr val="43DB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>
            <a:off x="3910411" y="2936717"/>
            <a:ext cx="1859537" cy="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椭圆 25"/>
          <p:cNvSpPr/>
          <p:nvPr/>
        </p:nvSpPr>
        <p:spPr>
          <a:xfrm>
            <a:off x="5769948" y="2877546"/>
            <a:ext cx="119743" cy="11974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 descr="timg (24).jpg"/>
          <p:cNvPicPr>
            <a:picLocks noChangeAspect="1"/>
          </p:cNvPicPr>
          <p:nvPr/>
        </p:nvPicPr>
        <p:blipFill>
          <a:blip r:embed="rId4" cstate="print"/>
          <a:srcRect l="21053" t="42806" r="19824" b="3860"/>
          <a:stretch>
            <a:fillRect/>
          </a:stretch>
        </p:blipFill>
        <p:spPr>
          <a:xfrm>
            <a:off x="6232358" y="1287379"/>
            <a:ext cx="2151805" cy="14558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2" name="TextBox 21"/>
          <p:cNvSpPr txBox="1"/>
          <p:nvPr/>
        </p:nvSpPr>
        <p:spPr>
          <a:xfrm>
            <a:off x="742358" y="2353625"/>
            <a:ext cx="3680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方正粉丝天下简体" panose="02000000000000000000" pitchFamily="2" charset="-122"/>
                <a:ea typeface="方正粉丝天下简体" panose="02000000000000000000" pitchFamily="2" charset="-122"/>
                <a:cs typeface="Andalus" panose="02020603050405020304" pitchFamily="18" charset="-78"/>
              </a:rPr>
              <a:t>Press the button</a:t>
            </a:r>
          </a:p>
        </p:txBody>
      </p:sp>
      <p:sp>
        <p:nvSpPr>
          <p:cNvPr id="23" name="矩形 22"/>
          <p:cNvSpPr/>
          <p:nvPr/>
        </p:nvSpPr>
        <p:spPr>
          <a:xfrm>
            <a:off x="1185241" y="2882151"/>
            <a:ext cx="31200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800" b="1" dirty="0">
                <a:solidFill>
                  <a:prstClr val="white"/>
                </a:solidFill>
                <a:latin typeface="方正粉丝天下简体" panose="02000000000000000000" pitchFamily="2" charset="-122"/>
                <a:ea typeface="方正粉丝天下简体" panose="02000000000000000000" pitchFamily="2" charset="-122"/>
                <a:cs typeface="Andalus" panose="02020603050405020304" pitchFamily="18" charset="-78"/>
              </a:rPr>
              <a:t>He will walk</a:t>
            </a:r>
          </a:p>
        </p:txBody>
      </p:sp>
      <p:pic>
        <p:nvPicPr>
          <p:cNvPr id="24" name="图片 23" descr="timg (26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36695" y="2937418"/>
            <a:ext cx="2245567" cy="16887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6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0" b="27915"/>
          <a:stretch>
            <a:fillRect/>
          </a:stretch>
        </p:blipFill>
        <p:spPr>
          <a:xfrm>
            <a:off x="-7032" y="8870"/>
            <a:ext cx="9200139" cy="5272088"/>
          </a:xfrm>
          <a:prstGeom prst="rect">
            <a:avLst/>
          </a:prstGeom>
        </p:spPr>
      </p:pic>
      <p:grpSp>
        <p:nvGrpSpPr>
          <p:cNvPr id="3" name="组合 500"/>
          <p:cNvGrpSpPr/>
          <p:nvPr/>
        </p:nvGrpSpPr>
        <p:grpSpPr>
          <a:xfrm>
            <a:off x="378714" y="457081"/>
            <a:ext cx="8386572" cy="315516"/>
            <a:chOff x="244824" y="464272"/>
            <a:chExt cx="11182096" cy="420688"/>
          </a:xfrm>
        </p:grpSpPr>
        <p:pic>
          <p:nvPicPr>
            <p:cNvPr id="503" name="图片 50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66463" y="476493"/>
              <a:ext cx="3060457" cy="408467"/>
            </a:xfrm>
            <a:prstGeom prst="rect">
              <a:avLst/>
            </a:prstGeom>
          </p:spPr>
        </p:pic>
        <p:pic>
          <p:nvPicPr>
            <p:cNvPr id="504" name="图片 50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flipH="1">
              <a:off x="244824" y="464272"/>
              <a:ext cx="3060457" cy="408467"/>
            </a:xfrm>
            <a:prstGeom prst="rect">
              <a:avLst/>
            </a:prstGeom>
          </p:spPr>
        </p:pic>
      </p:grpSp>
      <p:cxnSp>
        <p:nvCxnSpPr>
          <p:cNvPr id="175" name="直接连接符 174"/>
          <p:cNvCxnSpPr>
            <a:cxnSpLocks/>
          </p:cNvCxnSpPr>
          <p:nvPr/>
        </p:nvCxnSpPr>
        <p:spPr>
          <a:xfrm>
            <a:off x="2696941" y="2540966"/>
            <a:ext cx="1449646" cy="446357"/>
          </a:xfrm>
          <a:prstGeom prst="line">
            <a:avLst/>
          </a:prstGeom>
          <a:ln>
            <a:solidFill>
              <a:srgbClr val="5BE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直接连接符 175"/>
          <p:cNvCxnSpPr/>
          <p:nvPr/>
        </p:nvCxnSpPr>
        <p:spPr>
          <a:xfrm>
            <a:off x="4170458" y="2987323"/>
            <a:ext cx="1615823" cy="12527"/>
          </a:xfrm>
          <a:prstGeom prst="line">
            <a:avLst/>
          </a:prstGeom>
          <a:ln>
            <a:solidFill>
              <a:srgbClr val="5BE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直接连接符 180"/>
          <p:cNvCxnSpPr/>
          <p:nvPr/>
        </p:nvCxnSpPr>
        <p:spPr>
          <a:xfrm>
            <a:off x="5862961" y="2871190"/>
            <a:ext cx="0" cy="582930"/>
          </a:xfrm>
          <a:prstGeom prst="line">
            <a:avLst/>
          </a:prstGeom>
          <a:ln>
            <a:solidFill>
              <a:srgbClr val="5BE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2" name="图片 18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7817" y="4522274"/>
            <a:ext cx="1491818" cy="579374"/>
          </a:xfrm>
          <a:prstGeom prst="rect">
            <a:avLst/>
          </a:prstGeom>
        </p:spPr>
      </p:pic>
      <p:pic>
        <p:nvPicPr>
          <p:cNvPr id="183" name="图片 18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2290865" y="3682521"/>
            <a:ext cx="1539081" cy="597729"/>
          </a:xfrm>
          <a:prstGeom prst="rect">
            <a:avLst/>
          </a:prstGeom>
        </p:spPr>
      </p:pic>
      <p:sp>
        <p:nvSpPr>
          <p:cNvPr id="19" name="L 形 18"/>
          <p:cNvSpPr/>
          <p:nvPr/>
        </p:nvSpPr>
        <p:spPr>
          <a:xfrm rot="5400000">
            <a:off x="5816509" y="985123"/>
            <a:ext cx="269403" cy="228165"/>
          </a:xfrm>
          <a:prstGeom prst="corner">
            <a:avLst>
              <a:gd name="adj1" fmla="val 17743"/>
              <a:gd name="adj2" fmla="val 20856"/>
            </a:avLst>
          </a:prstGeom>
          <a:solidFill>
            <a:srgbClr val="43D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85" name="L 形 184"/>
          <p:cNvSpPr/>
          <p:nvPr/>
        </p:nvSpPr>
        <p:spPr>
          <a:xfrm rot="16200000">
            <a:off x="7590619" y="3419487"/>
            <a:ext cx="238033" cy="213218"/>
          </a:xfrm>
          <a:prstGeom prst="corner">
            <a:avLst>
              <a:gd name="adj1" fmla="val 17743"/>
              <a:gd name="adj2" fmla="val 20856"/>
            </a:avLst>
          </a:prstGeom>
          <a:solidFill>
            <a:srgbClr val="43D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36"/>
          <p:cNvSpPr txBox="1"/>
          <p:nvPr/>
        </p:nvSpPr>
        <p:spPr>
          <a:xfrm>
            <a:off x="1326425" y="924113"/>
            <a:ext cx="4171343" cy="17312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US" altLang="zh-CN" sz="3600" b="1" dirty="0">
                <a:solidFill>
                  <a:prstClr val="white"/>
                </a:solidFill>
                <a:latin typeface="One Stroke Script LET" pitchFamily="2" charset="0"/>
                <a:ea typeface="方正粉丝天下简体" panose="02000000000000000000" pitchFamily="2" charset="-122"/>
                <a:cs typeface="Andalus" panose="02020603050405020304" pitchFamily="18" charset="-78"/>
              </a:rPr>
              <a:t>Robot</a:t>
            </a:r>
          </a:p>
          <a:p>
            <a:pPr lvl="0"/>
            <a:r>
              <a:rPr lang="en-US" altLang="zh-CN" sz="3600" b="1" dirty="0">
                <a:solidFill>
                  <a:prstClr val="white"/>
                </a:solidFill>
                <a:latin typeface="One Stroke Script LET" pitchFamily="2" charset="0"/>
                <a:ea typeface="方正粉丝天下简体" panose="02000000000000000000" pitchFamily="2" charset="-122"/>
                <a:cs typeface="Andalus" panose="02020603050405020304" pitchFamily="18" charset="-78"/>
              </a:rPr>
              <a:t>Robot</a:t>
            </a:r>
          </a:p>
          <a:p>
            <a:pPr lvl="0"/>
            <a:r>
              <a:rPr lang="en-US" altLang="zh-CN" sz="3600" b="1" dirty="0">
                <a:solidFill>
                  <a:prstClr val="white"/>
                </a:solidFill>
                <a:latin typeface="One Stroke Script LET" pitchFamily="2" charset="0"/>
                <a:ea typeface="方正粉丝天下简体" panose="02000000000000000000" pitchFamily="2" charset="-122"/>
                <a:cs typeface="Andalus" panose="02020603050405020304" pitchFamily="18" charset="-78"/>
              </a:rPr>
              <a:t>Why don’t you talk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79622" y="4003860"/>
            <a:ext cx="3626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方正粉丝天下简体" panose="02000000000000000000" pitchFamily="2" charset="-122"/>
                <a:ea typeface="方正粉丝天下简体" panose="02000000000000000000" pitchFamily="2" charset="-122"/>
                <a:cs typeface="Andalus" panose="02020603050405020304" pitchFamily="18" charset="-78"/>
              </a:rPr>
              <a:t>Press the button</a:t>
            </a:r>
          </a:p>
        </p:txBody>
      </p:sp>
      <p:sp>
        <p:nvSpPr>
          <p:cNvPr id="18" name="矩形 17"/>
          <p:cNvSpPr/>
          <p:nvPr/>
        </p:nvSpPr>
        <p:spPr>
          <a:xfrm>
            <a:off x="5072010" y="4335827"/>
            <a:ext cx="24449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800" b="1" dirty="0">
                <a:solidFill>
                  <a:prstClr val="white"/>
                </a:solidFill>
                <a:latin typeface="方正粉丝天下简体" panose="02000000000000000000" pitchFamily="2" charset="-122"/>
                <a:ea typeface="方正粉丝天下简体" panose="02000000000000000000" pitchFamily="2" charset="-122"/>
                <a:cs typeface="Andalus" panose="02020603050405020304" pitchFamily="18" charset="-78"/>
              </a:rPr>
              <a:t>He will talk</a:t>
            </a:r>
          </a:p>
        </p:txBody>
      </p:sp>
      <p:pic>
        <p:nvPicPr>
          <p:cNvPr id="23" name="图片 22" descr="timg (29)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C2B49A"/>
              </a:clrFrom>
              <a:clrTo>
                <a:srgbClr val="C2B49A">
                  <a:alpha val="0"/>
                </a:srgbClr>
              </a:clrTo>
            </a:clrChange>
          </a:blip>
          <a:srcRect t="3041" r="46491" b="15322"/>
          <a:stretch>
            <a:fillRect/>
          </a:stretch>
        </p:blipFill>
        <p:spPr>
          <a:xfrm>
            <a:off x="-1564105" y="2757172"/>
            <a:ext cx="1564105" cy="2386328"/>
          </a:xfrm>
          <a:prstGeom prst="rect">
            <a:avLst/>
          </a:prstGeom>
        </p:spPr>
      </p:pic>
      <p:pic>
        <p:nvPicPr>
          <p:cNvPr id="24" name="图片 23" descr="16pic_1313737_b.jpg"/>
          <p:cNvPicPr>
            <a:picLocks noChangeAspect="1"/>
          </p:cNvPicPr>
          <p:nvPr/>
        </p:nvPicPr>
        <p:blipFill>
          <a:blip r:embed="rId7" cstate="print"/>
          <a:srcRect t="4395" r="2878"/>
          <a:stretch>
            <a:fillRect/>
          </a:stretch>
        </p:blipFill>
        <p:spPr>
          <a:xfrm>
            <a:off x="5974175" y="1114815"/>
            <a:ext cx="1654176" cy="2391731"/>
          </a:xfrm>
          <a:prstGeom prst="rect">
            <a:avLst/>
          </a:prstGeom>
        </p:spPr>
      </p:pic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0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2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85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00"/>
          <p:cNvGrpSpPr/>
          <p:nvPr/>
        </p:nvGrpSpPr>
        <p:grpSpPr>
          <a:xfrm>
            <a:off x="378714" y="457081"/>
            <a:ext cx="8386572" cy="315516"/>
            <a:chOff x="244824" y="464272"/>
            <a:chExt cx="11182096" cy="420688"/>
          </a:xfrm>
        </p:grpSpPr>
        <p:pic>
          <p:nvPicPr>
            <p:cNvPr id="503" name="图片 50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66463" y="476493"/>
              <a:ext cx="3060457" cy="408467"/>
            </a:xfrm>
            <a:prstGeom prst="rect">
              <a:avLst/>
            </a:prstGeom>
          </p:spPr>
        </p:pic>
        <p:pic>
          <p:nvPicPr>
            <p:cNvPr id="504" name="图片 50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flipH="1">
              <a:off x="244824" y="464272"/>
              <a:ext cx="3060457" cy="408467"/>
            </a:xfrm>
            <a:prstGeom prst="rect">
              <a:avLst/>
            </a:prstGeom>
          </p:spPr>
        </p:pic>
      </p:grpSp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3698778" y="2228850"/>
            <a:ext cx="1053701" cy="1052032"/>
          </a:xfrm>
          <a:custGeom>
            <a:avLst/>
            <a:gdLst>
              <a:gd name="T0" fmla="*/ 1710 w 3271"/>
              <a:gd name="T1" fmla="*/ 2602 h 3271"/>
              <a:gd name="T2" fmla="*/ 2602 w 3271"/>
              <a:gd name="T3" fmla="*/ 3122 h 3271"/>
              <a:gd name="T4" fmla="*/ 669 w 3271"/>
              <a:gd name="T5" fmla="*/ 3271 h 3271"/>
              <a:gd name="T6" fmla="*/ 1561 w 3271"/>
              <a:gd name="T7" fmla="*/ 3122 h 3271"/>
              <a:gd name="T8" fmla="*/ 372 w 3271"/>
              <a:gd name="T9" fmla="*/ 2602 h 3271"/>
              <a:gd name="T10" fmla="*/ 0 w 3271"/>
              <a:gd name="T11" fmla="*/ 372 h 3271"/>
              <a:gd name="T12" fmla="*/ 2899 w 3271"/>
              <a:gd name="T13" fmla="*/ 0 h 3271"/>
              <a:gd name="T14" fmla="*/ 3271 w 3271"/>
              <a:gd name="T15" fmla="*/ 2230 h 3271"/>
              <a:gd name="T16" fmla="*/ 2899 w 3271"/>
              <a:gd name="T17" fmla="*/ 2602 h 3271"/>
              <a:gd name="T18" fmla="*/ 3122 w 3271"/>
              <a:gd name="T19" fmla="*/ 446 h 3271"/>
              <a:gd name="T20" fmla="*/ 446 w 3271"/>
              <a:gd name="T21" fmla="*/ 149 h 3271"/>
              <a:gd name="T22" fmla="*/ 149 w 3271"/>
              <a:gd name="T23" fmla="*/ 2156 h 3271"/>
              <a:gd name="T24" fmla="*/ 2825 w 3271"/>
              <a:gd name="T25" fmla="*/ 2453 h 3271"/>
              <a:gd name="T26" fmla="*/ 3122 w 3271"/>
              <a:gd name="T27" fmla="*/ 446 h 3271"/>
              <a:gd name="T28" fmla="*/ 3122 w 3271"/>
              <a:gd name="T29" fmla="*/ 446 h 3271"/>
              <a:gd name="T30" fmla="*/ 2317 w 3271"/>
              <a:gd name="T31" fmla="*/ 1237 h 3271"/>
              <a:gd name="T32" fmla="*/ 2156 w 3271"/>
              <a:gd name="T33" fmla="*/ 1784 h 3271"/>
              <a:gd name="T34" fmla="*/ 1561 w 3271"/>
              <a:gd name="T35" fmla="*/ 1784 h 3271"/>
              <a:gd name="T36" fmla="*/ 1250 w 3271"/>
              <a:gd name="T37" fmla="*/ 1254 h 3271"/>
              <a:gd name="T38" fmla="*/ 1144 w 3271"/>
              <a:gd name="T39" fmla="*/ 1259 h 3271"/>
              <a:gd name="T40" fmla="*/ 892 w 3271"/>
              <a:gd name="T41" fmla="*/ 1784 h 3271"/>
              <a:gd name="T42" fmla="*/ 446 w 3271"/>
              <a:gd name="T43" fmla="*/ 1784 h 3271"/>
              <a:gd name="T44" fmla="*/ 738 w 3271"/>
              <a:gd name="T45" fmla="*/ 1573 h 3271"/>
              <a:gd name="T46" fmla="*/ 967 w 3271"/>
              <a:gd name="T47" fmla="*/ 1041 h 3271"/>
              <a:gd name="T48" fmla="*/ 1413 w 3271"/>
              <a:gd name="T49" fmla="*/ 1041 h 3271"/>
              <a:gd name="T50" fmla="*/ 1694 w 3271"/>
              <a:gd name="T51" fmla="*/ 1537 h 3271"/>
              <a:gd name="T52" fmla="*/ 1950 w 3271"/>
              <a:gd name="T53" fmla="*/ 1503 h 3271"/>
              <a:gd name="T54" fmla="*/ 2082 w 3271"/>
              <a:gd name="T55" fmla="*/ 892 h 3271"/>
              <a:gd name="T56" fmla="*/ 2825 w 3271"/>
              <a:gd name="T57" fmla="*/ 892 h 3271"/>
              <a:gd name="T58" fmla="*/ 2453 w 3271"/>
              <a:gd name="T59" fmla="*/ 1264 h 3271"/>
              <a:gd name="T60" fmla="*/ 669 w 3271"/>
              <a:gd name="T61" fmla="*/ 1710 h 3271"/>
              <a:gd name="T62" fmla="*/ 669 w 3271"/>
              <a:gd name="T63" fmla="*/ 1859 h 3271"/>
              <a:gd name="T64" fmla="*/ 669 w 3271"/>
              <a:gd name="T65" fmla="*/ 1710 h 3271"/>
              <a:gd name="T66" fmla="*/ 669 w 3271"/>
              <a:gd name="T67" fmla="*/ 1710 h 3271"/>
              <a:gd name="T68" fmla="*/ 1115 w 3271"/>
              <a:gd name="T69" fmla="*/ 1041 h 3271"/>
              <a:gd name="T70" fmla="*/ 1264 w 3271"/>
              <a:gd name="T71" fmla="*/ 1041 h 3271"/>
              <a:gd name="T72" fmla="*/ 1189 w 3271"/>
              <a:gd name="T73" fmla="*/ 966 h 3271"/>
              <a:gd name="T74" fmla="*/ 1858 w 3271"/>
              <a:gd name="T75" fmla="*/ 1636 h 3271"/>
              <a:gd name="T76" fmla="*/ 1858 w 3271"/>
              <a:gd name="T77" fmla="*/ 1933 h 3271"/>
              <a:gd name="T78" fmla="*/ 1858 w 3271"/>
              <a:gd name="T79" fmla="*/ 1636 h 3271"/>
              <a:gd name="T80" fmla="*/ 1858 w 3271"/>
              <a:gd name="T81" fmla="*/ 1636 h 3271"/>
              <a:gd name="T82" fmla="*/ 2230 w 3271"/>
              <a:gd name="T83" fmla="*/ 892 h 3271"/>
              <a:gd name="T84" fmla="*/ 2676 w 3271"/>
              <a:gd name="T85" fmla="*/ 892 h 3271"/>
              <a:gd name="T86" fmla="*/ 2453 w 3271"/>
              <a:gd name="T87" fmla="*/ 669 h 3271"/>
              <a:gd name="T88" fmla="*/ 2453 w 3271"/>
              <a:gd name="T89" fmla="*/ 669 h 3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271" h="3271">
                <a:moveTo>
                  <a:pt x="2899" y="2602"/>
                </a:moveTo>
                <a:cubicBezTo>
                  <a:pt x="1710" y="2602"/>
                  <a:pt x="1710" y="2602"/>
                  <a:pt x="1710" y="2602"/>
                </a:cubicBezTo>
                <a:cubicBezTo>
                  <a:pt x="1710" y="3122"/>
                  <a:pt x="1710" y="3122"/>
                  <a:pt x="1710" y="3122"/>
                </a:cubicBezTo>
                <a:cubicBezTo>
                  <a:pt x="2602" y="3122"/>
                  <a:pt x="2602" y="3122"/>
                  <a:pt x="2602" y="3122"/>
                </a:cubicBezTo>
                <a:cubicBezTo>
                  <a:pt x="2602" y="3271"/>
                  <a:pt x="2602" y="3271"/>
                  <a:pt x="2602" y="3271"/>
                </a:cubicBezTo>
                <a:cubicBezTo>
                  <a:pt x="669" y="3271"/>
                  <a:pt x="669" y="3271"/>
                  <a:pt x="669" y="3271"/>
                </a:cubicBezTo>
                <a:cubicBezTo>
                  <a:pt x="669" y="3122"/>
                  <a:pt x="669" y="3122"/>
                  <a:pt x="669" y="3122"/>
                </a:cubicBezTo>
                <a:cubicBezTo>
                  <a:pt x="1561" y="3122"/>
                  <a:pt x="1561" y="3122"/>
                  <a:pt x="1561" y="3122"/>
                </a:cubicBezTo>
                <a:cubicBezTo>
                  <a:pt x="1561" y="2602"/>
                  <a:pt x="1561" y="2602"/>
                  <a:pt x="1561" y="2602"/>
                </a:cubicBezTo>
                <a:cubicBezTo>
                  <a:pt x="372" y="2602"/>
                  <a:pt x="372" y="2602"/>
                  <a:pt x="372" y="2602"/>
                </a:cubicBezTo>
                <a:cubicBezTo>
                  <a:pt x="166" y="2602"/>
                  <a:pt x="0" y="2436"/>
                  <a:pt x="0" y="2230"/>
                </a:cubicBezTo>
                <a:cubicBezTo>
                  <a:pt x="0" y="372"/>
                  <a:pt x="0" y="372"/>
                  <a:pt x="0" y="372"/>
                </a:cubicBezTo>
                <a:cubicBezTo>
                  <a:pt x="0" y="166"/>
                  <a:pt x="167" y="0"/>
                  <a:pt x="372" y="0"/>
                </a:cubicBezTo>
                <a:cubicBezTo>
                  <a:pt x="2899" y="0"/>
                  <a:pt x="2899" y="0"/>
                  <a:pt x="2899" y="0"/>
                </a:cubicBezTo>
                <a:cubicBezTo>
                  <a:pt x="3105" y="0"/>
                  <a:pt x="3271" y="167"/>
                  <a:pt x="3271" y="372"/>
                </a:cubicBezTo>
                <a:cubicBezTo>
                  <a:pt x="3271" y="2230"/>
                  <a:pt x="3271" y="2230"/>
                  <a:pt x="3271" y="2230"/>
                </a:cubicBezTo>
                <a:cubicBezTo>
                  <a:pt x="3271" y="2436"/>
                  <a:pt x="3105" y="2602"/>
                  <a:pt x="2899" y="2602"/>
                </a:cubicBezTo>
                <a:cubicBezTo>
                  <a:pt x="2899" y="2602"/>
                  <a:pt x="2899" y="2602"/>
                  <a:pt x="2899" y="2602"/>
                </a:cubicBezTo>
                <a:cubicBezTo>
                  <a:pt x="2899" y="2602"/>
                  <a:pt x="2899" y="2602"/>
                  <a:pt x="2899" y="2602"/>
                </a:cubicBezTo>
                <a:close/>
                <a:moveTo>
                  <a:pt x="3122" y="446"/>
                </a:moveTo>
                <a:cubicBezTo>
                  <a:pt x="3122" y="241"/>
                  <a:pt x="3030" y="149"/>
                  <a:pt x="2825" y="149"/>
                </a:cubicBezTo>
                <a:cubicBezTo>
                  <a:pt x="446" y="149"/>
                  <a:pt x="446" y="149"/>
                  <a:pt x="446" y="149"/>
                </a:cubicBezTo>
                <a:cubicBezTo>
                  <a:pt x="241" y="149"/>
                  <a:pt x="149" y="241"/>
                  <a:pt x="149" y="446"/>
                </a:cubicBezTo>
                <a:cubicBezTo>
                  <a:pt x="149" y="2156"/>
                  <a:pt x="149" y="2156"/>
                  <a:pt x="149" y="2156"/>
                </a:cubicBezTo>
                <a:cubicBezTo>
                  <a:pt x="149" y="2361"/>
                  <a:pt x="241" y="2453"/>
                  <a:pt x="446" y="2453"/>
                </a:cubicBezTo>
                <a:cubicBezTo>
                  <a:pt x="2825" y="2453"/>
                  <a:pt x="2825" y="2453"/>
                  <a:pt x="2825" y="2453"/>
                </a:cubicBezTo>
                <a:cubicBezTo>
                  <a:pt x="3030" y="2453"/>
                  <a:pt x="3122" y="2361"/>
                  <a:pt x="3122" y="2156"/>
                </a:cubicBezTo>
                <a:cubicBezTo>
                  <a:pt x="3122" y="446"/>
                  <a:pt x="3122" y="446"/>
                  <a:pt x="3122" y="446"/>
                </a:cubicBezTo>
                <a:cubicBezTo>
                  <a:pt x="3122" y="446"/>
                  <a:pt x="3122" y="446"/>
                  <a:pt x="3122" y="446"/>
                </a:cubicBezTo>
                <a:cubicBezTo>
                  <a:pt x="3122" y="446"/>
                  <a:pt x="3122" y="446"/>
                  <a:pt x="3122" y="446"/>
                </a:cubicBezTo>
                <a:close/>
                <a:moveTo>
                  <a:pt x="2453" y="1264"/>
                </a:moveTo>
                <a:cubicBezTo>
                  <a:pt x="2405" y="1264"/>
                  <a:pt x="2359" y="1254"/>
                  <a:pt x="2317" y="1237"/>
                </a:cubicBezTo>
                <a:cubicBezTo>
                  <a:pt x="2076" y="1582"/>
                  <a:pt x="2076" y="1582"/>
                  <a:pt x="2076" y="1582"/>
                </a:cubicBezTo>
                <a:cubicBezTo>
                  <a:pt x="2125" y="1635"/>
                  <a:pt x="2156" y="1706"/>
                  <a:pt x="2156" y="1784"/>
                </a:cubicBezTo>
                <a:cubicBezTo>
                  <a:pt x="2156" y="1948"/>
                  <a:pt x="2023" y="2082"/>
                  <a:pt x="1858" y="2082"/>
                </a:cubicBezTo>
                <a:cubicBezTo>
                  <a:pt x="1694" y="2082"/>
                  <a:pt x="1561" y="1949"/>
                  <a:pt x="1561" y="1784"/>
                </a:cubicBezTo>
                <a:cubicBezTo>
                  <a:pt x="1561" y="1736"/>
                  <a:pt x="1574" y="1690"/>
                  <a:pt x="1595" y="1650"/>
                </a:cubicBezTo>
                <a:cubicBezTo>
                  <a:pt x="1250" y="1254"/>
                  <a:pt x="1250" y="1254"/>
                  <a:pt x="1250" y="1254"/>
                </a:cubicBezTo>
                <a:cubicBezTo>
                  <a:pt x="1231" y="1260"/>
                  <a:pt x="1211" y="1264"/>
                  <a:pt x="1189" y="1264"/>
                </a:cubicBezTo>
                <a:cubicBezTo>
                  <a:pt x="1174" y="1264"/>
                  <a:pt x="1158" y="1262"/>
                  <a:pt x="1144" y="1259"/>
                </a:cubicBezTo>
                <a:cubicBezTo>
                  <a:pt x="856" y="1663"/>
                  <a:pt x="856" y="1663"/>
                  <a:pt x="856" y="1663"/>
                </a:cubicBezTo>
                <a:cubicBezTo>
                  <a:pt x="879" y="1698"/>
                  <a:pt x="892" y="1740"/>
                  <a:pt x="892" y="1784"/>
                </a:cubicBezTo>
                <a:cubicBezTo>
                  <a:pt x="892" y="1907"/>
                  <a:pt x="792" y="2007"/>
                  <a:pt x="669" y="2007"/>
                </a:cubicBezTo>
                <a:cubicBezTo>
                  <a:pt x="546" y="2007"/>
                  <a:pt x="446" y="1907"/>
                  <a:pt x="446" y="1784"/>
                </a:cubicBezTo>
                <a:cubicBezTo>
                  <a:pt x="446" y="1661"/>
                  <a:pt x="546" y="1561"/>
                  <a:pt x="669" y="1561"/>
                </a:cubicBezTo>
                <a:cubicBezTo>
                  <a:pt x="693" y="1561"/>
                  <a:pt x="716" y="1566"/>
                  <a:pt x="738" y="1573"/>
                </a:cubicBezTo>
                <a:cubicBezTo>
                  <a:pt x="1017" y="1181"/>
                  <a:pt x="1017" y="1181"/>
                  <a:pt x="1017" y="1181"/>
                </a:cubicBezTo>
                <a:cubicBezTo>
                  <a:pt x="986" y="1142"/>
                  <a:pt x="967" y="1094"/>
                  <a:pt x="967" y="1041"/>
                </a:cubicBezTo>
                <a:cubicBezTo>
                  <a:pt x="967" y="918"/>
                  <a:pt x="1066" y="818"/>
                  <a:pt x="1189" y="818"/>
                </a:cubicBezTo>
                <a:cubicBezTo>
                  <a:pt x="1313" y="818"/>
                  <a:pt x="1413" y="918"/>
                  <a:pt x="1413" y="1041"/>
                </a:cubicBezTo>
                <a:cubicBezTo>
                  <a:pt x="1413" y="1088"/>
                  <a:pt x="1398" y="1132"/>
                  <a:pt x="1372" y="1168"/>
                </a:cubicBezTo>
                <a:cubicBezTo>
                  <a:pt x="1694" y="1537"/>
                  <a:pt x="1694" y="1537"/>
                  <a:pt x="1694" y="1537"/>
                </a:cubicBezTo>
                <a:cubicBezTo>
                  <a:pt x="1741" y="1505"/>
                  <a:pt x="1798" y="1487"/>
                  <a:pt x="1859" y="1487"/>
                </a:cubicBezTo>
                <a:cubicBezTo>
                  <a:pt x="1891" y="1487"/>
                  <a:pt x="1921" y="1493"/>
                  <a:pt x="1950" y="1503"/>
                </a:cubicBezTo>
                <a:cubicBezTo>
                  <a:pt x="2192" y="1157"/>
                  <a:pt x="2192" y="1157"/>
                  <a:pt x="2192" y="1157"/>
                </a:cubicBezTo>
                <a:cubicBezTo>
                  <a:pt x="2124" y="1089"/>
                  <a:pt x="2082" y="996"/>
                  <a:pt x="2082" y="892"/>
                </a:cubicBezTo>
                <a:cubicBezTo>
                  <a:pt x="2082" y="687"/>
                  <a:pt x="2248" y="520"/>
                  <a:pt x="2453" y="520"/>
                </a:cubicBezTo>
                <a:cubicBezTo>
                  <a:pt x="2659" y="520"/>
                  <a:pt x="2825" y="687"/>
                  <a:pt x="2825" y="892"/>
                </a:cubicBezTo>
                <a:cubicBezTo>
                  <a:pt x="2825" y="1097"/>
                  <a:pt x="2659" y="1264"/>
                  <a:pt x="2453" y="1264"/>
                </a:cubicBezTo>
                <a:cubicBezTo>
                  <a:pt x="2453" y="1264"/>
                  <a:pt x="2453" y="1264"/>
                  <a:pt x="2453" y="1264"/>
                </a:cubicBezTo>
                <a:cubicBezTo>
                  <a:pt x="2453" y="1264"/>
                  <a:pt x="2453" y="1264"/>
                  <a:pt x="2453" y="1264"/>
                </a:cubicBezTo>
                <a:close/>
                <a:moveTo>
                  <a:pt x="669" y="1710"/>
                </a:moveTo>
                <a:cubicBezTo>
                  <a:pt x="628" y="1710"/>
                  <a:pt x="595" y="1743"/>
                  <a:pt x="595" y="1784"/>
                </a:cubicBezTo>
                <a:cubicBezTo>
                  <a:pt x="595" y="1825"/>
                  <a:pt x="628" y="1859"/>
                  <a:pt x="669" y="1859"/>
                </a:cubicBezTo>
                <a:cubicBezTo>
                  <a:pt x="710" y="1859"/>
                  <a:pt x="743" y="1825"/>
                  <a:pt x="743" y="1784"/>
                </a:cubicBezTo>
                <a:cubicBezTo>
                  <a:pt x="743" y="1743"/>
                  <a:pt x="710" y="1710"/>
                  <a:pt x="669" y="1710"/>
                </a:cubicBezTo>
                <a:cubicBezTo>
                  <a:pt x="669" y="1710"/>
                  <a:pt x="669" y="1710"/>
                  <a:pt x="669" y="1710"/>
                </a:cubicBezTo>
                <a:cubicBezTo>
                  <a:pt x="669" y="1710"/>
                  <a:pt x="669" y="1710"/>
                  <a:pt x="669" y="1710"/>
                </a:cubicBezTo>
                <a:close/>
                <a:moveTo>
                  <a:pt x="1189" y="966"/>
                </a:moveTo>
                <a:cubicBezTo>
                  <a:pt x="1148" y="966"/>
                  <a:pt x="1115" y="1000"/>
                  <a:pt x="1115" y="1041"/>
                </a:cubicBezTo>
                <a:cubicBezTo>
                  <a:pt x="1115" y="1082"/>
                  <a:pt x="1148" y="1115"/>
                  <a:pt x="1189" y="1115"/>
                </a:cubicBezTo>
                <a:cubicBezTo>
                  <a:pt x="1230" y="1115"/>
                  <a:pt x="1264" y="1082"/>
                  <a:pt x="1264" y="1041"/>
                </a:cubicBezTo>
                <a:cubicBezTo>
                  <a:pt x="1264" y="1000"/>
                  <a:pt x="1230" y="966"/>
                  <a:pt x="1189" y="966"/>
                </a:cubicBezTo>
                <a:cubicBezTo>
                  <a:pt x="1189" y="966"/>
                  <a:pt x="1189" y="966"/>
                  <a:pt x="1189" y="966"/>
                </a:cubicBezTo>
                <a:cubicBezTo>
                  <a:pt x="1189" y="966"/>
                  <a:pt x="1189" y="966"/>
                  <a:pt x="1189" y="966"/>
                </a:cubicBezTo>
                <a:close/>
                <a:moveTo>
                  <a:pt x="1858" y="1636"/>
                </a:moveTo>
                <a:cubicBezTo>
                  <a:pt x="1776" y="1636"/>
                  <a:pt x="1710" y="1702"/>
                  <a:pt x="1710" y="1784"/>
                </a:cubicBezTo>
                <a:cubicBezTo>
                  <a:pt x="1710" y="1866"/>
                  <a:pt x="1776" y="1933"/>
                  <a:pt x="1858" y="1933"/>
                </a:cubicBezTo>
                <a:cubicBezTo>
                  <a:pt x="1941" y="1933"/>
                  <a:pt x="2007" y="1866"/>
                  <a:pt x="2007" y="1784"/>
                </a:cubicBezTo>
                <a:cubicBezTo>
                  <a:pt x="2007" y="1702"/>
                  <a:pt x="1941" y="1636"/>
                  <a:pt x="1858" y="1636"/>
                </a:cubicBezTo>
                <a:cubicBezTo>
                  <a:pt x="1858" y="1636"/>
                  <a:pt x="1858" y="1636"/>
                  <a:pt x="1858" y="1636"/>
                </a:cubicBezTo>
                <a:cubicBezTo>
                  <a:pt x="1858" y="1636"/>
                  <a:pt x="1858" y="1636"/>
                  <a:pt x="1858" y="1636"/>
                </a:cubicBezTo>
                <a:close/>
                <a:moveTo>
                  <a:pt x="2453" y="669"/>
                </a:moveTo>
                <a:cubicBezTo>
                  <a:pt x="2330" y="669"/>
                  <a:pt x="2230" y="769"/>
                  <a:pt x="2230" y="892"/>
                </a:cubicBezTo>
                <a:cubicBezTo>
                  <a:pt x="2230" y="1015"/>
                  <a:pt x="2330" y="1115"/>
                  <a:pt x="2453" y="1115"/>
                </a:cubicBezTo>
                <a:cubicBezTo>
                  <a:pt x="2576" y="1115"/>
                  <a:pt x="2676" y="1015"/>
                  <a:pt x="2676" y="892"/>
                </a:cubicBezTo>
                <a:cubicBezTo>
                  <a:pt x="2676" y="769"/>
                  <a:pt x="2576" y="669"/>
                  <a:pt x="2453" y="669"/>
                </a:cubicBezTo>
                <a:cubicBezTo>
                  <a:pt x="2453" y="669"/>
                  <a:pt x="2453" y="669"/>
                  <a:pt x="2453" y="669"/>
                </a:cubicBezTo>
                <a:cubicBezTo>
                  <a:pt x="2453" y="669"/>
                  <a:pt x="2453" y="669"/>
                  <a:pt x="2453" y="669"/>
                </a:cubicBezTo>
                <a:close/>
                <a:moveTo>
                  <a:pt x="2453" y="669"/>
                </a:moveTo>
                <a:cubicBezTo>
                  <a:pt x="2453" y="669"/>
                  <a:pt x="2453" y="669"/>
                  <a:pt x="2453" y="669"/>
                </a:cubicBezTo>
              </a:path>
            </a:pathLst>
          </a:custGeom>
          <a:noFill/>
          <a:ln w="28575">
            <a:gradFill>
              <a:gsLst>
                <a:gs pos="0">
                  <a:srgbClr val="5BEEFF"/>
                </a:gs>
                <a:gs pos="100000">
                  <a:srgbClr val="75EBFC"/>
                </a:gs>
                <a:gs pos="52000">
                  <a:schemeClr val="bg1">
                    <a:alpha val="40000"/>
                  </a:schemeClr>
                </a:gs>
              </a:gsLst>
              <a:lin ang="36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87600" y="915620"/>
            <a:ext cx="815640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prstClr val="white"/>
                </a:solidFill>
                <a:latin typeface="方正粉丝天下简体" panose="02000000000000000000" pitchFamily="2" charset="-122"/>
                <a:ea typeface="方正粉丝天下简体" panose="02000000000000000000" pitchFamily="2" charset="-122"/>
                <a:cs typeface="Andalus" panose="02020603050405020304" pitchFamily="18" charset="-78"/>
              </a:rPr>
              <a:t> Robot, robot</a:t>
            </a:r>
          </a:p>
          <a:p>
            <a:r>
              <a:rPr lang="en-US" altLang="zh-CN" sz="2800" b="1" dirty="0">
                <a:solidFill>
                  <a:prstClr val="white"/>
                </a:solidFill>
                <a:latin typeface="方正粉丝天下简体" panose="02000000000000000000" pitchFamily="2" charset="-122"/>
                <a:ea typeface="方正粉丝天下简体" panose="02000000000000000000" pitchFamily="2" charset="-122"/>
                <a:cs typeface="Andalus" panose="02020603050405020304" pitchFamily="18" charset="-78"/>
              </a:rPr>
              <a:t>                       Come and play with me</a:t>
            </a:r>
            <a:endParaRPr lang="zh-CN" altLang="en-US" dirty="0">
              <a:latin typeface="方正粉丝天下简体" panose="02000000000000000000" pitchFamily="2" charset="-122"/>
              <a:ea typeface="方正粉丝天下简体" panose="02000000000000000000" pitchFamily="2" charset="-122"/>
            </a:endParaRPr>
          </a:p>
        </p:txBody>
      </p:sp>
      <p:pic>
        <p:nvPicPr>
          <p:cNvPr id="8" name="图片 7" descr="timg (4)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5E5E5E"/>
              </a:clrFrom>
              <a:clrTo>
                <a:srgbClr val="5E5E5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63129" y="1869727"/>
            <a:ext cx="2370221" cy="3033142"/>
          </a:xfrm>
          <a:prstGeom prst="rect">
            <a:avLst/>
          </a:prstGeom>
        </p:spPr>
      </p:pic>
      <p:pic>
        <p:nvPicPr>
          <p:cNvPr id="13" name="图片 12" descr="true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9547" y="2643939"/>
            <a:ext cx="1958741" cy="1958741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05"/>
                            </p:stCondLst>
                            <p:childTnLst>
                              <p:par>
                                <p:cTn id="2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655" y="481647"/>
            <a:ext cx="3859213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8203" r="934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493" y="1553660"/>
            <a:ext cx="2298690" cy="292723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9" t="7966" r="35697" b="43702"/>
          <a:stretch/>
        </p:blipFill>
        <p:spPr>
          <a:xfrm>
            <a:off x="3228675" y="2785907"/>
            <a:ext cx="1485900" cy="131385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359" y="1147602"/>
            <a:ext cx="1003925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894" y="3021357"/>
            <a:ext cx="1995190" cy="2122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图片 12" descr="08f790529822720ecbfdb90e71cb0a46f21fab17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1392" t="10625" r="2011" b="6086"/>
          <a:stretch>
            <a:fillRect/>
          </a:stretch>
        </p:blipFill>
        <p:spPr>
          <a:xfrm>
            <a:off x="-144379" y="2604837"/>
            <a:ext cx="2887579" cy="2538663"/>
          </a:xfrm>
          <a:prstGeom prst="rect">
            <a:avLst/>
          </a:prstGeom>
        </p:spPr>
      </p:pic>
    </p:spTree>
  </p:cSld>
  <p:clrMapOvr>
    <a:masterClrMapping/>
  </p:clrMapOvr>
  <p:transition spd="slow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/>
          <p:cNvGrpSpPr/>
          <p:nvPr/>
        </p:nvGrpSpPr>
        <p:grpSpPr>
          <a:xfrm>
            <a:off x="378714" y="457081"/>
            <a:ext cx="8386572" cy="315516"/>
            <a:chOff x="244824" y="464272"/>
            <a:chExt cx="11182096" cy="420688"/>
          </a:xfrm>
        </p:grpSpPr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66463" y="476493"/>
              <a:ext cx="3060457" cy="408467"/>
            </a:xfrm>
            <a:prstGeom prst="rect">
              <a:avLst/>
            </a:prstGeom>
          </p:spPr>
        </p:pic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flipH="1">
              <a:off x="244824" y="464272"/>
              <a:ext cx="3060457" cy="408467"/>
            </a:xfrm>
            <a:prstGeom prst="rect">
              <a:avLst/>
            </a:prstGeom>
          </p:spPr>
        </p:pic>
      </p:grpSp>
      <p:pic>
        <p:nvPicPr>
          <p:cNvPr id="29" name="图片 28" descr="2531170_084446262000_2.jpg"/>
          <p:cNvPicPr>
            <a:picLocks noChangeAspect="1"/>
          </p:cNvPicPr>
          <p:nvPr/>
        </p:nvPicPr>
        <p:blipFill>
          <a:blip r:embed="rId3" cstate="print"/>
          <a:srcRect t="10292" r="16220" b="8070"/>
          <a:stretch>
            <a:fillRect/>
          </a:stretch>
        </p:blipFill>
        <p:spPr>
          <a:xfrm>
            <a:off x="6954252" y="1323474"/>
            <a:ext cx="1551861" cy="19852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图片 29" descr="2531170_224119253000_2.jpg"/>
          <p:cNvPicPr>
            <a:picLocks noChangeAspect="1"/>
          </p:cNvPicPr>
          <p:nvPr/>
        </p:nvPicPr>
        <p:blipFill>
          <a:blip r:embed="rId4" cstate="print"/>
          <a:srcRect l="16644" t="7610" r="20051" b="9817"/>
          <a:stretch>
            <a:fillRect/>
          </a:stretch>
        </p:blipFill>
        <p:spPr>
          <a:xfrm>
            <a:off x="4860759" y="721895"/>
            <a:ext cx="1999474" cy="2725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图片 30" descr="4521578_204306388197_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4954" y="1491917"/>
            <a:ext cx="1508827" cy="17738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" name="图片 57" descr="16pic_781176_b.jpg"/>
          <p:cNvPicPr>
            <a:picLocks noChangeAspect="1"/>
          </p:cNvPicPr>
          <p:nvPr/>
        </p:nvPicPr>
        <p:blipFill>
          <a:blip r:embed="rId6" cstate="print"/>
          <a:srcRect l="48692" t="39532" r="7720" b="3626"/>
          <a:stretch>
            <a:fillRect/>
          </a:stretch>
        </p:blipFill>
        <p:spPr>
          <a:xfrm>
            <a:off x="2552678" y="685801"/>
            <a:ext cx="2163702" cy="26288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9" name="矩形 58"/>
          <p:cNvSpPr/>
          <p:nvPr/>
        </p:nvSpPr>
        <p:spPr>
          <a:xfrm>
            <a:off x="1154430" y="3653481"/>
            <a:ext cx="77152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800" b="1" dirty="0">
                <a:solidFill>
                  <a:prstClr val="white"/>
                </a:solidFill>
                <a:latin typeface="方正粉丝天下简体" panose="02000000000000000000" pitchFamily="2" charset="-122"/>
                <a:ea typeface="方正粉丝天下简体" panose="02000000000000000000" pitchFamily="2" charset="-122"/>
                <a:cs typeface="Andalus" panose="02020603050405020304" pitchFamily="18" charset="-78"/>
              </a:rPr>
              <a:t>Hey you, hey you</a:t>
            </a:r>
          </a:p>
          <a:p>
            <a:pPr lvl="0"/>
            <a:r>
              <a:rPr lang="en-US" altLang="zh-CN" sz="2800" b="1" dirty="0">
                <a:solidFill>
                  <a:prstClr val="white"/>
                </a:solidFill>
                <a:latin typeface="方正粉丝天下简体" panose="02000000000000000000" pitchFamily="2" charset="-122"/>
                <a:ea typeface="方正粉丝天下简体" panose="02000000000000000000" pitchFamily="2" charset="-122"/>
                <a:cs typeface="Andalus" panose="02020603050405020304" pitchFamily="18" charset="-78"/>
              </a:rPr>
              <a:t>                              Charge me first</a:t>
            </a: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直接连接符 20"/>
          <p:cNvCxnSpPr/>
          <p:nvPr/>
        </p:nvCxnSpPr>
        <p:spPr>
          <a:xfrm>
            <a:off x="3465972" y="1880433"/>
            <a:ext cx="1245870" cy="0"/>
          </a:xfrm>
          <a:prstGeom prst="line">
            <a:avLst/>
          </a:prstGeom>
          <a:noFill/>
          <a:ln w="28575">
            <a:gradFill>
              <a:gsLst>
                <a:gs pos="0">
                  <a:srgbClr val="5BEEFF"/>
                </a:gs>
                <a:gs pos="100000">
                  <a:srgbClr val="75EBFC"/>
                </a:gs>
                <a:gs pos="52000">
                  <a:schemeClr val="bg1">
                    <a:alpha val="0"/>
                  </a:schemeClr>
                </a:gs>
              </a:gsLst>
              <a:lin ang="36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9" name="直接连接符 38"/>
          <p:cNvCxnSpPr/>
          <p:nvPr/>
        </p:nvCxnSpPr>
        <p:spPr>
          <a:xfrm>
            <a:off x="3295634" y="4259113"/>
            <a:ext cx="1174566" cy="7144"/>
          </a:xfrm>
          <a:prstGeom prst="line">
            <a:avLst/>
          </a:prstGeom>
          <a:noFill/>
          <a:ln w="28575">
            <a:gradFill>
              <a:gsLst>
                <a:gs pos="0">
                  <a:srgbClr val="5BEEFF"/>
                </a:gs>
                <a:gs pos="100000">
                  <a:srgbClr val="75EBFC"/>
                </a:gs>
                <a:gs pos="52000">
                  <a:schemeClr val="bg1">
                    <a:alpha val="0"/>
                  </a:schemeClr>
                </a:gs>
              </a:gsLst>
              <a:lin ang="36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8" name="图片 17" descr="timg (20).jpg"/>
          <p:cNvPicPr>
            <a:picLocks noChangeAspect="1"/>
          </p:cNvPicPr>
          <p:nvPr/>
        </p:nvPicPr>
        <p:blipFill>
          <a:blip r:embed="rId2" cstate="print"/>
          <a:srcRect l="13980"/>
          <a:stretch>
            <a:fillRect/>
          </a:stretch>
        </p:blipFill>
        <p:spPr>
          <a:xfrm>
            <a:off x="4451485" y="1600201"/>
            <a:ext cx="4240589" cy="29537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3" name="矩形 22"/>
          <p:cNvSpPr/>
          <p:nvPr/>
        </p:nvSpPr>
        <p:spPr>
          <a:xfrm>
            <a:off x="652251" y="950962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方正粉丝天下简体" panose="02000000000000000000" pitchFamily="2" charset="-122"/>
                <a:ea typeface="方正粉丝天下简体" panose="02000000000000000000" pitchFamily="2" charset="-122"/>
                <a:cs typeface="Andalus" panose="02020603050405020304" pitchFamily="18" charset="-78"/>
              </a:rPr>
              <a:t>We are machines </a:t>
            </a:r>
          </a:p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方正粉丝天下简体" panose="02000000000000000000" pitchFamily="2" charset="-122"/>
                <a:ea typeface="方正粉丝天下简体" panose="02000000000000000000" pitchFamily="2" charset="-122"/>
                <a:cs typeface="Andalus" panose="02020603050405020304" pitchFamily="18" charset="-78"/>
              </a:rPr>
              <a:t>We look like humans</a:t>
            </a:r>
          </a:p>
        </p:txBody>
      </p:sp>
      <p:sp>
        <p:nvSpPr>
          <p:cNvPr id="24" name="矩形 23"/>
          <p:cNvSpPr/>
          <p:nvPr/>
        </p:nvSpPr>
        <p:spPr>
          <a:xfrm>
            <a:off x="779519" y="3312150"/>
            <a:ext cx="4088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方正粉丝天下简体" panose="02000000000000000000" pitchFamily="2" charset="-122"/>
                <a:ea typeface="方正粉丝天下简体" panose="02000000000000000000" pitchFamily="2" charset="-122"/>
                <a:cs typeface="Andalus" panose="02020603050405020304" pitchFamily="18" charset="-78"/>
              </a:rPr>
              <a:t>We are machines </a:t>
            </a:r>
          </a:p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方正粉丝天下简体" panose="02000000000000000000" pitchFamily="2" charset="-122"/>
                <a:ea typeface="方正粉丝天下简体" panose="02000000000000000000" pitchFamily="2" charset="-122"/>
                <a:cs typeface="Andalus" panose="02020603050405020304" pitchFamily="18" charset="-78"/>
              </a:rPr>
              <a:t>We look so real</a:t>
            </a:r>
            <a:endParaRPr lang="zh-CN" altLang="en-US" sz="2800" b="1" dirty="0">
              <a:solidFill>
                <a:schemeClr val="bg1"/>
              </a:solidFill>
              <a:latin typeface="方正粉丝天下简体" panose="02000000000000000000" pitchFamily="2" charset="-122"/>
              <a:ea typeface="方正粉丝天下简体" panose="02000000000000000000" pitchFamily="2" charset="-122"/>
              <a:cs typeface="Andalus" panose="02020603050405020304" pitchFamily="18" charset="-78"/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0" b="27915"/>
          <a:stretch>
            <a:fillRect/>
          </a:stretch>
        </p:blipFill>
        <p:spPr>
          <a:xfrm>
            <a:off x="0" y="0"/>
            <a:ext cx="9200139" cy="5272088"/>
          </a:xfrm>
          <a:prstGeom prst="rect">
            <a:avLst/>
          </a:prstGeom>
        </p:spPr>
      </p:pic>
      <p:grpSp>
        <p:nvGrpSpPr>
          <p:cNvPr id="2" name="组合 500"/>
          <p:cNvGrpSpPr/>
          <p:nvPr/>
        </p:nvGrpSpPr>
        <p:grpSpPr>
          <a:xfrm>
            <a:off x="378714" y="457081"/>
            <a:ext cx="8386572" cy="315516"/>
            <a:chOff x="244824" y="464272"/>
            <a:chExt cx="11182096" cy="420688"/>
          </a:xfrm>
        </p:grpSpPr>
        <p:pic>
          <p:nvPicPr>
            <p:cNvPr id="503" name="图片 50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66463" y="476493"/>
              <a:ext cx="3060457" cy="408467"/>
            </a:xfrm>
            <a:prstGeom prst="rect">
              <a:avLst/>
            </a:prstGeom>
          </p:spPr>
        </p:pic>
        <p:pic>
          <p:nvPicPr>
            <p:cNvPr id="504" name="图片 50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flipH="1">
              <a:off x="244824" y="464272"/>
              <a:ext cx="3060457" cy="408467"/>
            </a:xfrm>
            <a:prstGeom prst="rect">
              <a:avLst/>
            </a:prstGeom>
          </p:spPr>
        </p:pic>
      </p:grpSp>
      <p:grpSp>
        <p:nvGrpSpPr>
          <p:cNvPr id="3" name="组合 20"/>
          <p:cNvGrpSpPr/>
          <p:nvPr/>
        </p:nvGrpSpPr>
        <p:grpSpPr>
          <a:xfrm>
            <a:off x="577516" y="974557"/>
            <a:ext cx="7986563" cy="3741821"/>
            <a:chOff x="2470247" y="2058288"/>
            <a:chExt cx="7204020" cy="2510561"/>
          </a:xfrm>
        </p:grpSpPr>
        <p:sp>
          <p:nvSpPr>
            <p:cNvPr id="22" name="矩形 21"/>
            <p:cNvSpPr/>
            <p:nvPr/>
          </p:nvSpPr>
          <p:spPr>
            <a:xfrm>
              <a:off x="2610994" y="2182212"/>
              <a:ext cx="6934200" cy="2184661"/>
            </a:xfrm>
            <a:prstGeom prst="rect">
              <a:avLst/>
            </a:prstGeom>
            <a:noFill/>
            <a:ln w="28575">
              <a:gradFill>
                <a:gsLst>
                  <a:gs pos="100000">
                    <a:srgbClr val="0BB3C1"/>
                  </a:gs>
                  <a:gs pos="0">
                    <a:srgbClr val="44C5D0"/>
                  </a:gs>
                  <a:gs pos="54000">
                    <a:schemeClr val="bg1">
                      <a:alpha val="0"/>
                    </a:schemeClr>
                  </a:gs>
                </a:gsLst>
                <a:lin ang="66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22"/>
            <p:cNvGrpSpPr/>
            <p:nvPr/>
          </p:nvGrpSpPr>
          <p:grpSpPr>
            <a:xfrm>
              <a:off x="2470247" y="2058288"/>
              <a:ext cx="446346" cy="375385"/>
              <a:chOff x="2517734" y="2209199"/>
              <a:chExt cx="446346" cy="375385"/>
            </a:xfrm>
          </p:grpSpPr>
          <p:cxnSp>
            <p:nvCxnSpPr>
              <p:cNvPr id="33" name="直接连接符 32"/>
              <p:cNvCxnSpPr/>
              <p:nvPr/>
            </p:nvCxnSpPr>
            <p:spPr>
              <a:xfrm>
                <a:off x="2517734" y="2210787"/>
                <a:ext cx="44634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 flipV="1">
                <a:off x="2520117" y="2209199"/>
                <a:ext cx="0" cy="37538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组合 23"/>
            <p:cNvGrpSpPr/>
            <p:nvPr/>
          </p:nvGrpSpPr>
          <p:grpSpPr>
            <a:xfrm rot="5400000">
              <a:off x="9263402" y="2093768"/>
              <a:ext cx="446346" cy="375385"/>
              <a:chOff x="2523071" y="2197100"/>
              <a:chExt cx="446346" cy="375385"/>
            </a:xfrm>
          </p:grpSpPr>
          <p:cxnSp>
            <p:nvCxnSpPr>
              <p:cNvPr id="31" name="直接连接符 30"/>
              <p:cNvCxnSpPr/>
              <p:nvPr/>
            </p:nvCxnSpPr>
            <p:spPr>
              <a:xfrm>
                <a:off x="2523071" y="2198688"/>
                <a:ext cx="44634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 flipV="1">
                <a:off x="2525454" y="2197100"/>
                <a:ext cx="0" cy="37538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组合 24"/>
            <p:cNvGrpSpPr/>
            <p:nvPr/>
          </p:nvGrpSpPr>
          <p:grpSpPr>
            <a:xfrm flipV="1">
              <a:off x="2470247" y="4157984"/>
              <a:ext cx="446346" cy="375385"/>
              <a:chOff x="2523071" y="2197100"/>
              <a:chExt cx="446346" cy="375385"/>
            </a:xfrm>
          </p:grpSpPr>
          <p:cxnSp>
            <p:nvCxnSpPr>
              <p:cNvPr id="29" name="直接连接符 28"/>
              <p:cNvCxnSpPr/>
              <p:nvPr/>
            </p:nvCxnSpPr>
            <p:spPr>
              <a:xfrm>
                <a:off x="2523071" y="2198688"/>
                <a:ext cx="44634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 flipV="1">
                <a:off x="2525454" y="2197100"/>
                <a:ext cx="0" cy="37538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组合 25"/>
            <p:cNvGrpSpPr/>
            <p:nvPr/>
          </p:nvGrpSpPr>
          <p:grpSpPr>
            <a:xfrm rot="16200000" flipV="1">
              <a:off x="9263402" y="4157983"/>
              <a:ext cx="446346" cy="375385"/>
              <a:chOff x="2523071" y="2197100"/>
              <a:chExt cx="446346" cy="375385"/>
            </a:xfrm>
          </p:grpSpPr>
          <p:cxnSp>
            <p:nvCxnSpPr>
              <p:cNvPr id="27" name="直接连接符 26"/>
              <p:cNvCxnSpPr/>
              <p:nvPr/>
            </p:nvCxnSpPr>
            <p:spPr>
              <a:xfrm>
                <a:off x="2523071" y="2198688"/>
                <a:ext cx="44634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 flipV="1">
                <a:off x="2525454" y="2197100"/>
                <a:ext cx="0" cy="37538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6" name="图片 35" descr="7.jpg"/>
          <p:cNvPicPr>
            <a:picLocks noChangeAspect="1"/>
          </p:cNvPicPr>
          <p:nvPr/>
        </p:nvPicPr>
        <p:blipFill>
          <a:blip r:embed="rId4" cstate="print"/>
          <a:srcRect t="21855" r="307" b="8584"/>
          <a:stretch>
            <a:fillRect/>
          </a:stretch>
        </p:blipFill>
        <p:spPr>
          <a:xfrm>
            <a:off x="1106908" y="1191126"/>
            <a:ext cx="6882062" cy="3212432"/>
          </a:xfrm>
          <a:prstGeom prst="rect">
            <a:avLst/>
          </a:prstGeom>
        </p:spPr>
      </p:pic>
    </p:spTree>
  </p:cSld>
  <p:clrMapOvr>
    <a:masterClrMapping/>
  </p:clrMapOvr>
  <p:transition spd="slow" advClick="0" advTm="1000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timg (1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3758" y="0"/>
            <a:ext cx="3140242" cy="315602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-301779" y="0"/>
            <a:ext cx="4911357" cy="5143500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 descr="timg (5)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6" t="1621" r="1678" b="3885"/>
          <a:stretch>
            <a:fillRect/>
          </a:stretch>
        </p:blipFill>
        <p:spPr>
          <a:xfrm>
            <a:off x="-1371600" y="2601022"/>
            <a:ext cx="2743200" cy="2542478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95E-6 C 0.00139 0.12303 0.00295 0.24607 -0.0191 0.26272 C -0.04114 0.27937 -0.10608 0.09898 -0.13281 0.09991 C -0.15955 0.10083 -0.15903 0.288 -0.17951 0.26765 C -0.2 0.2473 -0.24305 0.02621 -0.25608 -0.02189 " pathEditMode="relative" ptsTypes="aaa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99938E-6 C 0 -0.05057 0.03941 -0.08911 0.0875 -0.08911 C 0.13715 -0.08911 0.17691 -0.05057 0.17691 -3.99938E-6 C 0.17691 0.05027 0.21667 0.08943 0.26632 0.08943 C 0.31441 0.08943 0.35434 0.05027 0.35434 -3.99938E-6 " pathEditMode="relative" rAng="0" ptsTypes="fffff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"/>
          <p:cNvSpPr/>
          <p:nvPr/>
        </p:nvSpPr>
        <p:spPr>
          <a:xfrm>
            <a:off x="888363" y="1706310"/>
            <a:ext cx="1642063" cy="2155730"/>
          </a:xfrm>
          <a:prstGeom prst="roundRect">
            <a:avLst>
              <a:gd name="adj" fmla="val 4218"/>
            </a:avLst>
          </a:prstGeom>
          <a:noFill/>
          <a:ln w="28575">
            <a:gradFill>
              <a:gsLst>
                <a:gs pos="0">
                  <a:srgbClr val="5BEEFF"/>
                </a:gs>
                <a:gs pos="100000">
                  <a:srgbClr val="75EBFC"/>
                </a:gs>
                <a:gs pos="52000">
                  <a:schemeClr val="bg1">
                    <a:alpha val="0"/>
                  </a:schemeClr>
                </a:gs>
              </a:gsLst>
              <a:lin ang="36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32" name="Rounded Rectangle 22"/>
          <p:cNvSpPr/>
          <p:nvPr/>
        </p:nvSpPr>
        <p:spPr>
          <a:xfrm>
            <a:off x="2828782" y="1706309"/>
            <a:ext cx="1642063" cy="2155730"/>
          </a:xfrm>
          <a:prstGeom prst="roundRect">
            <a:avLst>
              <a:gd name="adj" fmla="val 4218"/>
            </a:avLst>
          </a:prstGeom>
          <a:noFill/>
          <a:ln w="28575">
            <a:gradFill>
              <a:gsLst>
                <a:gs pos="0">
                  <a:srgbClr val="5BEEFF"/>
                </a:gs>
                <a:gs pos="100000">
                  <a:srgbClr val="75EBFC"/>
                </a:gs>
                <a:gs pos="52000">
                  <a:schemeClr val="bg1">
                    <a:alpha val="0"/>
                  </a:schemeClr>
                </a:gs>
              </a:gsLst>
              <a:lin ang="36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35" name="Rounded Rectangle 29"/>
          <p:cNvSpPr/>
          <p:nvPr/>
        </p:nvSpPr>
        <p:spPr>
          <a:xfrm>
            <a:off x="4769201" y="1706310"/>
            <a:ext cx="1642063" cy="2155730"/>
          </a:xfrm>
          <a:prstGeom prst="roundRect">
            <a:avLst>
              <a:gd name="adj" fmla="val 4218"/>
            </a:avLst>
          </a:prstGeom>
          <a:noFill/>
          <a:ln w="28575">
            <a:gradFill>
              <a:gsLst>
                <a:gs pos="0">
                  <a:srgbClr val="5BEEFF"/>
                </a:gs>
                <a:gs pos="100000">
                  <a:srgbClr val="75EBFC"/>
                </a:gs>
                <a:gs pos="52000">
                  <a:schemeClr val="bg1">
                    <a:alpha val="0"/>
                  </a:schemeClr>
                </a:gs>
              </a:gsLst>
              <a:lin ang="36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38" name="Rounded Rectangle 36"/>
          <p:cNvSpPr/>
          <p:nvPr/>
        </p:nvSpPr>
        <p:spPr>
          <a:xfrm>
            <a:off x="6709620" y="1706310"/>
            <a:ext cx="1642063" cy="2155730"/>
          </a:xfrm>
          <a:prstGeom prst="roundRect">
            <a:avLst>
              <a:gd name="adj" fmla="val 4218"/>
            </a:avLst>
          </a:prstGeom>
          <a:noFill/>
          <a:ln w="28575">
            <a:gradFill>
              <a:gsLst>
                <a:gs pos="0">
                  <a:srgbClr val="5BEEFF"/>
                </a:gs>
                <a:gs pos="100000">
                  <a:srgbClr val="75EBFC"/>
                </a:gs>
                <a:gs pos="52000">
                  <a:schemeClr val="bg1">
                    <a:alpha val="0"/>
                  </a:schemeClr>
                </a:gs>
              </a:gsLst>
              <a:lin ang="36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grpSp>
        <p:nvGrpSpPr>
          <p:cNvPr id="2" name="组合 33"/>
          <p:cNvGrpSpPr/>
          <p:nvPr/>
        </p:nvGrpSpPr>
        <p:grpSpPr>
          <a:xfrm>
            <a:off x="378714" y="457081"/>
            <a:ext cx="8386572" cy="315516"/>
            <a:chOff x="244824" y="464272"/>
            <a:chExt cx="11182096" cy="420688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66463" y="476493"/>
              <a:ext cx="3060457" cy="408467"/>
            </a:xfrm>
            <a:prstGeom prst="rect">
              <a:avLst/>
            </a:prstGeom>
          </p:spPr>
        </p:pic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flipH="1">
              <a:off x="244824" y="464272"/>
              <a:ext cx="3060457" cy="408467"/>
            </a:xfrm>
            <a:prstGeom prst="rect">
              <a:avLst/>
            </a:prstGeom>
          </p:spPr>
        </p:pic>
      </p:grpSp>
      <p:pic>
        <p:nvPicPr>
          <p:cNvPr id="29" name="图片 28" descr="h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63516" y="1733996"/>
            <a:ext cx="1588169" cy="2092046"/>
          </a:xfrm>
          <a:prstGeom prst="rect">
            <a:avLst/>
          </a:prstGeom>
        </p:spPr>
      </p:pic>
      <p:pic>
        <p:nvPicPr>
          <p:cNvPr id="31" name="图片 30" descr="timg (1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27176" y="1732548"/>
            <a:ext cx="1513466" cy="2122783"/>
          </a:xfrm>
          <a:prstGeom prst="rect">
            <a:avLst/>
          </a:prstGeom>
        </p:spPr>
      </p:pic>
      <p:pic>
        <p:nvPicPr>
          <p:cNvPr id="34" name="图片 33" descr="timg (1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49716" y="1710101"/>
            <a:ext cx="1564106" cy="2102724"/>
          </a:xfrm>
          <a:prstGeom prst="rect">
            <a:avLst/>
          </a:prstGeom>
        </p:spPr>
      </p:pic>
      <p:pic>
        <p:nvPicPr>
          <p:cNvPr id="47" name="图片 46" descr="timg (15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8918" y="1744579"/>
            <a:ext cx="1559587" cy="2087477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378714" y="457081"/>
            <a:ext cx="8386572" cy="315516"/>
            <a:chOff x="244824" y="464272"/>
            <a:chExt cx="11182096" cy="420688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66463" y="476493"/>
              <a:ext cx="3060457" cy="408467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flipH="1">
              <a:off x="244824" y="464272"/>
              <a:ext cx="3060457" cy="408467"/>
            </a:xfrm>
            <a:prstGeom prst="rect">
              <a:avLst/>
            </a:prstGeom>
          </p:spPr>
        </p:pic>
      </p:grpSp>
      <p:sp>
        <p:nvSpPr>
          <p:cNvPr id="67" name="矩形 66"/>
          <p:cNvSpPr/>
          <p:nvPr/>
        </p:nvSpPr>
        <p:spPr>
          <a:xfrm>
            <a:off x="2594047" y="2249906"/>
            <a:ext cx="47451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方正粉丝天下简体" panose="02000000000000000000" pitchFamily="2" charset="-122"/>
                <a:ea typeface="方正粉丝天下简体" panose="02000000000000000000" pitchFamily="2" charset="-122"/>
                <a:cs typeface="Andalus" panose="02020603050405020304" pitchFamily="18" charset="-78"/>
              </a:rPr>
              <a:t>Thank you</a:t>
            </a:r>
          </a:p>
        </p:txBody>
      </p:sp>
      <p:sp>
        <p:nvSpPr>
          <p:cNvPr id="68" name="Freeform 121"/>
          <p:cNvSpPr>
            <a:spLocks noEditPoints="1"/>
          </p:cNvSpPr>
          <p:nvPr/>
        </p:nvSpPr>
        <p:spPr bwMode="auto">
          <a:xfrm>
            <a:off x="1710526" y="2249906"/>
            <a:ext cx="883521" cy="658382"/>
          </a:xfrm>
          <a:custGeom>
            <a:avLst/>
            <a:gdLst>
              <a:gd name="T0" fmla="*/ 8 w 288"/>
              <a:gd name="T1" fmla="*/ 0 h 204"/>
              <a:gd name="T2" fmla="*/ 0 w 288"/>
              <a:gd name="T3" fmla="*/ 196 h 204"/>
              <a:gd name="T4" fmla="*/ 280 w 288"/>
              <a:gd name="T5" fmla="*/ 204 h 204"/>
              <a:gd name="T6" fmla="*/ 288 w 288"/>
              <a:gd name="T7" fmla="*/ 8 h 204"/>
              <a:gd name="T8" fmla="*/ 43 w 288"/>
              <a:gd name="T9" fmla="*/ 176 h 204"/>
              <a:gd name="T10" fmla="*/ 21 w 288"/>
              <a:gd name="T11" fmla="*/ 180 h 204"/>
              <a:gd name="T12" fmla="*/ 17 w 288"/>
              <a:gd name="T13" fmla="*/ 158 h 204"/>
              <a:gd name="T14" fmla="*/ 39 w 288"/>
              <a:gd name="T15" fmla="*/ 154 h 204"/>
              <a:gd name="T16" fmla="*/ 43 w 288"/>
              <a:gd name="T17" fmla="*/ 176 h 204"/>
              <a:gd name="T18" fmla="*/ 39 w 288"/>
              <a:gd name="T19" fmla="*/ 136 h 204"/>
              <a:gd name="T20" fmla="*/ 17 w 288"/>
              <a:gd name="T21" fmla="*/ 132 h 204"/>
              <a:gd name="T22" fmla="*/ 21 w 288"/>
              <a:gd name="T23" fmla="*/ 110 h 204"/>
              <a:gd name="T24" fmla="*/ 43 w 288"/>
              <a:gd name="T25" fmla="*/ 114 h 204"/>
              <a:gd name="T26" fmla="*/ 43 w 288"/>
              <a:gd name="T27" fmla="*/ 90 h 204"/>
              <a:gd name="T28" fmla="*/ 21 w 288"/>
              <a:gd name="T29" fmla="*/ 94 h 204"/>
              <a:gd name="T30" fmla="*/ 17 w 288"/>
              <a:gd name="T31" fmla="*/ 72 h 204"/>
              <a:gd name="T32" fmla="*/ 39 w 288"/>
              <a:gd name="T33" fmla="*/ 68 h 204"/>
              <a:gd name="T34" fmla="*/ 43 w 288"/>
              <a:gd name="T35" fmla="*/ 90 h 204"/>
              <a:gd name="T36" fmla="*/ 39 w 288"/>
              <a:gd name="T37" fmla="*/ 50 h 204"/>
              <a:gd name="T38" fmla="*/ 17 w 288"/>
              <a:gd name="T39" fmla="*/ 46 h 204"/>
              <a:gd name="T40" fmla="*/ 21 w 288"/>
              <a:gd name="T41" fmla="*/ 24 h 204"/>
              <a:gd name="T42" fmla="*/ 43 w 288"/>
              <a:gd name="T43" fmla="*/ 28 h 204"/>
              <a:gd name="T44" fmla="*/ 226 w 288"/>
              <a:gd name="T45" fmla="*/ 177 h 204"/>
              <a:gd name="T46" fmla="*/ 70 w 288"/>
              <a:gd name="T47" fmla="*/ 185 h 204"/>
              <a:gd name="T48" fmla="*/ 62 w 288"/>
              <a:gd name="T49" fmla="*/ 26 h 204"/>
              <a:gd name="T50" fmla="*/ 218 w 288"/>
              <a:gd name="T51" fmla="*/ 18 h 204"/>
              <a:gd name="T52" fmla="*/ 226 w 288"/>
              <a:gd name="T53" fmla="*/ 177 h 204"/>
              <a:gd name="T54" fmla="*/ 267 w 288"/>
              <a:gd name="T55" fmla="*/ 180 h 204"/>
              <a:gd name="T56" fmla="*/ 245 w 288"/>
              <a:gd name="T57" fmla="*/ 176 h 204"/>
              <a:gd name="T58" fmla="*/ 249 w 288"/>
              <a:gd name="T59" fmla="*/ 154 h 204"/>
              <a:gd name="T60" fmla="*/ 271 w 288"/>
              <a:gd name="T61" fmla="*/ 158 h 204"/>
              <a:gd name="T62" fmla="*/ 271 w 288"/>
              <a:gd name="T63" fmla="*/ 132 h 204"/>
              <a:gd name="T64" fmla="*/ 249 w 288"/>
              <a:gd name="T65" fmla="*/ 136 h 204"/>
              <a:gd name="T66" fmla="*/ 245 w 288"/>
              <a:gd name="T67" fmla="*/ 114 h 204"/>
              <a:gd name="T68" fmla="*/ 267 w 288"/>
              <a:gd name="T69" fmla="*/ 110 h 204"/>
              <a:gd name="T70" fmla="*/ 271 w 288"/>
              <a:gd name="T71" fmla="*/ 132 h 204"/>
              <a:gd name="T72" fmla="*/ 267 w 288"/>
              <a:gd name="T73" fmla="*/ 94 h 204"/>
              <a:gd name="T74" fmla="*/ 245 w 288"/>
              <a:gd name="T75" fmla="*/ 90 h 204"/>
              <a:gd name="T76" fmla="*/ 249 w 288"/>
              <a:gd name="T77" fmla="*/ 68 h 204"/>
              <a:gd name="T78" fmla="*/ 271 w 288"/>
              <a:gd name="T79" fmla="*/ 72 h 204"/>
              <a:gd name="T80" fmla="*/ 271 w 288"/>
              <a:gd name="T81" fmla="*/ 46 h 204"/>
              <a:gd name="T82" fmla="*/ 249 w 288"/>
              <a:gd name="T83" fmla="*/ 50 h 204"/>
              <a:gd name="T84" fmla="*/ 245 w 288"/>
              <a:gd name="T85" fmla="*/ 28 h 204"/>
              <a:gd name="T86" fmla="*/ 267 w 288"/>
              <a:gd name="T87" fmla="*/ 24 h 204"/>
              <a:gd name="T88" fmla="*/ 271 w 288"/>
              <a:gd name="T89" fmla="*/ 46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88" h="204">
                <a:moveTo>
                  <a:pt x="280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196"/>
                  <a:pt x="0" y="196"/>
                  <a:pt x="0" y="196"/>
                </a:cubicBezTo>
                <a:cubicBezTo>
                  <a:pt x="0" y="200"/>
                  <a:pt x="4" y="204"/>
                  <a:pt x="8" y="204"/>
                </a:cubicBezTo>
                <a:cubicBezTo>
                  <a:pt x="280" y="204"/>
                  <a:pt x="280" y="204"/>
                  <a:pt x="280" y="204"/>
                </a:cubicBezTo>
                <a:cubicBezTo>
                  <a:pt x="285" y="204"/>
                  <a:pt x="288" y="200"/>
                  <a:pt x="288" y="196"/>
                </a:cubicBezTo>
                <a:cubicBezTo>
                  <a:pt x="288" y="8"/>
                  <a:pt x="288" y="8"/>
                  <a:pt x="288" y="8"/>
                </a:cubicBezTo>
                <a:cubicBezTo>
                  <a:pt x="288" y="4"/>
                  <a:pt x="285" y="0"/>
                  <a:pt x="280" y="0"/>
                </a:cubicBezTo>
                <a:close/>
                <a:moveTo>
                  <a:pt x="43" y="176"/>
                </a:moveTo>
                <a:cubicBezTo>
                  <a:pt x="43" y="178"/>
                  <a:pt x="42" y="180"/>
                  <a:pt x="39" y="180"/>
                </a:cubicBezTo>
                <a:cubicBezTo>
                  <a:pt x="21" y="180"/>
                  <a:pt x="21" y="180"/>
                  <a:pt x="21" y="180"/>
                </a:cubicBezTo>
                <a:cubicBezTo>
                  <a:pt x="19" y="180"/>
                  <a:pt x="17" y="178"/>
                  <a:pt x="17" y="176"/>
                </a:cubicBezTo>
                <a:cubicBezTo>
                  <a:pt x="17" y="158"/>
                  <a:pt x="17" y="158"/>
                  <a:pt x="17" y="158"/>
                </a:cubicBezTo>
                <a:cubicBezTo>
                  <a:pt x="17" y="156"/>
                  <a:pt x="19" y="154"/>
                  <a:pt x="21" y="154"/>
                </a:cubicBezTo>
                <a:cubicBezTo>
                  <a:pt x="39" y="154"/>
                  <a:pt x="39" y="154"/>
                  <a:pt x="39" y="154"/>
                </a:cubicBezTo>
                <a:cubicBezTo>
                  <a:pt x="42" y="154"/>
                  <a:pt x="43" y="156"/>
                  <a:pt x="43" y="158"/>
                </a:cubicBezTo>
                <a:lnTo>
                  <a:pt x="43" y="176"/>
                </a:lnTo>
                <a:close/>
                <a:moveTo>
                  <a:pt x="43" y="132"/>
                </a:moveTo>
                <a:cubicBezTo>
                  <a:pt x="43" y="134"/>
                  <a:pt x="42" y="136"/>
                  <a:pt x="39" y="136"/>
                </a:cubicBezTo>
                <a:cubicBezTo>
                  <a:pt x="21" y="136"/>
                  <a:pt x="21" y="136"/>
                  <a:pt x="21" y="136"/>
                </a:cubicBezTo>
                <a:cubicBezTo>
                  <a:pt x="19" y="136"/>
                  <a:pt x="17" y="134"/>
                  <a:pt x="17" y="132"/>
                </a:cubicBezTo>
                <a:cubicBezTo>
                  <a:pt x="17" y="114"/>
                  <a:pt x="17" y="114"/>
                  <a:pt x="17" y="114"/>
                </a:cubicBezTo>
                <a:cubicBezTo>
                  <a:pt x="17" y="112"/>
                  <a:pt x="19" y="110"/>
                  <a:pt x="21" y="110"/>
                </a:cubicBezTo>
                <a:cubicBezTo>
                  <a:pt x="39" y="110"/>
                  <a:pt x="39" y="110"/>
                  <a:pt x="39" y="110"/>
                </a:cubicBezTo>
                <a:cubicBezTo>
                  <a:pt x="42" y="110"/>
                  <a:pt x="43" y="112"/>
                  <a:pt x="43" y="114"/>
                </a:cubicBezTo>
                <a:lnTo>
                  <a:pt x="43" y="132"/>
                </a:lnTo>
                <a:close/>
                <a:moveTo>
                  <a:pt x="43" y="90"/>
                </a:moveTo>
                <a:cubicBezTo>
                  <a:pt x="43" y="92"/>
                  <a:pt x="42" y="94"/>
                  <a:pt x="39" y="94"/>
                </a:cubicBezTo>
                <a:cubicBezTo>
                  <a:pt x="21" y="94"/>
                  <a:pt x="21" y="94"/>
                  <a:pt x="21" y="94"/>
                </a:cubicBezTo>
                <a:cubicBezTo>
                  <a:pt x="19" y="94"/>
                  <a:pt x="17" y="92"/>
                  <a:pt x="17" y="90"/>
                </a:cubicBezTo>
                <a:cubicBezTo>
                  <a:pt x="17" y="72"/>
                  <a:pt x="17" y="72"/>
                  <a:pt x="17" y="72"/>
                </a:cubicBezTo>
                <a:cubicBezTo>
                  <a:pt x="17" y="70"/>
                  <a:pt x="19" y="68"/>
                  <a:pt x="21" y="68"/>
                </a:cubicBezTo>
                <a:cubicBezTo>
                  <a:pt x="39" y="68"/>
                  <a:pt x="39" y="68"/>
                  <a:pt x="39" y="68"/>
                </a:cubicBezTo>
                <a:cubicBezTo>
                  <a:pt x="42" y="68"/>
                  <a:pt x="43" y="70"/>
                  <a:pt x="43" y="72"/>
                </a:cubicBezTo>
                <a:lnTo>
                  <a:pt x="43" y="90"/>
                </a:lnTo>
                <a:close/>
                <a:moveTo>
                  <a:pt x="43" y="46"/>
                </a:moveTo>
                <a:cubicBezTo>
                  <a:pt x="43" y="48"/>
                  <a:pt x="42" y="50"/>
                  <a:pt x="39" y="50"/>
                </a:cubicBezTo>
                <a:cubicBezTo>
                  <a:pt x="21" y="50"/>
                  <a:pt x="21" y="50"/>
                  <a:pt x="21" y="50"/>
                </a:cubicBezTo>
                <a:cubicBezTo>
                  <a:pt x="19" y="50"/>
                  <a:pt x="17" y="48"/>
                  <a:pt x="17" y="46"/>
                </a:cubicBezTo>
                <a:cubicBezTo>
                  <a:pt x="17" y="28"/>
                  <a:pt x="17" y="28"/>
                  <a:pt x="17" y="28"/>
                </a:cubicBezTo>
                <a:cubicBezTo>
                  <a:pt x="17" y="26"/>
                  <a:pt x="19" y="24"/>
                  <a:pt x="21" y="24"/>
                </a:cubicBezTo>
                <a:cubicBezTo>
                  <a:pt x="39" y="24"/>
                  <a:pt x="39" y="24"/>
                  <a:pt x="39" y="24"/>
                </a:cubicBezTo>
                <a:cubicBezTo>
                  <a:pt x="42" y="24"/>
                  <a:pt x="43" y="26"/>
                  <a:pt x="43" y="28"/>
                </a:cubicBezTo>
                <a:lnTo>
                  <a:pt x="43" y="46"/>
                </a:lnTo>
                <a:close/>
                <a:moveTo>
                  <a:pt x="226" y="177"/>
                </a:moveTo>
                <a:cubicBezTo>
                  <a:pt x="226" y="182"/>
                  <a:pt x="223" y="185"/>
                  <a:pt x="218" y="185"/>
                </a:cubicBezTo>
                <a:cubicBezTo>
                  <a:pt x="70" y="185"/>
                  <a:pt x="70" y="185"/>
                  <a:pt x="70" y="185"/>
                </a:cubicBezTo>
                <a:cubicBezTo>
                  <a:pt x="66" y="185"/>
                  <a:pt x="62" y="182"/>
                  <a:pt x="62" y="177"/>
                </a:cubicBezTo>
                <a:cubicBezTo>
                  <a:pt x="62" y="26"/>
                  <a:pt x="62" y="26"/>
                  <a:pt x="62" y="26"/>
                </a:cubicBezTo>
                <a:cubicBezTo>
                  <a:pt x="62" y="22"/>
                  <a:pt x="66" y="18"/>
                  <a:pt x="70" y="18"/>
                </a:cubicBezTo>
                <a:cubicBezTo>
                  <a:pt x="218" y="18"/>
                  <a:pt x="218" y="18"/>
                  <a:pt x="218" y="18"/>
                </a:cubicBezTo>
                <a:cubicBezTo>
                  <a:pt x="223" y="18"/>
                  <a:pt x="226" y="22"/>
                  <a:pt x="226" y="26"/>
                </a:cubicBezTo>
                <a:lnTo>
                  <a:pt x="226" y="177"/>
                </a:lnTo>
                <a:close/>
                <a:moveTo>
                  <a:pt x="271" y="176"/>
                </a:moveTo>
                <a:cubicBezTo>
                  <a:pt x="271" y="178"/>
                  <a:pt x="269" y="180"/>
                  <a:pt x="267" y="180"/>
                </a:cubicBezTo>
                <a:cubicBezTo>
                  <a:pt x="249" y="180"/>
                  <a:pt x="249" y="180"/>
                  <a:pt x="249" y="180"/>
                </a:cubicBezTo>
                <a:cubicBezTo>
                  <a:pt x="247" y="180"/>
                  <a:pt x="245" y="178"/>
                  <a:pt x="245" y="176"/>
                </a:cubicBezTo>
                <a:cubicBezTo>
                  <a:pt x="245" y="158"/>
                  <a:pt x="245" y="158"/>
                  <a:pt x="245" y="158"/>
                </a:cubicBezTo>
                <a:cubicBezTo>
                  <a:pt x="245" y="156"/>
                  <a:pt x="247" y="154"/>
                  <a:pt x="249" y="154"/>
                </a:cubicBezTo>
                <a:cubicBezTo>
                  <a:pt x="267" y="154"/>
                  <a:pt x="267" y="154"/>
                  <a:pt x="267" y="154"/>
                </a:cubicBezTo>
                <a:cubicBezTo>
                  <a:pt x="269" y="154"/>
                  <a:pt x="271" y="156"/>
                  <a:pt x="271" y="158"/>
                </a:cubicBezTo>
                <a:lnTo>
                  <a:pt x="271" y="176"/>
                </a:lnTo>
                <a:close/>
                <a:moveTo>
                  <a:pt x="271" y="132"/>
                </a:moveTo>
                <a:cubicBezTo>
                  <a:pt x="271" y="134"/>
                  <a:pt x="269" y="136"/>
                  <a:pt x="267" y="136"/>
                </a:cubicBezTo>
                <a:cubicBezTo>
                  <a:pt x="249" y="136"/>
                  <a:pt x="249" y="136"/>
                  <a:pt x="249" y="136"/>
                </a:cubicBezTo>
                <a:cubicBezTo>
                  <a:pt x="247" y="136"/>
                  <a:pt x="245" y="134"/>
                  <a:pt x="245" y="132"/>
                </a:cubicBezTo>
                <a:cubicBezTo>
                  <a:pt x="245" y="114"/>
                  <a:pt x="245" y="114"/>
                  <a:pt x="245" y="114"/>
                </a:cubicBezTo>
                <a:cubicBezTo>
                  <a:pt x="245" y="112"/>
                  <a:pt x="247" y="110"/>
                  <a:pt x="249" y="110"/>
                </a:cubicBezTo>
                <a:cubicBezTo>
                  <a:pt x="267" y="110"/>
                  <a:pt x="267" y="110"/>
                  <a:pt x="267" y="110"/>
                </a:cubicBezTo>
                <a:cubicBezTo>
                  <a:pt x="269" y="110"/>
                  <a:pt x="271" y="112"/>
                  <a:pt x="271" y="114"/>
                </a:cubicBezTo>
                <a:lnTo>
                  <a:pt x="271" y="132"/>
                </a:lnTo>
                <a:close/>
                <a:moveTo>
                  <a:pt x="271" y="90"/>
                </a:moveTo>
                <a:cubicBezTo>
                  <a:pt x="271" y="92"/>
                  <a:pt x="269" y="94"/>
                  <a:pt x="267" y="94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7" y="94"/>
                  <a:pt x="245" y="92"/>
                  <a:pt x="245" y="90"/>
                </a:cubicBezTo>
                <a:cubicBezTo>
                  <a:pt x="245" y="72"/>
                  <a:pt x="245" y="72"/>
                  <a:pt x="245" y="72"/>
                </a:cubicBezTo>
                <a:cubicBezTo>
                  <a:pt x="245" y="70"/>
                  <a:pt x="247" y="68"/>
                  <a:pt x="249" y="68"/>
                </a:cubicBezTo>
                <a:cubicBezTo>
                  <a:pt x="267" y="68"/>
                  <a:pt x="267" y="68"/>
                  <a:pt x="267" y="68"/>
                </a:cubicBezTo>
                <a:cubicBezTo>
                  <a:pt x="269" y="68"/>
                  <a:pt x="271" y="70"/>
                  <a:pt x="271" y="72"/>
                </a:cubicBezTo>
                <a:lnTo>
                  <a:pt x="271" y="90"/>
                </a:lnTo>
                <a:close/>
                <a:moveTo>
                  <a:pt x="271" y="46"/>
                </a:moveTo>
                <a:cubicBezTo>
                  <a:pt x="271" y="48"/>
                  <a:pt x="269" y="50"/>
                  <a:pt x="267" y="50"/>
                </a:cubicBezTo>
                <a:cubicBezTo>
                  <a:pt x="249" y="50"/>
                  <a:pt x="249" y="50"/>
                  <a:pt x="249" y="50"/>
                </a:cubicBezTo>
                <a:cubicBezTo>
                  <a:pt x="247" y="50"/>
                  <a:pt x="245" y="48"/>
                  <a:pt x="245" y="46"/>
                </a:cubicBezTo>
                <a:cubicBezTo>
                  <a:pt x="245" y="28"/>
                  <a:pt x="245" y="28"/>
                  <a:pt x="245" y="28"/>
                </a:cubicBezTo>
                <a:cubicBezTo>
                  <a:pt x="245" y="26"/>
                  <a:pt x="247" y="24"/>
                  <a:pt x="249" y="24"/>
                </a:cubicBezTo>
                <a:cubicBezTo>
                  <a:pt x="267" y="24"/>
                  <a:pt x="267" y="24"/>
                  <a:pt x="267" y="24"/>
                </a:cubicBezTo>
                <a:cubicBezTo>
                  <a:pt x="269" y="24"/>
                  <a:pt x="271" y="26"/>
                  <a:pt x="271" y="28"/>
                </a:cubicBezTo>
                <a:lnTo>
                  <a:pt x="271" y="4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69" name="Freeform 122"/>
          <p:cNvSpPr/>
          <p:nvPr/>
        </p:nvSpPr>
        <p:spPr bwMode="auto">
          <a:xfrm>
            <a:off x="2009616" y="2430379"/>
            <a:ext cx="295674" cy="236847"/>
          </a:xfrm>
          <a:custGeom>
            <a:avLst/>
            <a:gdLst>
              <a:gd name="T0" fmla="*/ 0 w 45"/>
              <a:gd name="T1" fmla="*/ 44 h 44"/>
              <a:gd name="T2" fmla="*/ 45 w 45"/>
              <a:gd name="T3" fmla="*/ 22 h 44"/>
              <a:gd name="T4" fmla="*/ 0 w 45"/>
              <a:gd name="T5" fmla="*/ 0 h 44"/>
              <a:gd name="T6" fmla="*/ 0 w 45"/>
              <a:gd name="T7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44">
                <a:moveTo>
                  <a:pt x="0" y="44"/>
                </a:moveTo>
                <a:lnTo>
                  <a:pt x="45" y="22"/>
                </a:lnTo>
                <a:lnTo>
                  <a:pt x="0" y="0"/>
                </a:lnTo>
                <a:lnTo>
                  <a:pt x="0" y="4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直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674" y="902368"/>
            <a:ext cx="2887580" cy="237623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32023" y="442109"/>
            <a:ext cx="2295343" cy="306350"/>
          </a:xfrm>
          <a:prstGeom prst="rect">
            <a:avLst/>
          </a:prstGeom>
        </p:spPr>
      </p:pic>
      <p:pic>
        <p:nvPicPr>
          <p:cNvPr id="124" name="图片 12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440793" y="432943"/>
            <a:ext cx="2295343" cy="306350"/>
          </a:xfrm>
          <a:prstGeom prst="rect">
            <a:avLst/>
          </a:prstGeom>
        </p:spPr>
      </p:pic>
      <p:grpSp>
        <p:nvGrpSpPr>
          <p:cNvPr id="2" name="组合 28"/>
          <p:cNvGrpSpPr/>
          <p:nvPr/>
        </p:nvGrpSpPr>
        <p:grpSpPr>
          <a:xfrm>
            <a:off x="2010952" y="2634916"/>
            <a:ext cx="804438" cy="848885"/>
            <a:chOff x="1704203" y="3483431"/>
            <a:chExt cx="1119189" cy="1304697"/>
          </a:xfrm>
        </p:grpSpPr>
        <p:grpSp>
          <p:nvGrpSpPr>
            <p:cNvPr id="5" name="组合 23"/>
            <p:cNvGrpSpPr/>
            <p:nvPr/>
          </p:nvGrpSpPr>
          <p:grpSpPr>
            <a:xfrm>
              <a:off x="1882079" y="3739656"/>
              <a:ext cx="763438" cy="763438"/>
              <a:chOff x="2062319" y="3183122"/>
              <a:chExt cx="1026160" cy="1026160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2240119" y="3360922"/>
                <a:ext cx="670560" cy="670560"/>
              </a:xfrm>
              <a:prstGeom prst="ellipse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>
                <a:off x="2062319" y="3183122"/>
                <a:ext cx="1026160" cy="1026160"/>
              </a:xfrm>
              <a:prstGeom prst="ellipse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27" name="直接连接符 26"/>
            <p:cNvCxnSpPr/>
            <p:nvPr/>
          </p:nvCxnSpPr>
          <p:spPr>
            <a:xfrm>
              <a:off x="2263798" y="3483431"/>
              <a:ext cx="0" cy="1304697"/>
            </a:xfrm>
            <a:prstGeom prst="line">
              <a:avLst/>
            </a:prstGeom>
            <a:ln>
              <a:solidFill>
                <a:srgbClr val="0070C0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接连接符 133"/>
            <p:cNvCxnSpPr/>
            <p:nvPr/>
          </p:nvCxnSpPr>
          <p:spPr>
            <a:xfrm flipH="1">
              <a:off x="1704203" y="4135779"/>
              <a:ext cx="1119189" cy="0"/>
            </a:xfrm>
            <a:prstGeom prst="line">
              <a:avLst/>
            </a:prstGeom>
            <a:ln>
              <a:solidFill>
                <a:srgbClr val="0070C0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直接连接符 30"/>
          <p:cNvCxnSpPr/>
          <p:nvPr/>
        </p:nvCxnSpPr>
        <p:spPr>
          <a:xfrm>
            <a:off x="2418347" y="3296653"/>
            <a:ext cx="448011" cy="1128337"/>
          </a:xfrm>
          <a:prstGeom prst="line">
            <a:avLst/>
          </a:prstGeom>
          <a:ln>
            <a:solidFill>
              <a:srgbClr val="5BE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2866358" y="4412958"/>
            <a:ext cx="2451600" cy="14664"/>
          </a:xfrm>
          <a:prstGeom prst="line">
            <a:avLst/>
          </a:prstGeom>
          <a:ln>
            <a:solidFill>
              <a:srgbClr val="5BE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矩形 147"/>
          <p:cNvSpPr/>
          <p:nvPr/>
        </p:nvSpPr>
        <p:spPr>
          <a:xfrm>
            <a:off x="4046220" y="1280160"/>
            <a:ext cx="4549348" cy="1332825"/>
          </a:xfrm>
          <a:prstGeom prst="rect">
            <a:avLst/>
          </a:prstGeom>
          <a:noFill/>
          <a:ln w="28575">
            <a:gradFill>
              <a:gsLst>
                <a:gs pos="100000">
                  <a:srgbClr val="0BB3C1"/>
                </a:gs>
                <a:gs pos="0">
                  <a:srgbClr val="44C5D0"/>
                </a:gs>
                <a:gs pos="54000">
                  <a:schemeClr val="bg1">
                    <a:alpha val="0"/>
                  </a:schemeClr>
                </a:gs>
              </a:gsLst>
              <a:lin ang="66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570" y="3314700"/>
            <a:ext cx="22002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4991975" y="1280160"/>
            <a:ext cx="3961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One Stroke Script LET" pitchFamily="2" charset="0"/>
                <a:ea typeface="方正粉丝天下简体" panose="02000000000000000000" pitchFamily="2" charset="-122"/>
                <a:cs typeface="Andalus" panose="02020603050405020304" pitchFamily="18" charset="-78"/>
              </a:rPr>
              <a:t>Robot, robot</a:t>
            </a:r>
          </a:p>
        </p:txBody>
      </p:sp>
      <p:sp>
        <p:nvSpPr>
          <p:cNvPr id="28" name="矩形 27"/>
          <p:cNvSpPr/>
          <p:nvPr/>
        </p:nvSpPr>
        <p:spPr>
          <a:xfrm>
            <a:off x="4516135" y="1879081"/>
            <a:ext cx="34746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4000" b="1" dirty="0">
                <a:solidFill>
                  <a:prstClr val="white"/>
                </a:solidFill>
                <a:latin typeface="One Stroke Script LET" pitchFamily="2" charset="0"/>
                <a:ea typeface="方正粉丝天下简体" panose="02000000000000000000" pitchFamily="2" charset="-122"/>
                <a:cs typeface="Andalus" panose="02020603050405020304" pitchFamily="18" charset="-78"/>
              </a:rPr>
              <a:t>Why don’t you walk</a:t>
            </a:r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6 1.61529E-6 L -0.15035 -0.0141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-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39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6856" y="1555298"/>
            <a:ext cx="3304795" cy="2706642"/>
          </a:xfrm>
          <a:prstGeom prst="rect">
            <a:avLst/>
          </a:prstGeom>
        </p:spPr>
      </p:pic>
      <p:grpSp>
        <p:nvGrpSpPr>
          <p:cNvPr id="2" name="组合 11"/>
          <p:cNvGrpSpPr/>
          <p:nvPr/>
        </p:nvGrpSpPr>
        <p:grpSpPr>
          <a:xfrm>
            <a:off x="378714" y="457081"/>
            <a:ext cx="8386572" cy="315516"/>
            <a:chOff x="244824" y="464272"/>
            <a:chExt cx="11182096" cy="420688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66463" y="476493"/>
              <a:ext cx="3060457" cy="408467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flipH="1">
              <a:off x="244824" y="464272"/>
              <a:ext cx="3060457" cy="408467"/>
            </a:xfrm>
            <a:prstGeom prst="rect">
              <a:avLst/>
            </a:prstGeom>
          </p:spPr>
        </p:pic>
      </p:grpSp>
      <p:pic>
        <p:nvPicPr>
          <p:cNvPr id="12" name="图片 11" descr="timg (3).jpg"/>
          <p:cNvPicPr>
            <a:picLocks noChangeAspect="1"/>
          </p:cNvPicPr>
          <p:nvPr/>
        </p:nvPicPr>
        <p:blipFill>
          <a:blip r:embed="rId4" cstate="print"/>
          <a:srcRect t="6082" r="493" b="6901"/>
          <a:stretch>
            <a:fillRect/>
          </a:stretch>
        </p:blipFill>
        <p:spPr>
          <a:xfrm>
            <a:off x="2234084" y="1598722"/>
            <a:ext cx="1848567" cy="173320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97730" y="1794510"/>
            <a:ext cx="3680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方正粉丝天下简体" panose="02000000000000000000" pitchFamily="2" charset="-122"/>
                <a:ea typeface="方正粉丝天下简体" panose="02000000000000000000" pitchFamily="2" charset="-122"/>
                <a:cs typeface="Andalus" panose="02020603050405020304" pitchFamily="18" charset="-78"/>
              </a:rPr>
              <a:t>Press the button</a:t>
            </a:r>
          </a:p>
        </p:txBody>
      </p:sp>
      <p:sp>
        <p:nvSpPr>
          <p:cNvPr id="17" name="矩形 16"/>
          <p:cNvSpPr/>
          <p:nvPr/>
        </p:nvSpPr>
        <p:spPr>
          <a:xfrm>
            <a:off x="6187905" y="2491855"/>
            <a:ext cx="30430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800" b="1" dirty="0">
                <a:solidFill>
                  <a:prstClr val="white"/>
                </a:solidFill>
                <a:latin typeface="方正粉丝天下简体" panose="02000000000000000000" pitchFamily="2" charset="-122"/>
                <a:ea typeface="方正粉丝天下简体" panose="02000000000000000000" pitchFamily="2" charset="-122"/>
                <a:cs typeface="Andalus" panose="02020603050405020304" pitchFamily="18" charset="-78"/>
              </a:rPr>
              <a:t>He will walk</a:t>
            </a: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65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946378" y="900687"/>
            <a:ext cx="3437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One Stroke Script LET" pitchFamily="2" charset="0"/>
                <a:ea typeface="方正粉丝天下简体" panose="02000000000000000000" pitchFamily="2" charset="-122"/>
                <a:cs typeface="Andalus" panose="02020603050405020304" pitchFamily="18" charset="-78"/>
              </a:rPr>
              <a:t>Robot, robot                       </a:t>
            </a:r>
          </a:p>
        </p:txBody>
      </p:sp>
      <p:pic>
        <p:nvPicPr>
          <p:cNvPr id="6" name="图片 5" descr="240389-1510200H63478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r="-1774" b="13684"/>
          <a:stretch>
            <a:fillRect/>
          </a:stretch>
        </p:blipFill>
        <p:spPr>
          <a:xfrm>
            <a:off x="6184233" y="2932482"/>
            <a:ext cx="1588168" cy="1795929"/>
          </a:xfrm>
          <a:prstGeom prst="rect">
            <a:avLst/>
          </a:prstGeom>
        </p:spPr>
      </p:pic>
      <p:pic>
        <p:nvPicPr>
          <p:cNvPr id="13" name="图片 12" descr="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803359"/>
            <a:ext cx="4235656" cy="2340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矩形 4"/>
          <p:cNvSpPr/>
          <p:nvPr/>
        </p:nvSpPr>
        <p:spPr>
          <a:xfrm>
            <a:off x="4305933" y="1428265"/>
            <a:ext cx="36810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>
                <a:solidFill>
                  <a:prstClr val="white"/>
                </a:solidFill>
                <a:latin typeface="One Stroke Script LET" pitchFamily="2" charset="0"/>
                <a:ea typeface="方正粉丝天下简体" panose="02000000000000000000" pitchFamily="2" charset="-122"/>
                <a:cs typeface="Andalus" panose="02020603050405020304" pitchFamily="18" charset="-78"/>
              </a:rPr>
              <a:t>Why don’t you talk</a:t>
            </a:r>
            <a:endParaRPr lang="zh-CN" altLang="en-US" sz="4400" dirty="0">
              <a:latin typeface="One Stroke Script LET" pitchFamily="2" charset="0"/>
              <a:ea typeface="方正粉丝天下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8473934"/>
      </p:ext>
    </p:ext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00"/>
                            </p:stCondLst>
                            <p:childTnLst>
                              <p:par>
                                <p:cTn id="2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68927E-6 L -0.14479 0.0024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18024799_175106419511_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501" r="8247"/>
          <a:stretch>
            <a:fillRect/>
          </a:stretch>
        </p:blipFill>
        <p:spPr>
          <a:xfrm>
            <a:off x="7675323" y="2263694"/>
            <a:ext cx="864295" cy="1826137"/>
          </a:xfrm>
          <a:prstGeom prst="rect">
            <a:avLst/>
          </a:prstGeom>
        </p:spPr>
      </p:pic>
      <p:pic>
        <p:nvPicPr>
          <p:cNvPr id="7" name="图片 6" descr="240389-1510200H63478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r="-1774" b="13684"/>
          <a:stretch>
            <a:fillRect/>
          </a:stretch>
        </p:blipFill>
        <p:spPr>
          <a:xfrm>
            <a:off x="6292516" y="1933862"/>
            <a:ext cx="1588168" cy="1795929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799" y="2057398"/>
            <a:ext cx="22002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436" y="2345031"/>
            <a:ext cx="2268537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6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208" y="2715266"/>
            <a:ext cx="1467803" cy="2196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39176" y="813458"/>
            <a:ext cx="5095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方正粉丝天下简体" panose="02000000000000000000" pitchFamily="2" charset="-122"/>
                <a:ea typeface="方正粉丝天下简体" panose="02000000000000000000" pitchFamily="2" charset="-122"/>
                <a:cs typeface="Andalus" panose="02020603050405020304" pitchFamily="18" charset="-78"/>
              </a:rPr>
              <a:t>Press the button </a:t>
            </a:r>
          </a:p>
        </p:txBody>
      </p:sp>
      <p:sp>
        <p:nvSpPr>
          <p:cNvPr id="6" name="矩形 5"/>
          <p:cNvSpPr/>
          <p:nvPr/>
        </p:nvSpPr>
        <p:spPr>
          <a:xfrm>
            <a:off x="4825974" y="1281550"/>
            <a:ext cx="27334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prstClr val="white"/>
                </a:solidFill>
                <a:latin typeface="方正粉丝天下简体" panose="02000000000000000000" pitchFamily="2" charset="-122"/>
                <a:ea typeface="方正粉丝天下简体" panose="02000000000000000000" pitchFamily="2" charset="-122"/>
                <a:cs typeface="Andalus" panose="02020603050405020304" pitchFamily="18" charset="-78"/>
              </a:rPr>
              <a:t> He will talk </a:t>
            </a:r>
            <a:endParaRPr lang="zh-CN" altLang="en-US" dirty="0">
              <a:latin typeface="方正粉丝天下简体" panose="02000000000000000000" pitchFamily="2" charset="-122"/>
              <a:ea typeface="方正粉丝天下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120770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45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0"/>
          <p:cNvGrpSpPr/>
          <p:nvPr/>
        </p:nvGrpSpPr>
        <p:grpSpPr>
          <a:xfrm>
            <a:off x="0" y="160020"/>
            <a:ext cx="615960" cy="422910"/>
            <a:chOff x="0" y="213360"/>
            <a:chExt cx="821280" cy="563880"/>
          </a:xfrm>
          <a:solidFill>
            <a:schemeClr val="bg1">
              <a:alpha val="70000"/>
            </a:schemeClr>
          </a:solidFill>
        </p:grpSpPr>
        <p:sp>
          <p:nvSpPr>
            <p:cNvPr id="24" name="矩形 23"/>
            <p:cNvSpPr/>
            <p:nvPr/>
          </p:nvSpPr>
          <p:spPr>
            <a:xfrm>
              <a:off x="0" y="213360"/>
              <a:ext cx="152400" cy="5638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任意多边形 29"/>
            <p:cNvSpPr/>
            <p:nvPr/>
          </p:nvSpPr>
          <p:spPr>
            <a:xfrm>
              <a:off x="257400" y="213360"/>
              <a:ext cx="563880" cy="563880"/>
            </a:xfrm>
            <a:custGeom>
              <a:avLst/>
              <a:gdLst>
                <a:gd name="connsiteX0" fmla="*/ 0 w 563880"/>
                <a:gd name="connsiteY0" fmla="*/ 0 h 563880"/>
                <a:gd name="connsiteX1" fmla="*/ 250031 w 563880"/>
                <a:gd name="connsiteY1" fmla="*/ 0 h 563880"/>
                <a:gd name="connsiteX2" fmla="*/ 250031 w 563880"/>
                <a:gd name="connsiteY2" fmla="*/ 3217 h 563880"/>
                <a:gd name="connsiteX3" fmla="*/ 281940 w 563880"/>
                <a:gd name="connsiteY3" fmla="*/ 0 h 563880"/>
                <a:gd name="connsiteX4" fmla="*/ 563880 w 563880"/>
                <a:gd name="connsiteY4" fmla="*/ 281940 h 563880"/>
                <a:gd name="connsiteX5" fmla="*/ 281940 w 563880"/>
                <a:gd name="connsiteY5" fmla="*/ 563880 h 563880"/>
                <a:gd name="connsiteX6" fmla="*/ 250031 w 563880"/>
                <a:gd name="connsiteY6" fmla="*/ 560663 h 563880"/>
                <a:gd name="connsiteX7" fmla="*/ 250031 w 563880"/>
                <a:gd name="connsiteY7" fmla="*/ 563880 h 563880"/>
                <a:gd name="connsiteX8" fmla="*/ 0 w 563880"/>
                <a:gd name="connsiteY8" fmla="*/ 563880 h 563880"/>
                <a:gd name="connsiteX9" fmla="*/ 0 w 563880"/>
                <a:gd name="connsiteY9" fmla="*/ 281940 h 563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3880" h="563880">
                  <a:moveTo>
                    <a:pt x="0" y="0"/>
                  </a:moveTo>
                  <a:lnTo>
                    <a:pt x="250031" y="0"/>
                  </a:lnTo>
                  <a:lnTo>
                    <a:pt x="250031" y="3217"/>
                  </a:lnTo>
                  <a:lnTo>
                    <a:pt x="281940" y="0"/>
                  </a:lnTo>
                  <a:cubicBezTo>
                    <a:pt x="437651" y="0"/>
                    <a:pt x="563880" y="126229"/>
                    <a:pt x="563880" y="281940"/>
                  </a:cubicBezTo>
                  <a:cubicBezTo>
                    <a:pt x="563880" y="437651"/>
                    <a:pt x="437651" y="563880"/>
                    <a:pt x="281940" y="563880"/>
                  </a:cubicBezTo>
                  <a:lnTo>
                    <a:pt x="250031" y="560663"/>
                  </a:lnTo>
                  <a:lnTo>
                    <a:pt x="250031" y="563880"/>
                  </a:lnTo>
                  <a:lnTo>
                    <a:pt x="0" y="563880"/>
                  </a:lnTo>
                  <a:lnTo>
                    <a:pt x="0" y="2819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0021" y="1549034"/>
            <a:ext cx="1186889" cy="1186889"/>
          </a:xfrm>
          <a:custGeom>
            <a:avLst/>
            <a:gdLst>
              <a:gd name="connsiteX0" fmla="*/ 856343 w 1712686"/>
              <a:gd name="connsiteY0" fmla="*/ 0 h 1712686"/>
              <a:gd name="connsiteX1" fmla="*/ 1712686 w 1712686"/>
              <a:gd name="connsiteY1" fmla="*/ 856343 h 1712686"/>
              <a:gd name="connsiteX2" fmla="*/ 856343 w 1712686"/>
              <a:gd name="connsiteY2" fmla="*/ 1712686 h 1712686"/>
              <a:gd name="connsiteX3" fmla="*/ 0 w 1712686"/>
              <a:gd name="connsiteY3" fmla="*/ 856343 h 1712686"/>
              <a:gd name="connsiteX4" fmla="*/ 856343 w 1712686"/>
              <a:gd name="connsiteY4" fmla="*/ 0 h 171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2686" h="1712686">
                <a:moveTo>
                  <a:pt x="856343" y="0"/>
                </a:moveTo>
                <a:cubicBezTo>
                  <a:pt x="1329288" y="0"/>
                  <a:pt x="1712686" y="383398"/>
                  <a:pt x="1712686" y="856343"/>
                </a:cubicBezTo>
                <a:cubicBezTo>
                  <a:pt x="1712686" y="1329288"/>
                  <a:pt x="1329288" y="1712686"/>
                  <a:pt x="856343" y="1712686"/>
                </a:cubicBezTo>
                <a:cubicBezTo>
                  <a:pt x="383398" y="1712686"/>
                  <a:pt x="0" y="1329288"/>
                  <a:pt x="0" y="856343"/>
                </a:cubicBezTo>
                <a:cubicBezTo>
                  <a:pt x="0" y="383398"/>
                  <a:pt x="383398" y="0"/>
                  <a:pt x="856343" y="0"/>
                </a:cubicBezTo>
                <a:close/>
              </a:path>
            </a:pathLst>
          </a:custGeom>
          <a:ln w="28575">
            <a:solidFill>
              <a:schemeClr val="bg1"/>
            </a:solidFill>
          </a:ln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3307" y="3010645"/>
            <a:ext cx="1117696" cy="1302676"/>
          </a:xfrm>
          <a:custGeom>
            <a:avLst/>
            <a:gdLst>
              <a:gd name="connsiteX0" fmla="*/ 856343 w 1712686"/>
              <a:gd name="connsiteY0" fmla="*/ 0 h 1712686"/>
              <a:gd name="connsiteX1" fmla="*/ 1712686 w 1712686"/>
              <a:gd name="connsiteY1" fmla="*/ 856343 h 1712686"/>
              <a:gd name="connsiteX2" fmla="*/ 856343 w 1712686"/>
              <a:gd name="connsiteY2" fmla="*/ 1712686 h 1712686"/>
              <a:gd name="connsiteX3" fmla="*/ 0 w 1712686"/>
              <a:gd name="connsiteY3" fmla="*/ 856343 h 1712686"/>
              <a:gd name="connsiteX4" fmla="*/ 856343 w 1712686"/>
              <a:gd name="connsiteY4" fmla="*/ 0 h 171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2686" h="1712686">
                <a:moveTo>
                  <a:pt x="856343" y="0"/>
                </a:moveTo>
                <a:cubicBezTo>
                  <a:pt x="1329288" y="0"/>
                  <a:pt x="1712686" y="383398"/>
                  <a:pt x="1712686" y="856343"/>
                </a:cubicBezTo>
                <a:cubicBezTo>
                  <a:pt x="1712686" y="1329288"/>
                  <a:pt x="1329288" y="1712686"/>
                  <a:pt x="856343" y="1712686"/>
                </a:cubicBezTo>
                <a:cubicBezTo>
                  <a:pt x="383398" y="1712686"/>
                  <a:pt x="0" y="1329288"/>
                  <a:pt x="0" y="856343"/>
                </a:cubicBezTo>
                <a:cubicBezTo>
                  <a:pt x="0" y="383398"/>
                  <a:pt x="383398" y="0"/>
                  <a:pt x="856343" y="0"/>
                </a:cubicBezTo>
                <a:close/>
              </a:path>
            </a:pathLst>
          </a:custGeom>
          <a:ln w="28575">
            <a:solidFill>
              <a:schemeClr val="bg1"/>
            </a:solidFill>
          </a:ln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22028" y="2962519"/>
            <a:ext cx="1302676" cy="1302676"/>
          </a:xfrm>
          <a:custGeom>
            <a:avLst/>
            <a:gdLst>
              <a:gd name="connsiteX0" fmla="*/ 856343 w 1712686"/>
              <a:gd name="connsiteY0" fmla="*/ 0 h 1712686"/>
              <a:gd name="connsiteX1" fmla="*/ 1712686 w 1712686"/>
              <a:gd name="connsiteY1" fmla="*/ 856343 h 1712686"/>
              <a:gd name="connsiteX2" fmla="*/ 856343 w 1712686"/>
              <a:gd name="connsiteY2" fmla="*/ 1712686 h 1712686"/>
              <a:gd name="connsiteX3" fmla="*/ 0 w 1712686"/>
              <a:gd name="connsiteY3" fmla="*/ 856343 h 1712686"/>
              <a:gd name="connsiteX4" fmla="*/ 856343 w 1712686"/>
              <a:gd name="connsiteY4" fmla="*/ 0 h 171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2686" h="1712686">
                <a:moveTo>
                  <a:pt x="856343" y="0"/>
                </a:moveTo>
                <a:cubicBezTo>
                  <a:pt x="1329288" y="0"/>
                  <a:pt x="1712686" y="383398"/>
                  <a:pt x="1712686" y="856343"/>
                </a:cubicBezTo>
                <a:cubicBezTo>
                  <a:pt x="1712686" y="1329288"/>
                  <a:pt x="1329288" y="1712686"/>
                  <a:pt x="856343" y="1712686"/>
                </a:cubicBezTo>
                <a:cubicBezTo>
                  <a:pt x="383398" y="1712686"/>
                  <a:pt x="0" y="1329288"/>
                  <a:pt x="0" y="856343"/>
                </a:cubicBezTo>
                <a:cubicBezTo>
                  <a:pt x="0" y="383398"/>
                  <a:pt x="383398" y="0"/>
                  <a:pt x="856343" y="0"/>
                </a:cubicBezTo>
                <a:close/>
              </a:path>
            </a:pathLst>
          </a:custGeom>
          <a:ln w="28575">
            <a:solidFill>
              <a:schemeClr val="bg1"/>
            </a:solidFill>
          </a:ln>
        </p:spPr>
      </p:pic>
      <p:cxnSp>
        <p:nvCxnSpPr>
          <p:cNvPr id="54" name="直接连接符 53"/>
          <p:cNvCxnSpPr/>
          <p:nvPr/>
        </p:nvCxnSpPr>
        <p:spPr>
          <a:xfrm>
            <a:off x="766971" y="2828924"/>
            <a:ext cx="7499369" cy="0"/>
          </a:xfrm>
          <a:prstGeom prst="line">
            <a:avLst/>
          </a:prstGeom>
          <a:noFill/>
          <a:ln>
            <a:solidFill>
              <a:schemeClr val="bg1">
                <a:alpha val="6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" name="矩形 13"/>
          <p:cNvSpPr/>
          <p:nvPr/>
        </p:nvSpPr>
        <p:spPr>
          <a:xfrm>
            <a:off x="1947134" y="658909"/>
            <a:ext cx="6205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800" b="1" dirty="0">
                <a:solidFill>
                  <a:prstClr val="white"/>
                </a:solidFill>
                <a:latin typeface="方正粉丝天下简体" panose="02000000000000000000" pitchFamily="2" charset="-122"/>
                <a:ea typeface="方正粉丝天下简体" panose="02000000000000000000" pitchFamily="2" charset="-122"/>
                <a:cs typeface="Andalus" panose="02020603050405020304" pitchFamily="18" charset="-78"/>
              </a:rPr>
              <a:t>Robot, robot</a:t>
            </a:r>
          </a:p>
        </p:txBody>
      </p:sp>
      <p:sp>
        <p:nvSpPr>
          <p:cNvPr id="15" name="矩形 14"/>
          <p:cNvSpPr/>
          <p:nvPr/>
        </p:nvSpPr>
        <p:spPr>
          <a:xfrm>
            <a:off x="3813401" y="1080837"/>
            <a:ext cx="48381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prstClr val="white"/>
                </a:solidFill>
                <a:latin typeface="方正粉丝天下简体" panose="02000000000000000000" pitchFamily="2" charset="-122"/>
                <a:ea typeface="方正粉丝天下简体" panose="02000000000000000000" pitchFamily="2" charset="-122"/>
                <a:cs typeface="Andalus" panose="02020603050405020304" pitchFamily="18" charset="-78"/>
              </a:rPr>
              <a:t> Come and play with me</a:t>
            </a:r>
            <a:endParaRPr lang="zh-CN" altLang="en-US" dirty="0">
              <a:latin typeface="方正粉丝天下简体" panose="02000000000000000000" pitchFamily="2" charset="-122"/>
              <a:ea typeface="方正粉丝天下简体" panose="02000000000000000000" pitchFamily="2" charset="-122"/>
            </a:endParaRPr>
          </a:p>
        </p:txBody>
      </p:sp>
      <p:pic>
        <p:nvPicPr>
          <p:cNvPr id="16" name="图片 15" descr="18024799_175106419511_2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501" r="8247"/>
          <a:stretch>
            <a:fillRect/>
          </a:stretch>
        </p:blipFill>
        <p:spPr>
          <a:xfrm>
            <a:off x="7976112" y="3105578"/>
            <a:ext cx="864295" cy="1826137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474" y="3314700"/>
            <a:ext cx="22002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76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219" y="2582340"/>
            <a:ext cx="1467803" cy="2196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79346" y="1635980"/>
            <a:ext cx="1302676" cy="974223"/>
          </a:xfrm>
          <a:custGeom>
            <a:avLst/>
            <a:gdLst>
              <a:gd name="connsiteX0" fmla="*/ 856343 w 1712686"/>
              <a:gd name="connsiteY0" fmla="*/ 0 h 1712686"/>
              <a:gd name="connsiteX1" fmla="*/ 1712686 w 1712686"/>
              <a:gd name="connsiteY1" fmla="*/ 856343 h 1712686"/>
              <a:gd name="connsiteX2" fmla="*/ 856343 w 1712686"/>
              <a:gd name="connsiteY2" fmla="*/ 1712686 h 1712686"/>
              <a:gd name="connsiteX3" fmla="*/ 0 w 1712686"/>
              <a:gd name="connsiteY3" fmla="*/ 856343 h 1712686"/>
              <a:gd name="connsiteX4" fmla="*/ 856343 w 1712686"/>
              <a:gd name="connsiteY4" fmla="*/ 0 h 171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2686" h="1712686">
                <a:moveTo>
                  <a:pt x="856343" y="0"/>
                </a:moveTo>
                <a:cubicBezTo>
                  <a:pt x="1329288" y="0"/>
                  <a:pt x="1712686" y="383398"/>
                  <a:pt x="1712686" y="856343"/>
                </a:cubicBezTo>
                <a:cubicBezTo>
                  <a:pt x="1712686" y="1329288"/>
                  <a:pt x="1329288" y="1712686"/>
                  <a:pt x="856343" y="1712686"/>
                </a:cubicBezTo>
                <a:cubicBezTo>
                  <a:pt x="383398" y="1712686"/>
                  <a:pt x="0" y="1329288"/>
                  <a:pt x="0" y="856343"/>
                </a:cubicBezTo>
                <a:cubicBezTo>
                  <a:pt x="0" y="383398"/>
                  <a:pt x="383398" y="0"/>
                  <a:pt x="856343" y="0"/>
                </a:cubicBezTo>
                <a:close/>
              </a:path>
            </a:pathLst>
          </a:custGeom>
          <a:ln w="28575">
            <a:solidFill>
              <a:schemeClr val="bg1"/>
            </a:solidFill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3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0" b="27915"/>
          <a:stretch>
            <a:fillRect/>
          </a:stretch>
        </p:blipFill>
        <p:spPr>
          <a:xfrm>
            <a:off x="-56139" y="0"/>
            <a:ext cx="9200139" cy="5272088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992" y="3314700"/>
            <a:ext cx="22002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1141476" y="912519"/>
            <a:ext cx="76238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800" b="1" dirty="0">
                <a:solidFill>
                  <a:prstClr val="white"/>
                </a:solidFill>
                <a:latin typeface="方正粉丝天下简体" panose="02000000000000000000" pitchFamily="2" charset="-122"/>
                <a:ea typeface="方正粉丝天下简体" panose="02000000000000000000" pitchFamily="2" charset="-122"/>
                <a:cs typeface="Andalus" panose="02020603050405020304" pitchFamily="18" charset="-78"/>
              </a:rPr>
              <a:t>Hey you, hey you</a:t>
            </a:r>
          </a:p>
          <a:p>
            <a:pPr lvl="0"/>
            <a:r>
              <a:rPr lang="en-US" altLang="zh-CN" sz="2800" b="1" dirty="0">
                <a:solidFill>
                  <a:prstClr val="white"/>
                </a:solidFill>
                <a:latin typeface="方正粉丝天下简体" panose="02000000000000000000" pitchFamily="2" charset="-122"/>
                <a:ea typeface="方正粉丝天下简体" panose="02000000000000000000" pitchFamily="2" charset="-122"/>
                <a:cs typeface="Andalus" panose="02020603050405020304" pitchFamily="18" charset="-78"/>
              </a:rPr>
              <a:t>                           Charge me first</a:t>
            </a:r>
          </a:p>
        </p:txBody>
      </p:sp>
      <p:pic>
        <p:nvPicPr>
          <p:cNvPr id="7" name="图片 6" descr="235018-1404110P949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5837" y="2671011"/>
            <a:ext cx="2034859" cy="24724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组合 8"/>
          <p:cNvGrpSpPr/>
          <p:nvPr/>
        </p:nvGrpSpPr>
        <p:grpSpPr>
          <a:xfrm>
            <a:off x="378714" y="457081"/>
            <a:ext cx="8386572" cy="315516"/>
            <a:chOff x="244824" y="464272"/>
            <a:chExt cx="11182096" cy="420688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66463" y="476493"/>
              <a:ext cx="3060457" cy="408467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flipH="1">
              <a:off x="244824" y="464272"/>
              <a:ext cx="3060457" cy="408467"/>
            </a:xfrm>
            <a:prstGeom prst="rect">
              <a:avLst/>
            </a:prstGeom>
          </p:spPr>
        </p:pic>
      </p:grpSp>
      <p:cxnSp>
        <p:nvCxnSpPr>
          <p:cNvPr id="12" name="直接连接符 11"/>
          <p:cNvCxnSpPr/>
          <p:nvPr/>
        </p:nvCxnSpPr>
        <p:spPr>
          <a:xfrm flipV="1">
            <a:off x="2657628" y="2403301"/>
            <a:ext cx="0" cy="798314"/>
          </a:xfrm>
          <a:prstGeom prst="line">
            <a:avLst/>
          </a:prstGeom>
          <a:ln>
            <a:solidFill>
              <a:srgbClr val="F9F9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813786" y="2779145"/>
            <a:ext cx="3543300" cy="0"/>
          </a:xfrm>
          <a:prstGeom prst="line">
            <a:avLst/>
          </a:prstGeom>
          <a:ln>
            <a:solidFill>
              <a:srgbClr val="F9F9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8" r="11642"/>
          <a:stretch>
            <a:fillRect/>
          </a:stretch>
        </p:blipFill>
        <p:spPr>
          <a:xfrm>
            <a:off x="2795488" y="1636294"/>
            <a:ext cx="1343374" cy="107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76978"/>
      </p:ext>
    </p:ext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31936E-6 C 1.66667E-6 -0.03452 0.04462 -0.06073 0.0993 -0.06073 C 0.15555 -0.06073 0.20069 -0.03452 0.20069 -1.31936E-6 C 0.20069 0.03453 0.24531 0.06104 0.30173 0.06104 C 0.35625 0.06104 0.40139 0.03453 0.40139 -1.31936E-6 " pathEditMode="relative" rAng="0" ptsTypes="fffff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697328" y="1647922"/>
            <a:ext cx="1034890" cy="1034889"/>
          </a:xfrm>
          <a:prstGeom prst="rect">
            <a:avLst/>
          </a:prstGeom>
          <a:solidFill>
            <a:srgbClr val="43D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815088" y="2756317"/>
            <a:ext cx="1034889" cy="1034890"/>
          </a:xfrm>
          <a:prstGeom prst="rect">
            <a:avLst/>
          </a:prstGeom>
          <a:solidFill>
            <a:srgbClr val="43D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97327" y="3843710"/>
            <a:ext cx="1034890" cy="1034889"/>
          </a:xfrm>
          <a:prstGeom prst="rect">
            <a:avLst/>
          </a:prstGeom>
          <a:solidFill>
            <a:srgbClr val="43D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932848" y="1670577"/>
            <a:ext cx="1034890" cy="1034889"/>
          </a:xfrm>
          <a:prstGeom prst="rect">
            <a:avLst/>
          </a:prstGeom>
          <a:solidFill>
            <a:srgbClr val="43D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820" y="737685"/>
            <a:ext cx="2401570" cy="320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95417" y="2756317"/>
            <a:ext cx="1036800" cy="10368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177" y="1647922"/>
            <a:ext cx="1036800" cy="1036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089" y="3843710"/>
            <a:ext cx="1036800" cy="1036800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1439011" y="52259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方正粉丝天下简体" panose="02000000000000000000" pitchFamily="2" charset="-122"/>
                <a:ea typeface="方正粉丝天下简体" panose="02000000000000000000" pitchFamily="2" charset="-122"/>
                <a:cs typeface="Andalus" panose="02020603050405020304" pitchFamily="18" charset="-78"/>
              </a:rPr>
              <a:t>We are machines </a:t>
            </a:r>
          </a:p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方正粉丝天下简体" panose="02000000000000000000" pitchFamily="2" charset="-122"/>
                <a:ea typeface="方正粉丝天下简体" panose="02000000000000000000" pitchFamily="2" charset="-122"/>
                <a:cs typeface="Andalus" panose="02020603050405020304" pitchFamily="18" charset="-78"/>
              </a:rPr>
              <a:t>We look like humans</a:t>
            </a:r>
          </a:p>
        </p:txBody>
      </p:sp>
      <p:sp>
        <p:nvSpPr>
          <p:cNvPr id="23" name="矩形 22"/>
          <p:cNvSpPr/>
          <p:nvPr/>
        </p:nvSpPr>
        <p:spPr>
          <a:xfrm>
            <a:off x="5032258" y="1524644"/>
            <a:ext cx="37640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方正粉丝天下简体" panose="02000000000000000000" pitchFamily="2" charset="-122"/>
                <a:ea typeface="方正粉丝天下简体" panose="02000000000000000000" pitchFamily="2" charset="-122"/>
                <a:cs typeface="Andalus" panose="02020603050405020304" pitchFamily="18" charset="-78"/>
              </a:rPr>
              <a:t>We are machines </a:t>
            </a:r>
          </a:p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方正粉丝天下简体" panose="02000000000000000000" pitchFamily="2" charset="-122"/>
                <a:ea typeface="方正粉丝天下简体" panose="02000000000000000000" pitchFamily="2" charset="-122"/>
                <a:cs typeface="Andalus" panose="02020603050405020304" pitchFamily="18" charset="-78"/>
              </a:rPr>
              <a:t>We look so real</a:t>
            </a:r>
            <a:endParaRPr lang="zh-CN" altLang="en-US" sz="2800" b="1" dirty="0">
              <a:solidFill>
                <a:schemeClr val="bg1"/>
              </a:solidFill>
              <a:latin typeface="方正粉丝天下简体" panose="02000000000000000000" pitchFamily="2" charset="-122"/>
              <a:ea typeface="方正粉丝天下简体" panose="02000000000000000000" pitchFamily="2" charset="-122"/>
              <a:cs typeface="Andalus" panose="02020603050405020304" pitchFamily="18" charset="-78"/>
            </a:endParaRP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6.17284E-7 L -0.29253 0.3922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35" y="195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1110</TotalTime>
  <Words>209</Words>
  <Application>Microsoft Office PowerPoint</Application>
  <PresentationFormat>全屏显示(16:9)</PresentationFormat>
  <Paragraphs>57</Paragraphs>
  <Slides>25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5" baseType="lpstr">
      <vt:lpstr>Segoe UI Black</vt:lpstr>
      <vt:lpstr>Andalus</vt:lpstr>
      <vt:lpstr>Times New Roman</vt:lpstr>
      <vt:lpstr>等线 Light</vt:lpstr>
      <vt:lpstr>等线</vt:lpstr>
      <vt:lpstr>微软雅黑</vt:lpstr>
      <vt:lpstr>One Stroke Script LET</vt:lpstr>
      <vt:lpstr>方正粉丝天下简体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YYQ</dc:creator>
  <cp:lastModifiedBy>黄 胜男</cp:lastModifiedBy>
  <cp:revision>225</cp:revision>
  <dcterms:created xsi:type="dcterms:W3CDTF">2016-05-24T05:06:00Z</dcterms:created>
  <dcterms:modified xsi:type="dcterms:W3CDTF">2018-07-15T06:14:43Z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2052-10.1.0.6877</vt:lpwstr>
  </property>
</Properties>
</file>