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2" r:id="rId16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35" autoAdjust="0"/>
  </p:normalViewPr>
  <p:slideViewPr>
    <p:cSldViewPr>
      <p:cViewPr varScale="1">
        <p:scale>
          <a:sx n="93" d="100"/>
          <a:sy n="93" d="100"/>
        </p:scale>
        <p:origin x="1459" y="42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CCFD7-D1FC-47EE-86D9-30D64E8CCA5B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6F39C-35B6-4118-AD45-66EDF74761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25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6F39C-35B6-4118-AD45-66EDF747614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0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6F39C-35B6-4118-AD45-66EDF747614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9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audio" Target="../media/media3.wav"/><Relationship Id="rId11" Type="http://schemas.openxmlformats.org/officeDocument/2006/relationships/slide" Target="slide15.xml"/><Relationship Id="rId5" Type="http://schemas.microsoft.com/office/2007/relationships/media" Target="../media/media3.wav"/><Relationship Id="rId10" Type="http://schemas.openxmlformats.org/officeDocument/2006/relationships/image" Target="../media/image4.jpg"/><Relationship Id="rId4" Type="http://schemas.openxmlformats.org/officeDocument/2006/relationships/audio" Target="../media/media2.wav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49300" y="1419622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人教版必修</a:t>
            </a:r>
            <a:r>
              <a:rPr lang="en-US" altLang="zh-CN" dirty="0" smtClean="0"/>
              <a:t>7  Unit 3 Under the sea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51920" y="2895786"/>
            <a:ext cx="6400800" cy="1314450"/>
          </a:xfrm>
        </p:spPr>
        <p:txBody>
          <a:bodyPr/>
          <a:lstStyle/>
          <a:p>
            <a:r>
              <a:rPr lang="zh-CN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华南师范大学外文学院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李静怡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20150201135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6642"/>
            <a:ext cx="9252520" cy="7003006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3648" y="1707654"/>
            <a:ext cx="8229600" cy="857250"/>
          </a:xfrm>
        </p:spPr>
        <p:txBody>
          <a:bodyPr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Don't worry mine</a:t>
            </a:r>
            <a:r>
              <a:rPr lang="zh-CN" altLang="zh-CN" sz="2800" dirty="0">
                <a:latin typeface="Comic Sans MS" panose="030F0702030302020204" pitchFamily="66" charset="0"/>
              </a:rPr>
              <a:t/>
            </a:r>
            <a:br>
              <a:rPr lang="zh-CN" altLang="zh-CN" sz="2800" dirty="0">
                <a:latin typeface="Comic Sans MS" panose="030F0702030302020204" pitchFamily="66" charset="0"/>
              </a:rPr>
            </a:br>
            <a:r>
              <a:rPr lang="en-US" altLang="zh-CN" sz="2800" dirty="0">
                <a:latin typeface="Comic Sans MS" panose="030F0702030302020204" pitchFamily="66" charset="0"/>
              </a:rPr>
              <a:t>Cause I'm not afraid,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/>
            </a:r>
            <a:br>
              <a:rPr lang="en-US" altLang="zh-CN" sz="2800" dirty="0" smtClean="0">
                <a:latin typeface="Comic Sans MS" panose="030F0702030302020204" pitchFamily="66" charset="0"/>
              </a:rPr>
            </a:br>
            <a:r>
              <a:rPr lang="en-US" altLang="zh-CN" sz="2800" dirty="0" smtClean="0">
                <a:latin typeface="Comic Sans MS" panose="030F0702030302020204" pitchFamily="66" charset="0"/>
              </a:rPr>
              <a:t>I'm </a:t>
            </a:r>
            <a:r>
              <a:rPr lang="en-US" altLang="zh-CN" sz="2800" dirty="0">
                <a:latin typeface="Comic Sans MS" panose="030F0702030302020204" pitchFamily="66" charset="0"/>
              </a:rPr>
              <a:t>not afraid</a:t>
            </a:r>
            <a:r>
              <a:rPr lang="zh-CN" altLang="zh-CN" sz="2800" dirty="0">
                <a:latin typeface="Comic Sans MS" panose="030F0702030302020204" pitchFamily="66" charset="0"/>
              </a:rPr>
              <a:t/>
            </a:r>
            <a:br>
              <a:rPr lang="zh-CN" altLang="zh-CN" sz="2800" dirty="0">
                <a:latin typeface="Comic Sans MS" panose="030F0702030302020204" pitchFamily="66" charset="0"/>
              </a:rPr>
            </a:br>
            <a:r>
              <a:rPr lang="zh-CN" altLang="zh-CN" sz="2800" dirty="0">
                <a:latin typeface="Comic Sans MS" panose="030F0702030302020204" pitchFamily="66" charset="0"/>
              </a:rPr>
              <a:t/>
            </a:r>
            <a:br>
              <a:rPr lang="zh-CN" altLang="zh-CN" sz="2800" dirty="0">
                <a:latin typeface="Comic Sans MS" panose="030F0702030302020204" pitchFamily="66" charset="0"/>
              </a:rPr>
            </a:br>
            <a:r>
              <a:rPr lang="zh-CN" altLang="zh-CN" sz="2800" dirty="0">
                <a:latin typeface="Comic Sans MS" panose="030F0702030302020204" pitchFamily="66" charset="0"/>
              </a:rPr>
              <a:t/>
            </a:r>
            <a:br>
              <a:rPr lang="zh-CN" altLang="zh-CN" sz="2800" dirty="0">
                <a:latin typeface="Comic Sans MS" panose="030F0702030302020204" pitchFamily="66" charset="0"/>
              </a:rPr>
            </a:br>
            <a:r>
              <a:rPr lang="zh-CN" altLang="zh-CN" sz="2800" dirty="0">
                <a:latin typeface="Comic Sans MS" panose="030F0702030302020204" pitchFamily="66" charset="0"/>
              </a:rPr>
              <a:t/>
            </a:r>
            <a:br>
              <a:rPr lang="zh-CN" altLang="zh-CN" sz="2800" dirty="0">
                <a:latin typeface="Comic Sans MS" panose="030F0702030302020204" pitchFamily="66" charset="0"/>
              </a:rPr>
            </a:b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6372200" y="509203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FF00"/>
                </a:solidFill>
                <a:latin typeface="Lucida Calligraphy" panose="03010101010101010101" pitchFamily="66" charset="0"/>
              </a:rPr>
              <a:t>Skip</a:t>
            </a:r>
            <a:endParaRPr lang="zh-CN" altLang="en-US" sz="4000" dirty="0">
              <a:solidFill>
                <a:srgbClr val="FFFF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807660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" y="0"/>
            <a:ext cx="9985110" cy="5616624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275606"/>
            <a:ext cx="8229600" cy="857250"/>
          </a:xfrm>
        </p:spPr>
        <p:txBody>
          <a:bodyPr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Don't worry mine</a:t>
            </a:r>
            <a:r>
              <a:rPr lang="zh-CN" altLang="zh-CN" sz="3200" dirty="0">
                <a:latin typeface="Comic Sans MS" panose="030F0702030302020204" pitchFamily="66" charset="0"/>
              </a:rPr>
              <a:t/>
            </a:r>
            <a:br>
              <a:rPr lang="zh-CN" altLang="zh-CN" sz="3200" dirty="0">
                <a:latin typeface="Comic Sans MS" panose="030F0702030302020204" pitchFamily="66" charset="0"/>
              </a:rPr>
            </a:br>
            <a:r>
              <a:rPr lang="en-US" altLang="zh-CN" sz="3200" dirty="0">
                <a:latin typeface="Comic Sans MS" panose="030F0702030302020204" pitchFamily="66" charset="0"/>
              </a:rPr>
              <a:t>Cause I'm on my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way</a:t>
            </a:r>
            <a:br>
              <a:rPr lang="en-US" altLang="zh-CN" sz="3200" dirty="0" smtClean="0">
                <a:latin typeface="Comic Sans MS" panose="030F0702030302020204" pitchFamily="66" charset="0"/>
              </a:rPr>
            </a:br>
            <a:r>
              <a:rPr lang="zh-CN" altLang="zh-CN" sz="3200" dirty="0">
                <a:latin typeface="Comic Sans MS" panose="030F0702030302020204" pitchFamily="66" charset="0"/>
              </a:rPr>
              <a:t/>
            </a:r>
            <a:br>
              <a:rPr lang="zh-CN" altLang="zh-CN" sz="3200" dirty="0">
                <a:latin typeface="Comic Sans MS" panose="030F0702030302020204" pitchFamily="66" charset="0"/>
              </a:rPr>
            </a:b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16656" y="249974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I'm on my way </a:t>
            </a:r>
            <a:br>
              <a:rPr lang="en-US" altLang="zh-CN" sz="3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CN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to the ocean</a:t>
            </a:r>
            <a:r>
              <a:rPr lang="zh-CN" altLang="zh-CN" sz="3600" dirty="0">
                <a:latin typeface="Comic Sans MS" panose="030F0702030302020204" pitchFamily="66" charset="0"/>
              </a:rPr>
              <a:t/>
            </a:r>
            <a:br>
              <a:rPr lang="zh-CN" altLang="zh-CN" sz="3600" dirty="0">
                <a:latin typeface="Comic Sans MS" panose="030F0702030302020204" pitchFamily="66" charset="0"/>
              </a:rPr>
            </a:br>
            <a:r>
              <a:rPr lang="zh-CN" altLang="zh-CN" sz="3600" dirty="0">
                <a:latin typeface="Comic Sans MS" panose="030F0702030302020204" pitchFamily="66" charset="0"/>
              </a:rPr>
              <a:t/>
            </a:r>
            <a:br>
              <a:rPr lang="zh-CN" altLang="zh-CN" sz="3600" dirty="0">
                <a:latin typeface="Comic Sans MS" panose="030F0702030302020204" pitchFamily="66" charset="0"/>
              </a:rPr>
            </a:br>
            <a:r>
              <a:rPr lang="zh-CN" altLang="zh-CN" sz="3600" dirty="0">
                <a:latin typeface="Comic Sans MS" panose="030F0702030302020204" pitchFamily="66" charset="0"/>
              </a:rPr>
              <a:t/>
            </a:r>
            <a:br>
              <a:rPr lang="zh-CN" altLang="zh-CN" sz="3600" dirty="0">
                <a:latin typeface="Comic Sans MS" panose="030F0702030302020204" pitchFamily="66" charset="0"/>
              </a:rPr>
            </a:br>
            <a:endParaRPr lang="zh-CN" alt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4561526"/>
            <a:ext cx="9717220" cy="9717220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524594"/>
            <a:ext cx="9077133" cy="6048672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10235480" cy="857250"/>
          </a:xfrm>
        </p:spPr>
        <p:txBody>
          <a:bodyPr>
            <a:noAutofit/>
          </a:bodyPr>
          <a:lstStyle/>
          <a:p>
            <a:pPr algn="l"/>
            <a:r>
              <a:rPr lang="en-US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To the ocean, to the ocean, to the </a:t>
            </a:r>
            <a:r>
              <a:rPr lang="en-US" altLang="zh-CN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ocean</a:t>
            </a:r>
            <a:r>
              <a:rPr lang="en-US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br>
              <a:rPr lang="en-US" altLang="zh-CN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CN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To </a:t>
            </a:r>
            <a:r>
              <a:rPr lang="en-US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CN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ocean…</a:t>
            </a:r>
            <a:r>
              <a:rPr lang="zh-CN" altLang="zh-CN" sz="2400" dirty="0">
                <a:latin typeface="Comic Sans MS" panose="030F0702030302020204" pitchFamily="66" charset="0"/>
              </a:rPr>
              <a:t/>
            </a:r>
            <a:br>
              <a:rPr lang="zh-CN" altLang="zh-CN" sz="2400" dirty="0">
                <a:latin typeface="Comic Sans MS" panose="030F0702030302020204" pitchFamily="66" charset="0"/>
              </a:rPr>
            </a:b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7092280" y="195486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FF00"/>
                </a:solidFill>
                <a:latin typeface="Lucida Calligraphy" panose="03010101010101010101" pitchFamily="66" charset="0"/>
              </a:rPr>
              <a:t>Skip</a:t>
            </a:r>
            <a:endParaRPr lang="zh-CN" altLang="en-US" sz="4000" dirty="0">
              <a:solidFill>
                <a:srgbClr val="FFFF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707654"/>
            <a:ext cx="8229600" cy="857250"/>
          </a:xfrm>
        </p:spPr>
        <p:txBody>
          <a:bodyPr>
            <a:no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I'm on my way </a:t>
            </a:r>
            <a:r>
              <a:rPr lang="en-US" altLang="zh-CN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CN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to </a:t>
            </a:r>
            <a:r>
              <a:rPr lang="en-US" altLang="zh-CN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the ocean</a:t>
            </a:r>
            <a:r>
              <a:rPr lang="zh-CN" altLang="zh-CN" sz="3200" dirty="0">
                <a:latin typeface="Comic Sans MS" panose="030F0702030302020204" pitchFamily="66" charset="0"/>
              </a:rPr>
              <a:t/>
            </a:r>
            <a:br>
              <a:rPr lang="zh-CN" altLang="zh-CN" sz="3200" dirty="0">
                <a:latin typeface="Comic Sans MS" panose="030F0702030302020204" pitchFamily="66" charset="0"/>
              </a:rPr>
            </a:br>
            <a:r>
              <a:rPr lang="zh-CN" altLang="zh-CN" sz="3200" dirty="0">
                <a:latin typeface="Comic Sans MS" panose="030F0702030302020204" pitchFamily="66" charset="0"/>
              </a:rPr>
              <a:t/>
            </a:r>
            <a:br>
              <a:rPr lang="zh-CN" altLang="zh-CN" sz="3200" dirty="0">
                <a:latin typeface="Comic Sans MS" panose="030F0702030302020204" pitchFamily="66" charset="0"/>
              </a:rPr>
            </a:br>
            <a:r>
              <a:rPr lang="zh-CN" altLang="zh-CN" sz="3200" dirty="0">
                <a:latin typeface="Comic Sans MS" panose="030F0702030302020204" pitchFamily="66" charset="0"/>
              </a:rPr>
              <a:t/>
            </a:r>
            <a:br>
              <a:rPr lang="zh-CN" altLang="zh-CN" sz="3200" dirty="0">
                <a:latin typeface="Comic Sans MS" panose="030F0702030302020204" pitchFamily="66" charset="0"/>
              </a:rPr>
            </a:b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10" name="图片 9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468544" cy="5143500"/>
          </a:xfrm>
          <a:prstGeom prst="rect">
            <a:avLst/>
          </a:prstGeom>
        </p:spPr>
      </p:pic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7092280" y="438802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FF00"/>
                </a:solidFill>
                <a:latin typeface="Lucida Calligraphy" panose="03010101010101010101" pitchFamily="66" charset="0"/>
              </a:rPr>
              <a:t>Skip</a:t>
            </a:r>
            <a:endParaRPr lang="zh-CN" altLang="en-US" sz="4000" dirty="0">
              <a:solidFill>
                <a:srgbClr val="FFFF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9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14:reveal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3" y="0"/>
            <a:ext cx="10927399" cy="5236046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576" y="1131590"/>
            <a:ext cx="8229600" cy="857250"/>
          </a:xfrm>
        </p:spPr>
        <p:txBody>
          <a:bodyPr>
            <a:noAutofit/>
          </a:bodyPr>
          <a:lstStyle/>
          <a:p>
            <a:r>
              <a:rPr lang="en-US" altLang="zh-CN" sz="4800" dirty="0">
                <a:latin typeface="Comic Sans MS" panose="030F0702030302020204" pitchFamily="66" charset="0"/>
              </a:rPr>
              <a:t>To the ocean</a:t>
            </a:r>
            <a:r>
              <a:rPr lang="zh-CN" altLang="zh-CN" sz="4800" dirty="0">
                <a:latin typeface="Comic Sans MS" panose="030F0702030302020204" pitchFamily="66" charset="0"/>
              </a:rPr>
              <a:t/>
            </a:r>
            <a:br>
              <a:rPr lang="zh-CN" altLang="zh-CN" sz="4800" dirty="0">
                <a:latin typeface="Comic Sans MS" panose="030F0702030302020204" pitchFamily="66" charset="0"/>
              </a:rPr>
            </a:br>
            <a:endParaRPr lang="zh-CN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7380312" y="4299942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FF00"/>
                </a:solidFill>
                <a:latin typeface="Lucida Calligraphy" panose="03010101010101010101" pitchFamily="66" charset="0"/>
              </a:rPr>
              <a:t>Skip</a:t>
            </a:r>
            <a:endParaRPr lang="zh-CN" altLang="en-US" sz="4000" dirty="0">
              <a:solidFill>
                <a:srgbClr val="FFFF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1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33" y="-540358"/>
            <a:ext cx="9267467" cy="5792167"/>
          </a:xfrm>
          <a:prstGeom prst="rect">
            <a:avLst/>
          </a:prstGeom>
        </p:spPr>
      </p:pic>
      <p:pic>
        <p:nvPicPr>
          <p:cNvPr id="5" name="Ocean - Alok,Zeeba,IR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8600" y="4569972"/>
            <a:ext cx="406400" cy="304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38492"/>
            <a:ext cx="10799327" cy="597666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137048" y="339502"/>
            <a:ext cx="8229600" cy="857250"/>
          </a:xfrm>
        </p:spPr>
        <p:txBody>
          <a:bodyPr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The song of nature</a:t>
            </a:r>
            <a:r>
              <a:rPr lang="zh-CN" altLang="zh-CN" sz="3200" dirty="0">
                <a:latin typeface="Comic Sans MS" panose="030F0702030302020204" pitchFamily="66" charset="0"/>
              </a:rPr>
              <a:t/>
            </a:r>
            <a:br>
              <a:rPr lang="zh-CN" altLang="zh-CN" sz="3200" dirty="0">
                <a:latin typeface="Comic Sans MS" panose="030F0702030302020204" pitchFamily="66" charset="0"/>
              </a:rPr>
            </a:b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91880" y="2859782"/>
            <a:ext cx="2595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Look into me</a:t>
            </a:r>
            <a:endParaRPr lang="zh-CN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hlinkClick r:id="rId11" action="ppaction://hlinksldjump"/>
          </p:cNvPr>
          <p:cNvSpPr txBox="1"/>
          <p:nvPr/>
        </p:nvSpPr>
        <p:spPr>
          <a:xfrm>
            <a:off x="6876256" y="5147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FF00"/>
                </a:solidFill>
                <a:latin typeface="Lucida Calligraphy" panose="03010101010101010101" pitchFamily="66" charset="0"/>
              </a:rPr>
              <a:t>Skip</a:t>
            </a:r>
            <a:endParaRPr lang="zh-CN" altLang="en-US" sz="4000" dirty="0">
              <a:solidFill>
                <a:srgbClr val="FFFF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6" name="Ocean - Alok,Zeeba,IR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09563" y="37958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63167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1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1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7" grpId="1"/>
    </p:bldLst>
  </p:timing>
  <p:extLst mod="1">
    <p:ext uri="{E180D4A7-C9FB-4DFB-919C-405C955672EB}">
      <p14:showEvtLst xmlns:p14="http://schemas.microsoft.com/office/powerpoint/2010/main">
        <p14:playEvt time="0" objId="5"/>
        <p14:pauseEvt time="20035" objId="5"/>
        <p14:seekEvt time="20035" objId="5" seek="19922"/>
        <p14:resumeEvt time="20035" objId="5"/>
        <p14:pauseEvt time="21673" objId="5"/>
        <p14:seekEvt time="21673" objId="5" seek="21404"/>
        <p14:resumeEvt time="21673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8289" cy="51684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9345" y="156363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zh-CN" altLang="zh-CN" dirty="0">
                <a:latin typeface="Comic Sans MS" panose="030F0702030302020204" pitchFamily="66" charset="0"/>
              </a:rPr>
              <a:t/>
            </a:r>
            <a:br>
              <a:rPr lang="zh-CN" altLang="zh-CN" dirty="0">
                <a:latin typeface="Comic Sans MS" panose="030F0702030302020204" pitchFamily="66" charset="0"/>
              </a:rPr>
            </a:br>
            <a:r>
              <a:rPr lang="en-US" altLang="zh-CN" sz="3600" dirty="0">
                <a:latin typeface="Comic Sans MS" panose="030F0702030302020204" pitchFamily="66" charset="0"/>
              </a:rPr>
              <a:t>All she wanted was to go to the sea</a:t>
            </a:r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6876256" y="5147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FF00"/>
                </a:solidFill>
                <a:latin typeface="Lucida Calligraphy" panose="03010101010101010101" pitchFamily="66" charset="0"/>
              </a:rPr>
              <a:t>Skip</a:t>
            </a:r>
            <a:endParaRPr lang="zh-CN" altLang="en-US" sz="4000" dirty="0">
              <a:solidFill>
                <a:srgbClr val="FFFF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50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00">
        <p:split orient="vert"/>
      </p:transition>
    </mc:Choice>
    <mc:Fallback xmlns="">
      <p:transition spd="slow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8527"/>
            <a:ext cx="4464496" cy="297633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052736" y="3435846"/>
            <a:ext cx="8229600" cy="857250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Don't worry mine</a:t>
            </a:r>
            <a:r>
              <a:rPr lang="zh-CN" altLang="zh-CN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zh-CN" altLang="zh-CN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60032" y="3363838"/>
            <a:ext cx="8229600" cy="8855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Cause I'm not afraid, </a:t>
            </a:r>
            <a:endParaRPr lang="en-US" altLang="zh-CN" sz="28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I'm 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not afraid</a:t>
            </a:r>
            <a:endParaRPr lang="zh-CN" altLang="zh-CN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9849"/>
            <a:ext cx="4430506" cy="2952328"/>
          </a:xfrm>
          <a:prstGeom prst="rect">
            <a:avLst/>
          </a:prstGeom>
        </p:spPr>
      </p:pic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6835597" y="441011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FF00"/>
                </a:solidFill>
                <a:latin typeface="Lucida Calligraphy" panose="03010101010101010101" pitchFamily="66" charset="0"/>
              </a:rPr>
              <a:t>Skip</a:t>
            </a:r>
            <a:endParaRPr lang="zh-CN" altLang="en-US" sz="4000" dirty="0">
              <a:solidFill>
                <a:srgbClr val="FFFF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015599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4"/>
            <a:ext cx="9153521" cy="51523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404664" y="1115463"/>
            <a:ext cx="7560840" cy="1368152"/>
          </a:xfrm>
        </p:spPr>
        <p:txBody>
          <a:bodyPr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Don't worry mine </a:t>
            </a:r>
            <a:r>
              <a:rPr lang="en-US" altLang="zh-CN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CN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CN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Cause </a:t>
            </a:r>
            <a:r>
              <a:rPr lang="en-US" altLang="zh-CN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I'm on my way</a:t>
            </a:r>
            <a:r>
              <a:rPr lang="zh-CN" altLang="zh-CN" sz="3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zh-CN" altLang="zh-CN" sz="3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zh-CN" altLang="zh-CN" sz="3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zh-CN" altLang="zh-CN" sz="3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zh-CN" altLang="en-US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2555776" y="4371950"/>
            <a:ext cx="475252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 o the ocean</a:t>
            </a:r>
          </a:p>
          <a:p>
            <a:r>
              <a:rPr lang="zh-CN" altLang="zh-CN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zh-CN" altLang="zh-CN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zh-CN" altLang="en-US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60" y="3152169"/>
            <a:ext cx="565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I'm on my way to the ocean</a:t>
            </a:r>
            <a:endParaRPr lang="zh-CN" alt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6876256" y="5147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FF00"/>
                </a:solidFill>
                <a:latin typeface="Lucida Calligraphy" panose="03010101010101010101" pitchFamily="66" charset="0"/>
              </a:rPr>
              <a:t>Skip</a:t>
            </a:r>
            <a:endParaRPr lang="zh-CN" altLang="en-US" sz="4000" dirty="0">
              <a:solidFill>
                <a:srgbClr val="FFFF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7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500"/>
                            </p:stCondLst>
                            <p:childTnLst>
                              <p:par>
                                <p:cTn id="3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04556"/>
            <a:ext cx="3600000" cy="2520000"/>
          </a:xfrm>
          <a:prstGeom prst="rect">
            <a:avLst/>
          </a:prstGeom>
        </p:spPr>
      </p:pic>
      <p:pic>
        <p:nvPicPr>
          <p:cNvPr id="4" name="图片 3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9" y="-16014"/>
            <a:ext cx="3600000" cy="2520000"/>
          </a:xfrm>
          <a:prstGeom prst="rect">
            <a:avLst/>
          </a:prstGeom>
        </p:spPr>
      </p:pic>
      <p:pic>
        <p:nvPicPr>
          <p:cNvPr id="5" name="图片 4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496"/>
            <a:ext cx="3600000" cy="2520000"/>
          </a:xfrm>
          <a:prstGeom prst="rect">
            <a:avLst/>
          </a:prstGeom>
        </p:spPr>
      </p:pic>
      <p:pic>
        <p:nvPicPr>
          <p:cNvPr id="6" name="图片 5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7785"/>
            <a:ext cx="3600000" cy="2520000"/>
          </a:xfrm>
          <a:prstGeom prst="rect">
            <a:avLst/>
          </a:prstGeom>
        </p:spPr>
      </p:pic>
      <p:sp>
        <p:nvSpPr>
          <p:cNvPr id="7" name="TextBox 6">
            <a:hlinkClick r:id="rId6" action="ppaction://hlinksldjump"/>
          </p:cNvPr>
          <p:cNvSpPr txBox="1"/>
          <p:nvPr/>
        </p:nvSpPr>
        <p:spPr>
          <a:xfrm>
            <a:off x="7740352" y="12347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FF00"/>
                </a:solidFill>
                <a:latin typeface="Lucida Calligraphy" panose="03010101010101010101" pitchFamily="66" charset="0"/>
              </a:rPr>
              <a:t>Skip</a:t>
            </a:r>
            <a:endParaRPr lang="zh-CN" altLang="en-US" sz="4000" dirty="0">
              <a:solidFill>
                <a:srgbClr val="FFFF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87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364" y="1732886"/>
            <a:ext cx="4572000" cy="304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28384" y="699542"/>
            <a:ext cx="7272808" cy="857250"/>
          </a:xfrm>
        </p:spPr>
        <p:txBody>
          <a:bodyPr>
            <a:no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Wish I told you I loved you more</a:t>
            </a:r>
            <a:r>
              <a:rPr lang="zh-CN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zh-CN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Maybe I was lost before</a:t>
            </a:r>
            <a:r>
              <a:rPr lang="zh-CN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zh-CN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zh-CN" alt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11509"/>
            <a:ext cx="3888432" cy="258408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6564" y="341221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So do if the actions only go</a:t>
            </a:r>
            <a:endParaRPr lang="zh-CN" altLang="zh-CN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While the sound make me cold</a:t>
            </a:r>
            <a:endParaRPr lang="zh-CN" altLang="zh-CN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151736" y="439482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FF00"/>
                </a:solidFill>
                <a:latin typeface="Lucida Calligraphy" panose="03010101010101010101" pitchFamily="66" charset="0"/>
              </a:rPr>
              <a:t>Skip</a:t>
            </a:r>
            <a:endParaRPr lang="zh-CN" altLang="en-US" sz="4000" dirty="0">
              <a:solidFill>
                <a:srgbClr val="FFFF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2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L -0.57881 0.000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41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2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2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2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2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6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0061"/>
            <a:ext cx="9144000" cy="6173165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411510"/>
            <a:ext cx="8229600" cy="857250"/>
          </a:xfrm>
        </p:spPr>
        <p:txBody>
          <a:bodyPr>
            <a:no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Swear that I will play my mourn</a:t>
            </a:r>
            <a:r>
              <a:rPr lang="zh-CN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zh-CN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Doesn't matter </a:t>
            </a:r>
            <a:r>
              <a:rPr lang="en-US" altLang="zh-CN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if </a:t>
            </a:r>
            <a:r>
              <a:rPr lang="en-US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we're rich or poor</a:t>
            </a:r>
            <a:r>
              <a:rPr lang="zh-CN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zh-CN" altLang="zh-CN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zh-CN" alt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6804248" y="386789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FF00"/>
                </a:solidFill>
                <a:latin typeface="Lucida Calligraphy" panose="03010101010101010101" pitchFamily="66" charset="0"/>
              </a:rPr>
              <a:t>Skip</a:t>
            </a:r>
            <a:endParaRPr lang="zh-CN" altLang="en-US" sz="4000" dirty="0">
              <a:solidFill>
                <a:srgbClr val="FFFF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1637"/>
      </p:ext>
    </p:extLst>
  </p:cSld>
  <p:clrMapOvr>
    <a:masterClrMapping/>
  </p:clrMapOvr>
  <p:transition advTm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2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327624" cy="5824845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" y="-92546"/>
            <a:ext cx="9034824" cy="545297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79712" y="771550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Even though there is no reason why</a:t>
            </a:r>
            <a:r>
              <a:rPr lang="zh-CN" altLang="zh-CN" sz="2400" dirty="0">
                <a:latin typeface="Comic Sans MS" panose="030F0702030302020204" pitchFamily="66" charset="0"/>
              </a:rPr>
              <a:t/>
            </a:r>
            <a:br>
              <a:rPr lang="zh-CN" altLang="zh-CN" sz="2400" dirty="0">
                <a:latin typeface="Comic Sans MS" panose="030F0702030302020204" pitchFamily="66" charset="0"/>
              </a:rPr>
            </a:br>
            <a:endParaRPr lang="zh-CN" altLang="en-US" sz="24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828600" y="329798"/>
            <a:ext cx="10628381" cy="513760"/>
          </a:xfrm>
        </p:spPr>
        <p:txBody>
          <a:bodyPr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Find another way to live, to die</a:t>
            </a:r>
            <a:r>
              <a:rPr lang="zh-CN" altLang="zh-CN" sz="2400" dirty="0">
                <a:latin typeface="Comic Sans MS" panose="030F0702030302020204" pitchFamily="66" charset="0"/>
              </a:rPr>
              <a:t/>
            </a:r>
            <a:br>
              <a:rPr lang="zh-CN" altLang="zh-CN" sz="2400" dirty="0">
                <a:latin typeface="Comic Sans MS" panose="030F0702030302020204" pitchFamily="66" charset="0"/>
              </a:rPr>
            </a:b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6840016" y="443561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FF00"/>
                </a:solidFill>
                <a:latin typeface="Lucida Calligraphy" panose="03010101010101010101" pitchFamily="66" charset="0"/>
              </a:rPr>
              <a:t>Skip</a:t>
            </a:r>
            <a:endParaRPr lang="zh-CN" altLang="en-US" sz="4000" dirty="0">
              <a:solidFill>
                <a:srgbClr val="FFFF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99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wipe/>
      </p:transition>
    </mc:Choice>
    <mc:Fallback xmlns="">
      <p:transition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133</Words>
  <Application>Microsoft Office PowerPoint</Application>
  <PresentationFormat>全屏显示(16:9)</PresentationFormat>
  <Paragraphs>39</Paragraphs>
  <Slides>15</Slides>
  <Notes>2</Notes>
  <HiddenSlides>0</HiddenSlides>
  <MMClips>3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1" baseType="lpstr">
      <vt:lpstr>宋体</vt:lpstr>
      <vt:lpstr>Arial</vt:lpstr>
      <vt:lpstr>Calibri</vt:lpstr>
      <vt:lpstr>Comic Sans MS</vt:lpstr>
      <vt:lpstr>Lucida Calligraphy</vt:lpstr>
      <vt:lpstr>Office 主题</vt:lpstr>
      <vt:lpstr>人教版必修7  Unit 3 Under the sea</vt:lpstr>
      <vt:lpstr>The song of nature </vt:lpstr>
      <vt:lpstr> All she wanted was to go to the sea</vt:lpstr>
      <vt:lpstr>Don't worry mine </vt:lpstr>
      <vt:lpstr>Don't worry mine  Cause I'm on my way  </vt:lpstr>
      <vt:lpstr>PowerPoint 演示文稿</vt:lpstr>
      <vt:lpstr>Wish I told you I loved you more Maybe I was lost before </vt:lpstr>
      <vt:lpstr>Swear that I will play my mourn Doesn't matter if we're rich or poor </vt:lpstr>
      <vt:lpstr>Find another way to live, to die </vt:lpstr>
      <vt:lpstr>Don't worry mine Cause I'm not afraid,  I'm not afraid    </vt:lpstr>
      <vt:lpstr>Don't worry mine Cause I'm on my way  </vt:lpstr>
      <vt:lpstr>To the ocean, to the ocean, to the ocean    To the ocean… </vt:lpstr>
      <vt:lpstr>I'm on my way  to the ocean   </vt:lpstr>
      <vt:lpstr>To the ocean 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Under the sea</dc:title>
  <dc:creator>jingyi</dc:creator>
  <cp:lastModifiedBy>YH</cp:lastModifiedBy>
  <cp:revision>36</cp:revision>
  <dcterms:created xsi:type="dcterms:W3CDTF">2018-07-11T13:49:46Z</dcterms:created>
  <dcterms:modified xsi:type="dcterms:W3CDTF">2018-07-15T09:25:26Z</dcterms:modified>
</cp:coreProperties>
</file>