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76" r:id="rId3"/>
    <p:sldId id="257" r:id="rId4"/>
    <p:sldId id="259" r:id="rId5"/>
    <p:sldId id="260" r:id="rId6"/>
    <p:sldId id="261" r:id="rId7"/>
    <p:sldId id="272" r:id="rId8"/>
    <p:sldId id="273" r:id="rId9"/>
    <p:sldId id="262" r:id="rId10"/>
    <p:sldId id="274" r:id="rId11"/>
    <p:sldId id="263" r:id="rId12"/>
    <p:sldId id="264" r:id="rId13"/>
    <p:sldId id="265" r:id="rId14"/>
    <p:sldId id="266" r:id="rId15"/>
    <p:sldId id="275" r:id="rId16"/>
    <p:sldId id="267" r:id="rId17"/>
    <p:sldId id="268" r:id="rId18"/>
    <p:sldId id="269" r:id="rId19"/>
    <p:sldId id="270" r:id="rId20"/>
    <p:sldId id="277" r:id="rId21"/>
    <p:sldId id="278" r:id="rId22"/>
    <p:sldId id="279" r:id="rId23"/>
    <p:sldId id="280" r:id="rId24"/>
    <p:sldId id="281" r:id="rId2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8" y="-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0F03A-E36C-4D2C-BAE3-9A5D73916D5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1864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319">
            <a:off x="8831587" y="108134"/>
            <a:ext cx="3248501" cy="43286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43050"/>
            <a:ext cx="6191250" cy="47254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009591" y="3110596"/>
            <a:ext cx="6010959" cy="1200329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009591" y="4403000"/>
            <a:ext cx="6010959" cy="53553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3847" y="110968"/>
            <a:ext cx="1008153" cy="881149"/>
          </a:xfrm>
          <a:custGeom>
            <a:avLst/>
            <a:gdLst>
              <a:gd name="connsiteX0" fmla="*/ 0 w 2532602"/>
              <a:gd name="connsiteY0" fmla="*/ 0 h 1843088"/>
              <a:gd name="connsiteX1" fmla="*/ 2139697 w 2532602"/>
              <a:gd name="connsiteY1" fmla="*/ 0 h 1843088"/>
              <a:gd name="connsiteX2" fmla="*/ 2532602 w 2532602"/>
              <a:gd name="connsiteY2" fmla="*/ 714375 h 1843088"/>
              <a:gd name="connsiteX3" fmla="*/ 2061115 w 2532602"/>
              <a:gd name="connsiteY3" fmla="*/ 1628775 h 1843088"/>
              <a:gd name="connsiteX4" fmla="*/ 1303877 w 2532602"/>
              <a:gd name="connsiteY4" fmla="*/ 1843088 h 1843088"/>
              <a:gd name="connsiteX5" fmla="*/ 18002 w 2532602"/>
              <a:gd name="connsiteY5" fmla="*/ 1571625 h 1843088"/>
              <a:gd name="connsiteX6" fmla="*/ 0 w 2532602"/>
              <a:gd name="connsiteY6" fmla="*/ 1502387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602" h="1843088">
                <a:moveTo>
                  <a:pt x="0" y="0"/>
                </a:moveTo>
                <a:lnTo>
                  <a:pt x="2139697" y="0"/>
                </a:lnTo>
                <a:lnTo>
                  <a:pt x="2532602" y="714375"/>
                </a:lnTo>
                <a:lnTo>
                  <a:pt x="2061115" y="1628775"/>
                </a:lnTo>
                <a:lnTo>
                  <a:pt x="1303877" y="1843088"/>
                </a:lnTo>
                <a:lnTo>
                  <a:pt x="18002" y="1571625"/>
                </a:lnTo>
                <a:lnTo>
                  <a:pt x="0" y="1502387"/>
                </a:lnTo>
                <a:close/>
              </a:path>
            </a:pathLst>
          </a:cu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830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3261" y="171450"/>
            <a:ext cx="2108739" cy="1843088"/>
          </a:xfrm>
          <a:custGeom>
            <a:avLst/>
            <a:gdLst>
              <a:gd name="connsiteX0" fmla="*/ 0 w 2532602"/>
              <a:gd name="connsiteY0" fmla="*/ 0 h 1843088"/>
              <a:gd name="connsiteX1" fmla="*/ 2139697 w 2532602"/>
              <a:gd name="connsiteY1" fmla="*/ 0 h 1843088"/>
              <a:gd name="connsiteX2" fmla="*/ 2532602 w 2532602"/>
              <a:gd name="connsiteY2" fmla="*/ 714375 h 1843088"/>
              <a:gd name="connsiteX3" fmla="*/ 2061115 w 2532602"/>
              <a:gd name="connsiteY3" fmla="*/ 1628775 h 1843088"/>
              <a:gd name="connsiteX4" fmla="*/ 1303877 w 2532602"/>
              <a:gd name="connsiteY4" fmla="*/ 1843088 h 1843088"/>
              <a:gd name="connsiteX5" fmla="*/ 18002 w 2532602"/>
              <a:gd name="connsiteY5" fmla="*/ 1571625 h 1843088"/>
              <a:gd name="connsiteX6" fmla="*/ 0 w 2532602"/>
              <a:gd name="connsiteY6" fmla="*/ 1502387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602" h="1843088">
                <a:moveTo>
                  <a:pt x="0" y="0"/>
                </a:moveTo>
                <a:lnTo>
                  <a:pt x="2139697" y="0"/>
                </a:lnTo>
                <a:lnTo>
                  <a:pt x="2532602" y="714375"/>
                </a:lnTo>
                <a:lnTo>
                  <a:pt x="2061115" y="1628775"/>
                </a:lnTo>
                <a:lnTo>
                  <a:pt x="1303877" y="1843088"/>
                </a:lnTo>
                <a:lnTo>
                  <a:pt x="18002" y="1571625"/>
                </a:lnTo>
                <a:lnTo>
                  <a:pt x="0" y="150238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" y="1711594"/>
            <a:ext cx="5793148" cy="4421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19" y="156017"/>
            <a:ext cx="6023795" cy="580777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 rot="521423">
            <a:off x="6432647" y="3180195"/>
            <a:ext cx="4716724" cy="830997"/>
          </a:xfrm>
        </p:spPr>
        <p:txBody>
          <a:bodyPr wrap="square" anchor="b">
            <a:norm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 rot="521423">
            <a:off x="6299297" y="4113213"/>
            <a:ext cx="4716724" cy="535531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3261" y="171450"/>
            <a:ext cx="2108739" cy="1843088"/>
          </a:xfrm>
          <a:custGeom>
            <a:avLst/>
            <a:gdLst>
              <a:gd name="connsiteX0" fmla="*/ 0 w 2532602"/>
              <a:gd name="connsiteY0" fmla="*/ 0 h 1843088"/>
              <a:gd name="connsiteX1" fmla="*/ 2139697 w 2532602"/>
              <a:gd name="connsiteY1" fmla="*/ 0 h 1843088"/>
              <a:gd name="connsiteX2" fmla="*/ 2532602 w 2532602"/>
              <a:gd name="connsiteY2" fmla="*/ 714375 h 1843088"/>
              <a:gd name="connsiteX3" fmla="*/ 2061115 w 2532602"/>
              <a:gd name="connsiteY3" fmla="*/ 1628775 h 1843088"/>
              <a:gd name="connsiteX4" fmla="*/ 1303877 w 2532602"/>
              <a:gd name="connsiteY4" fmla="*/ 1843088 h 1843088"/>
              <a:gd name="connsiteX5" fmla="*/ 18002 w 2532602"/>
              <a:gd name="connsiteY5" fmla="*/ 1571625 h 1843088"/>
              <a:gd name="connsiteX6" fmla="*/ 0 w 2532602"/>
              <a:gd name="connsiteY6" fmla="*/ 1502387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602" h="1843088">
                <a:moveTo>
                  <a:pt x="0" y="0"/>
                </a:moveTo>
                <a:lnTo>
                  <a:pt x="2139697" y="0"/>
                </a:lnTo>
                <a:lnTo>
                  <a:pt x="2532602" y="714375"/>
                </a:lnTo>
                <a:lnTo>
                  <a:pt x="2061115" y="1628775"/>
                </a:lnTo>
                <a:lnTo>
                  <a:pt x="1303877" y="1843088"/>
                </a:lnTo>
                <a:lnTo>
                  <a:pt x="18002" y="1571625"/>
                </a:lnTo>
                <a:lnTo>
                  <a:pt x="0" y="150238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3261" y="171450"/>
            <a:ext cx="2108739" cy="1843088"/>
          </a:xfrm>
          <a:custGeom>
            <a:avLst/>
            <a:gdLst>
              <a:gd name="connsiteX0" fmla="*/ 0 w 2532602"/>
              <a:gd name="connsiteY0" fmla="*/ 0 h 1843088"/>
              <a:gd name="connsiteX1" fmla="*/ 2139697 w 2532602"/>
              <a:gd name="connsiteY1" fmla="*/ 0 h 1843088"/>
              <a:gd name="connsiteX2" fmla="*/ 2532602 w 2532602"/>
              <a:gd name="connsiteY2" fmla="*/ 714375 h 1843088"/>
              <a:gd name="connsiteX3" fmla="*/ 2061115 w 2532602"/>
              <a:gd name="connsiteY3" fmla="*/ 1628775 h 1843088"/>
              <a:gd name="connsiteX4" fmla="*/ 1303877 w 2532602"/>
              <a:gd name="connsiteY4" fmla="*/ 1843088 h 1843088"/>
              <a:gd name="connsiteX5" fmla="*/ 18002 w 2532602"/>
              <a:gd name="connsiteY5" fmla="*/ 1571625 h 1843088"/>
              <a:gd name="connsiteX6" fmla="*/ 0 w 2532602"/>
              <a:gd name="connsiteY6" fmla="*/ 1502387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602" h="1843088">
                <a:moveTo>
                  <a:pt x="0" y="0"/>
                </a:moveTo>
                <a:lnTo>
                  <a:pt x="2139697" y="0"/>
                </a:lnTo>
                <a:lnTo>
                  <a:pt x="2532602" y="714375"/>
                </a:lnTo>
                <a:lnTo>
                  <a:pt x="2061115" y="1628775"/>
                </a:lnTo>
                <a:lnTo>
                  <a:pt x="1303877" y="1843088"/>
                </a:lnTo>
                <a:lnTo>
                  <a:pt x="18002" y="1571625"/>
                </a:lnTo>
                <a:lnTo>
                  <a:pt x="0" y="150238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5113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319">
            <a:off x="9275605" y="846859"/>
            <a:ext cx="2603627" cy="34693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43050"/>
            <a:ext cx="6191250" cy="47254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962650" y="3185839"/>
            <a:ext cx="622935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3261" y="171450"/>
            <a:ext cx="2108739" cy="1843088"/>
          </a:xfrm>
          <a:custGeom>
            <a:avLst/>
            <a:gdLst>
              <a:gd name="connsiteX0" fmla="*/ 0 w 2532602"/>
              <a:gd name="connsiteY0" fmla="*/ 0 h 1843088"/>
              <a:gd name="connsiteX1" fmla="*/ 2139697 w 2532602"/>
              <a:gd name="connsiteY1" fmla="*/ 0 h 1843088"/>
              <a:gd name="connsiteX2" fmla="*/ 2532602 w 2532602"/>
              <a:gd name="connsiteY2" fmla="*/ 714375 h 1843088"/>
              <a:gd name="connsiteX3" fmla="*/ 2061115 w 2532602"/>
              <a:gd name="connsiteY3" fmla="*/ 1628775 h 1843088"/>
              <a:gd name="connsiteX4" fmla="*/ 1303877 w 2532602"/>
              <a:gd name="connsiteY4" fmla="*/ 1843088 h 1843088"/>
              <a:gd name="connsiteX5" fmla="*/ 18002 w 2532602"/>
              <a:gd name="connsiteY5" fmla="*/ 1571625 h 1843088"/>
              <a:gd name="connsiteX6" fmla="*/ 0 w 2532602"/>
              <a:gd name="connsiteY6" fmla="*/ 1502387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602" h="1843088">
                <a:moveTo>
                  <a:pt x="0" y="0"/>
                </a:moveTo>
                <a:lnTo>
                  <a:pt x="2139697" y="0"/>
                </a:lnTo>
                <a:lnTo>
                  <a:pt x="2532602" y="714375"/>
                </a:lnTo>
                <a:lnTo>
                  <a:pt x="2061115" y="1628775"/>
                </a:lnTo>
                <a:lnTo>
                  <a:pt x="1303877" y="1843088"/>
                </a:lnTo>
                <a:lnTo>
                  <a:pt x="18002" y="1571625"/>
                </a:lnTo>
                <a:lnTo>
                  <a:pt x="0" y="1502387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18411">
            <a:off x="11249627" y="532013"/>
            <a:ext cx="1008152" cy="881149"/>
          </a:xfrm>
          <a:custGeom>
            <a:avLst/>
            <a:gdLst>
              <a:gd name="connsiteX0" fmla="*/ 0 w 2532602"/>
              <a:gd name="connsiteY0" fmla="*/ 0 h 1843088"/>
              <a:gd name="connsiteX1" fmla="*/ 2139697 w 2532602"/>
              <a:gd name="connsiteY1" fmla="*/ 0 h 1843088"/>
              <a:gd name="connsiteX2" fmla="*/ 2532602 w 2532602"/>
              <a:gd name="connsiteY2" fmla="*/ 714375 h 1843088"/>
              <a:gd name="connsiteX3" fmla="*/ 2061115 w 2532602"/>
              <a:gd name="connsiteY3" fmla="*/ 1628775 h 1843088"/>
              <a:gd name="connsiteX4" fmla="*/ 1303877 w 2532602"/>
              <a:gd name="connsiteY4" fmla="*/ 1843088 h 1843088"/>
              <a:gd name="connsiteX5" fmla="*/ 18002 w 2532602"/>
              <a:gd name="connsiteY5" fmla="*/ 1571625 h 1843088"/>
              <a:gd name="connsiteX6" fmla="*/ 0 w 2532602"/>
              <a:gd name="connsiteY6" fmla="*/ 1502387 h 184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2602" h="1843088">
                <a:moveTo>
                  <a:pt x="0" y="0"/>
                </a:moveTo>
                <a:lnTo>
                  <a:pt x="2139697" y="0"/>
                </a:lnTo>
                <a:lnTo>
                  <a:pt x="2532602" y="714375"/>
                </a:lnTo>
                <a:lnTo>
                  <a:pt x="2061115" y="1628775"/>
                </a:lnTo>
                <a:lnTo>
                  <a:pt x="1303877" y="1843088"/>
                </a:lnTo>
                <a:lnTo>
                  <a:pt x="18002" y="1571625"/>
                </a:lnTo>
                <a:lnTo>
                  <a:pt x="0" y="150238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2018/7/11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058400" y="365125"/>
            <a:ext cx="1295400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067800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117744C-B155-4A34-9081-37190EDC7981}" type="datetimeFigureOut">
              <a:rPr lang="zh-CN" altLang="en-US" smtClean="0"/>
              <a:pPr/>
              <a:t>2018/7/11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C74883D-8DA6-4133-B196-D2184B300AD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 dirty="0" smtClean="0">
                <a:latin typeface="Old English Text MT" pitchFamily="66" charset="0"/>
              </a:rPr>
              <a:t>The Sharing Song</a:t>
            </a:r>
            <a:endParaRPr lang="zh-CN" altLang="en-US" dirty="0">
              <a:latin typeface="Old English Text MT" pitchFamily="66" charset="0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6009591" y="4403000"/>
            <a:ext cx="6010959" cy="1518406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作者：李婷</a:t>
            </a:r>
            <a:endParaRPr lang="en-US" altLang="zh-CN" dirty="0" smtClean="0"/>
          </a:p>
          <a:p>
            <a:r>
              <a:rPr lang="zh-CN" altLang="en-US" dirty="0" smtClean="0"/>
              <a:t>单位：华南师范大学外文学院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sz="4800" dirty="0">
                <a:latin typeface="Lucida Calligraphy" pitchFamily="66" charset="0"/>
                <a:cs typeface="Gloucester MT Extra Condensed" panose="02030808020601010101" charset="0"/>
              </a:rPr>
              <a:t>Y</a:t>
            </a:r>
            <a:r>
              <a:rPr lang="zh-CN" altLang="en-US" sz="4800" dirty="0">
                <a:latin typeface="Lucida Calligraphy" pitchFamily="66" charset="0"/>
                <a:cs typeface="Gloucester MT Extra Condensed" panose="02030808020601010101" charset="0"/>
              </a:rPr>
              <a:t>ou can still share </a:t>
            </a:r>
            <a:r>
              <a:rPr lang="en-US" altLang="zh-CN" sz="4800" dirty="0" smtClean="0">
                <a:latin typeface="Lucida Calligraphy" pitchFamily="66" charset="0"/>
                <a:cs typeface="Gloucester MT Extra Condensed" panose="02030808020601010101" charset="0"/>
              </a:rPr>
              <a:t/>
            </a:r>
            <a:br>
              <a:rPr lang="en-US" altLang="zh-CN" sz="4800" dirty="0" smtClean="0">
                <a:latin typeface="Lucida Calligraphy" pitchFamily="66" charset="0"/>
                <a:cs typeface="Gloucester MT Extra Condensed" panose="02030808020601010101" charset="0"/>
              </a:rPr>
            </a:br>
            <a:r>
              <a:rPr lang="zh-CN" altLang="en-US" sz="4800" dirty="0" smtClean="0">
                <a:latin typeface="Lucida Calligraphy" pitchFamily="66" charset="0"/>
                <a:cs typeface="Gloucester MT Extra Condensed" panose="02030808020601010101" charset="0"/>
              </a:rPr>
              <a:t>just </a:t>
            </a:r>
            <a:r>
              <a:rPr lang="zh-CN" altLang="en-US" sz="4800" dirty="0">
                <a:latin typeface="Lucida Calligraphy" pitchFamily="66" charset="0"/>
                <a:cs typeface="Gloucester MT Extra Condensed" panose="02030808020601010101" charset="0"/>
              </a:rPr>
              <a:t>by taking turns </a:t>
            </a:r>
          </a:p>
        </p:txBody>
      </p:sp>
      <p:pic>
        <p:nvPicPr>
          <p:cNvPr id="5" name="内容占位符 4" descr="t010202092a0caff9e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215" y="2369820"/>
            <a:ext cx="4457700" cy="3048000"/>
          </a:xfrm>
          <a:prstGeom prst="rect">
            <a:avLst/>
          </a:prstGeom>
        </p:spPr>
      </p:pic>
      <p:pic>
        <p:nvPicPr>
          <p:cNvPr id="6" name="图片 5" descr="t0192af2fd6f3713cb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160" y="2369820"/>
            <a:ext cx="3035935" cy="3035935"/>
          </a:xfrm>
          <a:prstGeom prst="rect">
            <a:avLst/>
          </a:prstGeom>
        </p:spPr>
      </p:pic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34322" y="1272873"/>
            <a:ext cx="6077018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dirty="0">
                <a:latin typeface="Lucida Calligraphy" pitchFamily="66" charset="0"/>
                <a:cs typeface="Gloucester MT Extra Condensed" panose="02030808020601010101" charset="0"/>
              </a:rPr>
              <a:t>f you</a:t>
            </a:r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dirty="0">
                <a:latin typeface="Lucida Calligraphy" pitchFamily="66" charset="0"/>
                <a:cs typeface="Gloucester MT Extra Condensed" panose="02030808020601010101" charset="0"/>
              </a:rPr>
              <a:t>ve got a ball</a:t>
            </a:r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, </a:t>
            </a:r>
            <a:r>
              <a:rPr lang="en-US" altLang="zh-CN" sz="4800" dirty="0">
                <a:latin typeface="Gloucester MT Extra Condensed" panose="02030808020601010101" charset="0"/>
                <a:cs typeface="Gloucester MT Extra Condensed" panose="02030808020601010101" charset="0"/>
              </a:rPr>
              <a:t/>
            </a:r>
            <a:br>
              <a:rPr lang="en-US" altLang="zh-CN" sz="4800" dirty="0">
                <a:latin typeface="Gloucester MT Extra Condensed" panose="02030808020601010101" charset="0"/>
                <a:cs typeface="Gloucester MT Extra Condensed" panose="02030808020601010101" charset="0"/>
              </a:rPr>
            </a:br>
            <a:endParaRPr lang="zh-CN" altLang="en-US" sz="4800" dirty="0">
              <a:latin typeface="Gloucester MT Extra Condensed" panose="02030808020601010101" charset="0"/>
              <a:cs typeface="Gloucester MT Extra Condensed" panose="02030808020601010101" charset="0"/>
            </a:endParaRPr>
          </a:p>
        </p:txBody>
      </p:sp>
      <p:pic>
        <p:nvPicPr>
          <p:cNvPr id="4" name="内容占位符 3" descr="t01dd6e7142f60aec36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10" y="768157"/>
            <a:ext cx="2283103" cy="2157263"/>
          </a:xfrm>
        </p:spPr>
      </p:pic>
      <p:pic>
        <p:nvPicPr>
          <p:cNvPr id="5" name="图片 4" descr="t01f840d61696806c9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92" y="3570626"/>
            <a:ext cx="4267200" cy="304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7698" y="4132101"/>
            <a:ext cx="6519734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300" dirty="0" smtClean="0">
                <a:solidFill>
                  <a:srgbClr val="E7658A"/>
                </a:solidFill>
                <a:latin typeface="Lucida Calligraphy" pitchFamily="66" charset="0"/>
                <a:cs typeface="Gloucester MT Extra Condensed" panose="02030808020601010101" charset="0"/>
              </a:rPr>
              <a:t>bounce it to the gang </a:t>
            </a:r>
            <a:endParaRPr lang="zh-CN" altLang="en-US" dirty="0">
              <a:latin typeface="Lucida Calligraphy" pitchFamily="66" charset="0"/>
            </a:endParaRPr>
          </a:p>
        </p:txBody>
      </p:sp>
      <p:pic>
        <p:nvPicPr>
          <p:cNvPr id="7" name="图片 6" descr="0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972" y="1322403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6684" y="673162"/>
            <a:ext cx="5791200" cy="180370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  <a:t>I</a:t>
            </a: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f there is a new kid</a:t>
            </a:r>
            <a: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  <a:t>,</a:t>
            </a:r>
            <a:b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</a:b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invite him out to hang</a:t>
            </a:r>
          </a:p>
        </p:txBody>
      </p:sp>
      <p:pic>
        <p:nvPicPr>
          <p:cNvPr id="4" name="内容占位符 3" descr="t013ed842016bc1c8b9.jpg"/>
          <p:cNvPicPr>
            <a:picLocks noGrp="1" noChangeAspect="1"/>
          </p:cNvPicPr>
          <p:nvPr>
            <p:ph idx="1"/>
          </p:nvPr>
        </p:nvPicPr>
        <p:blipFill>
          <a:blip r:embed="rId2"/>
          <a:srcRect l="1620" t="5377" r="1152" b="6402"/>
          <a:stretch>
            <a:fillRect/>
          </a:stretch>
        </p:blipFill>
        <p:spPr>
          <a:xfrm>
            <a:off x="522285" y="2861614"/>
            <a:ext cx="4286280" cy="3357586"/>
          </a:xfrm>
        </p:spPr>
      </p:pic>
      <p:pic>
        <p:nvPicPr>
          <p:cNvPr id="3" name="图片 2" descr="t018936c37695878d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697" y="1130177"/>
            <a:ext cx="4190365" cy="2266950"/>
          </a:xfrm>
          <a:prstGeom prst="rect">
            <a:avLst/>
          </a:prstGeom>
        </p:spPr>
      </p:pic>
      <p:pic>
        <p:nvPicPr>
          <p:cNvPr id="5" name="图片 4" descr="t0133e70619f817c6c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985" y="3933190"/>
            <a:ext cx="4228465" cy="2286000"/>
          </a:xfrm>
          <a:prstGeom prst="rect">
            <a:avLst/>
          </a:prstGeom>
        </p:spPr>
      </p:pic>
    </p:spTree>
  </p:cSld>
  <p:clrMapOvr>
    <a:masterClrMapping/>
  </p:clrMapOvr>
  <p:transition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49725" y="761909"/>
            <a:ext cx="6400800" cy="132588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dirty="0">
                <a:latin typeface="Lucida Calligraphy" pitchFamily="66" charset="0"/>
                <a:cs typeface="Gloucester MT Extra Condensed" panose="02030808020601010101" charset="0"/>
              </a:rPr>
              <a:t>f you</a:t>
            </a:r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dirty="0">
                <a:latin typeface="Lucida Calligraphy" pitchFamily="66" charset="0"/>
                <a:cs typeface="Gloucester MT Extra Condensed" panose="02030808020601010101" charset="0"/>
              </a:rPr>
              <a:t>ve got </a:t>
            </a:r>
            <a:r>
              <a:rPr lang="zh-CN" altLang="en-US" dirty="0" smtClean="0">
                <a:latin typeface="Lucida Calligraphy" pitchFamily="66" charset="0"/>
                <a:cs typeface="Gloucester MT Extra Condensed" panose="02030808020601010101" charset="0"/>
              </a:rPr>
              <a:t>one</a:t>
            </a:r>
            <a:r>
              <a:rPr lang="en-US" altLang="zh-CN" dirty="0" smtClean="0">
                <a:latin typeface="Lucida Calligraphy" pitchFamily="66" charset="0"/>
                <a:cs typeface="Gloucester MT Extra Condensed" panose="02030808020601010101" charset="0"/>
              </a:rPr>
              <a:t>,</a:t>
            </a:r>
            <a:endParaRPr lang="en-US" altLang="zh-CN" dirty="0">
              <a:latin typeface="Lucida Calligraphy" pitchFamily="66" charset="0"/>
              <a:cs typeface="Gloucester MT Extra Condensed" panose="02030808020601010101" charset="0"/>
            </a:endParaRPr>
          </a:p>
        </p:txBody>
      </p:sp>
      <p:pic>
        <p:nvPicPr>
          <p:cNvPr id="4" name="内容占位符 3" descr="t0121c6678e910e9c3b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049" y="326464"/>
            <a:ext cx="4216400" cy="3048000"/>
          </a:xfrm>
        </p:spPr>
      </p:pic>
      <p:pic>
        <p:nvPicPr>
          <p:cNvPr id="5" name="图片 4" descr="t0190edf3345be028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503" y="3788451"/>
            <a:ext cx="2623188" cy="2623188"/>
          </a:xfrm>
          <a:prstGeom prst="rect">
            <a:avLst/>
          </a:prstGeom>
        </p:spPr>
      </p:pic>
      <p:pic>
        <p:nvPicPr>
          <p:cNvPr id="3" name="图片 2" descr="t0170a8a8437fd827b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50" y="3893820"/>
            <a:ext cx="2591435" cy="232473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2742021" y="2924719"/>
            <a:ext cx="64008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>
                <a:latin typeface="Lucida Calligraphy" pitchFamily="66" charset="0"/>
                <a:cs typeface="Gloucester MT Extra Condensed" panose="02030808020601010101" charset="0"/>
              </a:rPr>
              <a:t>cut that thing in half </a:t>
            </a:r>
          </a:p>
        </p:txBody>
      </p:sp>
      <p:sp>
        <p:nvSpPr>
          <p:cNvPr id="7" name="矩形 6"/>
          <p:cNvSpPr/>
          <p:nvPr/>
        </p:nvSpPr>
        <p:spPr>
          <a:xfrm>
            <a:off x="6067401" y="1916277"/>
            <a:ext cx="2218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solidFill>
                  <a:srgbClr val="E7658A"/>
                </a:solidFill>
                <a:latin typeface="Matura MT Script Capitals" pitchFamily="66" charset="0"/>
                <a:cs typeface="Gloucester MT Extra Condensed" panose="02030808020601010101" charset="0"/>
              </a:rPr>
              <a:t>sandwich</a:t>
            </a:r>
            <a:endParaRPr lang="zh-CN" altLang="en-US" dirty="0"/>
          </a:p>
        </p:txBody>
      </p:sp>
    </p:spTree>
  </p:cSld>
  <p:clrMapOvr>
    <a:masterClrMapping/>
  </p:clrMapOvr>
  <p:transition advTm="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8715" y="43677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800" dirty="0">
                <a:latin typeface="Broadway" pitchFamily="82" charset="0"/>
                <a:cs typeface="Gloucester MT Extra Condensed" panose="02030808020601010101" charset="0"/>
              </a:rPr>
              <a:t>I</a:t>
            </a:r>
            <a:r>
              <a:rPr lang="zh-CN" altLang="en-US" sz="4800" dirty="0">
                <a:latin typeface="Broadway" pitchFamily="82" charset="0"/>
                <a:cs typeface="Gloucester MT Extra Condensed" panose="02030808020601010101" charset="0"/>
              </a:rPr>
              <a:t>f you know a secret joke</a:t>
            </a:r>
            <a:r>
              <a:rPr lang="en-US" altLang="zh-CN" sz="4800" dirty="0" smtClean="0">
                <a:latin typeface="Broadway" pitchFamily="82" charset="0"/>
                <a:cs typeface="Gloucester MT Extra Condensed" panose="02030808020601010101" charset="0"/>
              </a:rPr>
              <a:t>,</a:t>
            </a:r>
            <a:br>
              <a:rPr lang="en-US" altLang="zh-CN" sz="4800" dirty="0" smtClean="0">
                <a:latin typeface="Broadway" pitchFamily="82" charset="0"/>
                <a:cs typeface="Gloucester MT Extra Condensed" panose="02030808020601010101" charset="0"/>
              </a:rPr>
            </a:br>
            <a:r>
              <a:rPr lang="zh-CN" altLang="en-US" sz="4800" dirty="0" smtClean="0">
                <a:latin typeface="Broadway" pitchFamily="82" charset="0"/>
                <a:cs typeface="Gloucester MT Extra Condensed" panose="02030808020601010101" charset="0"/>
              </a:rPr>
              <a:t>tell </a:t>
            </a:r>
            <a:r>
              <a:rPr lang="zh-CN" altLang="en-US" sz="4800" dirty="0">
                <a:latin typeface="Broadway" pitchFamily="82" charset="0"/>
                <a:cs typeface="Gloucester MT Extra Condensed" panose="02030808020601010101" charset="0"/>
              </a:rPr>
              <a:t>it and share a laugh </a:t>
            </a:r>
          </a:p>
        </p:txBody>
      </p:sp>
      <p:pic>
        <p:nvPicPr>
          <p:cNvPr id="4" name="内容占位符 3" descr="t01ae729d276e85a84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3378" y="763085"/>
            <a:ext cx="3886200" cy="3048000"/>
          </a:xfrm>
        </p:spPr>
      </p:pic>
      <p:pic>
        <p:nvPicPr>
          <p:cNvPr id="5" name="图片 4" descr="t015e3d4300e97ce7f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48" y="1330325"/>
            <a:ext cx="4295140" cy="228600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030" y="7366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dirty="0" smtClean="0">
                <a:latin typeface="Lucida Calligraphy" pitchFamily="66" charset="0"/>
                <a:cs typeface="Gloucester MT Extra Condensed" panose="02030808020601010101" charset="0"/>
              </a:rPr>
              <a:t>f you</a:t>
            </a:r>
            <a:r>
              <a:rPr lang="en-US" altLang="zh-CN" dirty="0" smtClean="0">
                <a:latin typeface="Lucida Calligraphy" pitchFamily="66" charset="0"/>
                <a:cs typeface="Gloucester MT Extra Condensed" panose="02030808020601010101" charset="0"/>
              </a:rPr>
              <a:t>‘</a:t>
            </a:r>
            <a:r>
              <a:rPr lang="zh-CN" altLang="en-US" dirty="0" smtClean="0">
                <a:latin typeface="Lucida Calligraphy" pitchFamily="66" charset="0"/>
                <a:cs typeface="Gloucester MT Extra Condensed" panose="02030808020601010101" charset="0"/>
              </a:rPr>
              <a:t>ve got one                   </a:t>
            </a:r>
            <a:r>
              <a:rPr lang="en-US" altLang="zh-CN" dirty="0" smtClean="0">
                <a:latin typeface="Lucida Calligraphy" pitchFamily="66" charset="0"/>
                <a:cs typeface="Gloucester MT Extra Condensed" panose="02030808020601010101" charset="0"/>
              </a:rPr>
              <a:t>,</a:t>
            </a:r>
            <a:r>
              <a:rPr lang="zh-CN" altLang="en-US" dirty="0" smtClean="0">
                <a:latin typeface="Lucida Calligraphy" pitchFamily="66" charset="0"/>
                <a:cs typeface="Gloucester MT Extra Condensed" panose="02030808020601010101" charset="0"/>
              </a:rPr>
              <a:t>give one to your friend </a:t>
            </a:r>
            <a:endParaRPr lang="zh-CN" altLang="en-US" dirty="0">
              <a:latin typeface="Lucida Calligraphy" pitchFamily="66" charset="0"/>
              <a:cs typeface="Gloucester MT Extra Condensed" panose="02030808020601010101" charset="0"/>
            </a:endParaRPr>
          </a:p>
        </p:txBody>
      </p:sp>
      <p:pic>
        <p:nvPicPr>
          <p:cNvPr id="4" name="内容占位符 3" descr="t019e26fc942640845d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3976" y="2421352"/>
            <a:ext cx="3035300" cy="3048000"/>
          </a:xfrm>
          <a:prstGeom prst="rect">
            <a:avLst/>
          </a:prstGeom>
        </p:spPr>
      </p:pic>
      <p:pic>
        <p:nvPicPr>
          <p:cNvPr id="6" name="图片 5" descr="410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506" y="2501253"/>
            <a:ext cx="1950720" cy="2546985"/>
          </a:xfrm>
          <a:prstGeom prst="rect">
            <a:avLst/>
          </a:prstGeom>
        </p:spPr>
      </p:pic>
      <p:pic>
        <p:nvPicPr>
          <p:cNvPr id="5" name="图片 4" descr="t015ed836e594b0346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465" y="2945445"/>
            <a:ext cx="1866252" cy="18662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00832" y="745720"/>
            <a:ext cx="3524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rgbClr val="E7658A"/>
                </a:solidFill>
                <a:latin typeface="Lucida Calligraphy" pitchFamily="66" charset="0"/>
                <a:cs typeface="Gloucester MT Extra Condensed" panose="02030808020601010101" charset="0"/>
              </a:rPr>
              <a:t>drum stick</a:t>
            </a:r>
            <a:endParaRPr lang="zh-CN" altLang="en-US" dirty="0">
              <a:latin typeface="Lucida Calligraphy" pitchFamily="66" charset="0"/>
            </a:endParaRPr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17545" y="1023620"/>
            <a:ext cx="7732395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800" dirty="0">
                <a:latin typeface="Lucida Calligraphy" pitchFamily="66" charset="0"/>
                <a:cs typeface="Gloucester MT Extra Condensed" panose="02030808020601010101" charset="0"/>
              </a:rPr>
              <a:t>M</a:t>
            </a:r>
            <a:r>
              <a:rPr lang="zh-CN" altLang="en-US" sz="4800" dirty="0">
                <a:latin typeface="Lucida Calligraphy" pitchFamily="66" charset="0"/>
                <a:cs typeface="Gloucester MT Extra Condensed" panose="02030808020601010101" charset="0"/>
              </a:rPr>
              <a:t>ake one beautiful rhythm</a:t>
            </a:r>
            <a:r>
              <a:rPr lang="en-US" altLang="zh-CN" sz="4800" dirty="0">
                <a:latin typeface="Lucida Calligraphy" pitchFamily="66" charset="0"/>
                <a:cs typeface="Gloucester MT Extra Condensed" panose="02030808020601010101" charset="0"/>
              </a:rPr>
              <a:t>,</a:t>
            </a:r>
            <a:br>
              <a:rPr lang="en-US" altLang="zh-CN" sz="4800" dirty="0">
                <a:latin typeface="Lucida Calligraphy" pitchFamily="66" charset="0"/>
                <a:cs typeface="Gloucester MT Extra Condensed" panose="02030808020601010101" charset="0"/>
              </a:rPr>
            </a:br>
            <a:r>
              <a:rPr lang="zh-CN" altLang="en-US" sz="4800" dirty="0">
                <a:latin typeface="Lucida Calligraphy" pitchFamily="66" charset="0"/>
                <a:cs typeface="Gloucester MT Extra Condensed" panose="02030808020601010101" charset="0"/>
              </a:rPr>
              <a:t>share a beat </a:t>
            </a:r>
            <a:r>
              <a:rPr lang="en-US" altLang="zh-CN" sz="4800" dirty="0" smtClean="0">
                <a:latin typeface="Lucida Calligraphy" pitchFamily="66" charset="0"/>
                <a:cs typeface="Gloucester MT Extra Condensed" panose="02030808020601010101" charset="0"/>
              </a:rPr>
              <a:t/>
            </a:r>
            <a:br>
              <a:rPr lang="en-US" altLang="zh-CN" sz="4800" dirty="0" smtClean="0">
                <a:latin typeface="Lucida Calligraphy" pitchFamily="66" charset="0"/>
                <a:cs typeface="Gloucester MT Extra Condensed" panose="02030808020601010101" charset="0"/>
              </a:rPr>
            </a:br>
            <a:r>
              <a:rPr lang="zh-CN" altLang="en-US" sz="4800" dirty="0" smtClean="0">
                <a:latin typeface="Lucida Calligraphy" pitchFamily="66" charset="0"/>
                <a:cs typeface="Gloucester MT Extra Condensed" panose="02030808020601010101" charset="0"/>
              </a:rPr>
              <a:t>that </a:t>
            </a:r>
            <a:r>
              <a:rPr lang="zh-CN" altLang="en-US" sz="4800" dirty="0">
                <a:latin typeface="Lucida Calligraphy" pitchFamily="66" charset="0"/>
                <a:cs typeface="Gloucester MT Extra Condensed" panose="02030808020601010101" charset="0"/>
              </a:rPr>
              <a:t>never ends  </a:t>
            </a:r>
            <a:r>
              <a:rPr lang="zh-CN" altLang="en-US" dirty="0">
                <a:latin typeface="Lucida Calligraphy" pitchFamily="66" charset="0"/>
              </a:rPr>
              <a:t> </a:t>
            </a:r>
          </a:p>
        </p:txBody>
      </p:sp>
      <p:pic>
        <p:nvPicPr>
          <p:cNvPr id="3" name="图片 2" descr="t01b2200464be424cd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585" y="4271010"/>
            <a:ext cx="3809365" cy="2171700"/>
          </a:xfrm>
          <a:prstGeom prst="rect">
            <a:avLst/>
          </a:prstGeom>
        </p:spPr>
      </p:pic>
      <p:pic>
        <p:nvPicPr>
          <p:cNvPr id="10" name="图片 9" descr="t015b3172d27e0bb7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56845"/>
            <a:ext cx="2727960" cy="2727960"/>
          </a:xfrm>
          <a:prstGeom prst="rect">
            <a:avLst/>
          </a:prstGeom>
        </p:spPr>
      </p:pic>
      <p:pic>
        <p:nvPicPr>
          <p:cNvPr id="7" name="图片 6" descr="2ed50003679ff8044b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3225800"/>
            <a:ext cx="5548630" cy="342709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3433" y="5200317"/>
            <a:ext cx="5681980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dirty="0">
                <a:latin typeface="Lucida Calligraphy" pitchFamily="66" charset="0"/>
                <a:cs typeface="Gloucester MT Extra Condensed" panose="02030808020601010101" charset="0"/>
              </a:rPr>
              <a:t>f you</a:t>
            </a:r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dirty="0">
                <a:latin typeface="Lucida Calligraphy" pitchFamily="66" charset="0"/>
                <a:cs typeface="Gloucester MT Extra Condensed" panose="02030808020601010101" charset="0"/>
              </a:rPr>
              <a:t>re feeling lonely</a:t>
            </a:r>
            <a:r>
              <a:rPr lang="en-US" altLang="zh-CN" dirty="0">
                <a:latin typeface="Lucida Calligraphy" pitchFamily="66" charset="0"/>
                <a:cs typeface="Gloucester MT Extra Condensed" panose="02030808020601010101" charset="0"/>
              </a:rPr>
              <a:t>,</a:t>
            </a:r>
          </a:p>
        </p:txBody>
      </p:sp>
      <p:pic>
        <p:nvPicPr>
          <p:cNvPr id="4" name="内容占位符 3" descr="11284670_165733623000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83" b="3717"/>
          <a:stretch>
            <a:fillRect/>
          </a:stretch>
        </p:blipFill>
        <p:spPr>
          <a:xfrm>
            <a:off x="1651247" y="1802421"/>
            <a:ext cx="3098066" cy="3258935"/>
          </a:xfrm>
        </p:spPr>
      </p:pic>
      <p:pic>
        <p:nvPicPr>
          <p:cNvPr id="5" name="图片 4" descr="5656a071503be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6" y="2143116"/>
            <a:ext cx="4143380" cy="414338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700270" y="467995"/>
            <a:ext cx="568198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4800" dirty="0">
                <a:latin typeface="Lucida Calligraphy" pitchFamily="66" charset="0"/>
                <a:cs typeface="Gloucester MT Extra Condensed" panose="02030808020601010101" charset="0"/>
              </a:rPr>
              <a:t>share time with your mom</a:t>
            </a:r>
          </a:p>
        </p:txBody>
      </p:sp>
      <p:pic>
        <p:nvPicPr>
          <p:cNvPr id="6" name="图片 5" descr="1H5113C2-9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57" y="236183"/>
            <a:ext cx="1361798" cy="1361798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8550" y="4587240"/>
            <a:ext cx="5926455" cy="1325880"/>
          </a:xfrm>
        </p:spPr>
        <p:txBody>
          <a:bodyPr>
            <a:noAutofit/>
          </a:bodyPr>
          <a:lstStyle/>
          <a:p>
            <a:pPr algn="ctr"/>
            <a: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  <a:t>S</a:t>
            </a: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hare some milk and cookies</a:t>
            </a:r>
            <a: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  <a:t>,</a:t>
            </a:r>
          </a:p>
        </p:txBody>
      </p:sp>
      <p:pic>
        <p:nvPicPr>
          <p:cNvPr id="4" name="内容占位符 3" descr="t0154da14f6808f0c6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550" y="624746"/>
            <a:ext cx="3178629" cy="3483429"/>
          </a:xfrm>
        </p:spPr>
      </p:pic>
      <p:pic>
        <p:nvPicPr>
          <p:cNvPr id="5" name="图片 4" descr="t01c124e83cbd4a0ba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4089" y="3330513"/>
            <a:ext cx="3048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t01e8e261d04f58843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743" y="581487"/>
            <a:ext cx="3714750" cy="2286000"/>
          </a:xfrm>
          <a:prstGeom prst="rect">
            <a:avLst/>
          </a:prstGeom>
        </p:spPr>
      </p:pic>
    </p:spTree>
  </p:cSld>
  <p:clrMapOvr>
    <a:masterClrMapping/>
  </p:clrMapOvr>
  <p:transition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800" dirty="0">
                <a:latin typeface="Lucida Calligraphy" pitchFamily="66" charset="0"/>
                <a:cs typeface="Gloucester MT Extra Condensed" panose="02030808020601010101" charset="0"/>
              </a:rPr>
              <a:t>and sing the sharing song</a:t>
            </a:r>
          </a:p>
        </p:txBody>
      </p:sp>
      <p:pic>
        <p:nvPicPr>
          <p:cNvPr id="4" name="内容占位符 3" descr="52e0bd77302448d1ba8d2b9e3f773198_th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074" y="2463785"/>
            <a:ext cx="6840117" cy="3844146"/>
          </a:xfrm>
        </p:spPr>
      </p:pic>
      <p:pic>
        <p:nvPicPr>
          <p:cNvPr id="3" name="内容占位符 3" descr="82f738d7bd764d7da664af96a3dd80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4099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ransition advTm="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20160304001306_1a0add2f6f2b6798c851c964d6251a5d_4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2" y="3089428"/>
            <a:ext cx="5475864" cy="3456029"/>
          </a:xfrm>
        </p:spPr>
      </p:pic>
      <p:pic>
        <p:nvPicPr>
          <p:cNvPr id="5" name="图片 4" descr="t01d7ac89fc36b7a18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81" y="3111622"/>
            <a:ext cx="5491616" cy="34578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45654" y="543731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E7658A"/>
                </a:solidFill>
                <a:latin typeface="Lucida Calligraphy" pitchFamily="66" charset="0"/>
                <a:cs typeface="+mj-cs"/>
              </a:rPr>
              <a:t>PEP M7U4</a:t>
            </a:r>
            <a:r>
              <a:rPr lang="en-US" altLang="zh-CN" sz="4000" dirty="0" smtClean="0">
                <a:solidFill>
                  <a:srgbClr val="E7658A"/>
                </a:solidFill>
                <a:cs typeface="+mj-cs"/>
              </a:rPr>
              <a:t>: </a:t>
            </a:r>
            <a:r>
              <a:rPr lang="en-US" altLang="zh-CN" sz="4000" dirty="0" smtClean="0">
                <a:solidFill>
                  <a:srgbClr val="E7658A"/>
                </a:solidFill>
                <a:latin typeface="MV Boli" pitchFamily="2" charset="0"/>
                <a:cs typeface="MV Boli" pitchFamily="2" charset="0"/>
              </a:rPr>
              <a:t>Sharing</a:t>
            </a:r>
            <a:r>
              <a:rPr lang="en-US" altLang="zh-CN" sz="4000" dirty="0" smtClean="0">
                <a:solidFill>
                  <a:srgbClr val="E7658A"/>
                </a:solidFill>
                <a:cs typeface="+mj-cs"/>
              </a:rPr>
              <a:t/>
            </a:r>
            <a:br>
              <a:rPr lang="en-US" altLang="zh-CN" sz="4000" dirty="0" smtClean="0">
                <a:solidFill>
                  <a:srgbClr val="E7658A"/>
                </a:solidFill>
                <a:cs typeface="+mj-cs"/>
              </a:rPr>
            </a:br>
            <a:r>
              <a:rPr lang="en-US" altLang="zh-CN" sz="4000" dirty="0" smtClean="0">
                <a:solidFill>
                  <a:srgbClr val="E7658A"/>
                </a:solidFill>
                <a:latin typeface="Lucida Calligraphy" pitchFamily="66" charset="0"/>
                <a:cs typeface="+mj-cs"/>
              </a:rPr>
              <a:t>Song</a:t>
            </a:r>
            <a:r>
              <a:rPr lang="en-US" altLang="zh-CN" sz="4000" dirty="0" smtClean="0">
                <a:solidFill>
                  <a:srgbClr val="E7658A"/>
                </a:solidFill>
                <a:cs typeface="+mj-cs"/>
              </a:rPr>
              <a:t>: </a:t>
            </a:r>
            <a:r>
              <a:rPr lang="en-US" altLang="zh-CN" sz="4000" dirty="0" smtClean="0">
                <a:solidFill>
                  <a:srgbClr val="E7658A"/>
                </a:solidFill>
                <a:latin typeface="MV Boli" pitchFamily="2" charset="0"/>
                <a:cs typeface="MV Boli" pitchFamily="2" charset="0"/>
              </a:rPr>
              <a:t>The Sharing Song</a:t>
            </a:r>
            <a:br>
              <a:rPr lang="en-US" altLang="zh-CN" sz="4000" dirty="0" smtClean="0">
                <a:solidFill>
                  <a:srgbClr val="E7658A"/>
                </a:solidFill>
                <a:latin typeface="MV Boli" pitchFamily="2" charset="0"/>
                <a:cs typeface="MV Boli" pitchFamily="2" charset="0"/>
              </a:rPr>
            </a:br>
            <a:r>
              <a:rPr lang="en-US" altLang="zh-CN" sz="4000" dirty="0" smtClean="0">
                <a:solidFill>
                  <a:srgbClr val="E7658A"/>
                </a:solidFill>
                <a:latin typeface="Lucida Calligraphy" pitchFamily="66" charset="0"/>
                <a:cs typeface="+mj-cs"/>
              </a:rPr>
              <a:t>Singer</a:t>
            </a:r>
            <a:r>
              <a:rPr lang="en-US" altLang="zh-CN" sz="4000" dirty="0" smtClean="0">
                <a:solidFill>
                  <a:srgbClr val="E7658A"/>
                </a:solidFill>
                <a:cs typeface="+mj-cs"/>
              </a:rPr>
              <a:t>: </a:t>
            </a:r>
            <a:r>
              <a:rPr lang="en-US" sz="4000" dirty="0" smtClean="0">
                <a:solidFill>
                  <a:srgbClr val="E7658A"/>
                </a:solidFill>
                <a:latin typeface="MV Boli" pitchFamily="2" charset="0"/>
                <a:ea typeface="+mj-ea"/>
                <a:cs typeface="MV Boli" pitchFamily="2" charset="0"/>
              </a:rPr>
              <a:t>Jack Johnson</a:t>
            </a:r>
            <a:r>
              <a:rPr lang="en-US" altLang="zh-CN" sz="4000" dirty="0" smtClean="0">
                <a:solidFill>
                  <a:srgbClr val="E7658A"/>
                </a:solidFill>
                <a:latin typeface="MV Boli" pitchFamily="2" charset="0"/>
                <a:cs typeface="MV Boli" pitchFamily="2" charset="0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884190_20160404204019910500_1.jpg"/>
          <p:cNvPicPr>
            <a:picLocks noGrp="1" noChangeAspect="1"/>
          </p:cNvPicPr>
          <p:nvPr>
            <p:ph idx="1"/>
          </p:nvPr>
        </p:nvPicPr>
        <p:blipFill>
          <a:blip r:embed="rId2"/>
          <a:srcRect t="6314" r="-474" b="4349"/>
          <a:stretch>
            <a:fillRect/>
          </a:stretch>
        </p:blipFill>
        <p:spPr>
          <a:xfrm>
            <a:off x="734060" y="563245"/>
            <a:ext cx="3177540" cy="3269615"/>
          </a:xfrm>
        </p:spPr>
      </p:pic>
      <p:pic>
        <p:nvPicPr>
          <p:cNvPr id="3" name="图片 2" descr="img%2Fd3d1U0M0Njh5dW9sUHgyL0kxdkxUUWRWMHJsQ0hTQT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2419350"/>
            <a:ext cx="3117850" cy="2616835"/>
          </a:xfrm>
          <a:prstGeom prst="rect">
            <a:avLst/>
          </a:prstGeom>
        </p:spPr>
      </p:pic>
      <p:pic>
        <p:nvPicPr>
          <p:cNvPr id="5" name="图片 4" descr="t010ec963de543ff15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205" y="4108450"/>
            <a:ext cx="3809365" cy="214312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4754880" y="563245"/>
            <a:ext cx="5598795" cy="1602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sz="3600" b="1" dirty="0">
                <a:latin typeface="Lucida Calligraphy" pitchFamily="66" charset="0"/>
                <a:cs typeface="Gloucester MT Extra Condensed" panose="02030808020601010101" charset="0"/>
              </a:rPr>
              <a:t>t</a:t>
            </a:r>
            <a:r>
              <a:rPr lang="en-US" altLang="zh-CN" sz="3600" b="1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sz="3600" b="1" dirty="0">
                <a:latin typeface="Lucida Calligraphy" pitchFamily="66" charset="0"/>
                <a:cs typeface="Gloucester MT Extra Condensed" panose="02030808020601010101" charset="0"/>
              </a:rPr>
              <a:t>s always more </a:t>
            </a:r>
            <a:r>
              <a:rPr lang="zh-CN" altLang="en-US" sz="3600" b="1" dirty="0" smtClean="0">
                <a:latin typeface="Lucida Calligraphy" pitchFamily="66" charset="0"/>
                <a:cs typeface="Gloucester MT Extra Condensed" panose="02030808020601010101" charset="0"/>
              </a:rPr>
              <a:t>fun</a:t>
            </a:r>
            <a:endParaRPr lang="zh-CN" altLang="en-US" sz="3600" b="1" dirty="0">
              <a:latin typeface="Lucida Calligraphy" pitchFamily="66" charset="0"/>
              <a:cs typeface="Gloucester MT Extra Condensed" panose="02030808020601010101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5087" y="5197422"/>
            <a:ext cx="5840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to</a:t>
            </a:r>
            <a:r>
              <a:rPr lang="zh-CN" altLang="en-US" sz="3600" b="1" dirty="0" smtClean="0">
                <a:solidFill>
                  <a:srgbClr val="000000"/>
                </a:solidFill>
                <a:latin typeface="Lucida Calligraphy" pitchFamily="66" charset="0"/>
                <a:cs typeface="Gloucester MT Extra Condensed" panose="02030808020601010101" charset="0"/>
              </a:rPr>
              <a:t> </a:t>
            </a:r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share</a:t>
            </a:r>
            <a:r>
              <a:rPr lang="zh-CN" altLang="en-US" sz="3600" b="1" dirty="0" smtClean="0">
                <a:solidFill>
                  <a:srgbClr val="000000"/>
                </a:solidFill>
                <a:latin typeface="Lucida Calligraphy" pitchFamily="66" charset="0"/>
                <a:cs typeface="Gloucester MT Extra Condensed" panose="02030808020601010101" charset="0"/>
              </a:rPr>
              <a:t> </a:t>
            </a:r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with</a:t>
            </a:r>
            <a:r>
              <a:rPr lang="zh-CN" altLang="en-US" sz="3600" b="1" dirty="0" smtClean="0">
                <a:solidFill>
                  <a:srgbClr val="000000"/>
                </a:solidFill>
                <a:latin typeface="Lucida Calligraphy" pitchFamily="66" charset="0"/>
                <a:cs typeface="Gloucester MT Extra Condensed" panose="02030808020601010101" charset="0"/>
              </a:rPr>
              <a:t> </a:t>
            </a:r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everyone</a:t>
            </a:r>
          </a:p>
        </p:txBody>
      </p:sp>
    </p:spTree>
  </p:cSld>
  <p:clrMapOvr>
    <a:masterClrMapping/>
  </p:clrMapOvr>
  <p:transition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017e7f69ad8fd4e33b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2870" y="961390"/>
            <a:ext cx="5313045" cy="1428750"/>
          </a:xfrm>
          <a:prstGeom prst="rect">
            <a:avLst/>
          </a:prstGeom>
        </p:spPr>
      </p:pic>
      <p:pic>
        <p:nvPicPr>
          <p:cNvPr id="5" name="图片 4" descr="t010f2230afe9dbbb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390140"/>
            <a:ext cx="2821305" cy="282130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5301615" y="3303270"/>
            <a:ext cx="5598795" cy="1602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b="1" dirty="0">
                <a:latin typeface="Lucida Calligraphy" pitchFamily="66" charset="0"/>
                <a:cs typeface="Gloucester MT Extra Condensed" panose="02030808020601010101" charset="0"/>
              </a:rPr>
              <a:t>t</a:t>
            </a:r>
            <a:r>
              <a:rPr lang="en-US" altLang="zh-CN" b="1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b="1" dirty="0">
                <a:latin typeface="Lucida Calligraphy" pitchFamily="66" charset="0"/>
                <a:cs typeface="Gloucester MT Extra Condensed" panose="02030808020601010101" charset="0"/>
              </a:rPr>
              <a:t>s always more fun to share with everyone</a:t>
            </a:r>
          </a:p>
        </p:txBody>
      </p:sp>
    </p:spTree>
  </p:cSld>
  <p:clrMapOvr>
    <a:masterClrMapping/>
  </p:clrMapOvr>
  <p:transition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39410" y="1365250"/>
            <a:ext cx="5598795" cy="160210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b="1" dirty="0">
                <a:latin typeface="Lucida Calligraphy" pitchFamily="66" charset="0"/>
                <a:cs typeface="Gloucester MT Extra Condensed" panose="02030808020601010101" charset="0"/>
              </a:rPr>
              <a:t>t</a:t>
            </a:r>
            <a:r>
              <a:rPr lang="en-US" altLang="zh-CN" b="1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b="1" dirty="0">
                <a:latin typeface="Lucida Calligraphy" pitchFamily="66" charset="0"/>
                <a:cs typeface="Gloucester MT Extra Condensed" panose="02030808020601010101" charset="0"/>
              </a:rPr>
              <a:t>s always more fun to share with everyone</a:t>
            </a:r>
          </a:p>
        </p:txBody>
      </p:sp>
      <p:pic>
        <p:nvPicPr>
          <p:cNvPr id="5" name="内容占位符 4" descr="32K58PIC78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2350" y="891540"/>
            <a:ext cx="3772535" cy="3772535"/>
          </a:xfrm>
          <a:prstGeom prst="rect">
            <a:avLst/>
          </a:prstGeom>
        </p:spPr>
      </p:pic>
      <p:pic>
        <p:nvPicPr>
          <p:cNvPr id="4" name="图片 3" descr="t019f5005de0badfe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785" y="3453130"/>
            <a:ext cx="5565140" cy="19716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0119f62c62992e8a58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36" y="481576"/>
            <a:ext cx="5259681" cy="2234992"/>
          </a:xfrm>
        </p:spPr>
      </p:pic>
      <p:pic>
        <p:nvPicPr>
          <p:cNvPr id="5" name="图片 4" descr="t01c92a7efce28ff43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125" y="4043779"/>
            <a:ext cx="6362700" cy="2286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3084536"/>
            <a:ext cx="12224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E7658A"/>
                </a:solidFill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sz="4000" b="1" dirty="0" smtClean="0">
                <a:solidFill>
                  <a:srgbClr val="E7658A"/>
                </a:solidFill>
                <a:latin typeface="Lucida Calligraphy" pitchFamily="66" charset="0"/>
                <a:cs typeface="Gloucester MT Extra Condensed" panose="02030808020601010101" charset="0"/>
              </a:rPr>
              <a:t>t</a:t>
            </a:r>
            <a:r>
              <a:rPr lang="en-US" altLang="zh-CN" sz="4000" b="1" dirty="0" smtClean="0">
                <a:solidFill>
                  <a:srgbClr val="E7658A"/>
                </a:solidFill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sz="4000" b="1" dirty="0" smtClean="0">
                <a:solidFill>
                  <a:srgbClr val="E7658A"/>
                </a:solidFill>
                <a:latin typeface="Lucida Calligraphy" pitchFamily="66" charset="0"/>
                <a:cs typeface="Gloucester MT Extra Condensed" panose="02030808020601010101" charset="0"/>
              </a:rPr>
              <a:t>s always more fun to share with everyone</a:t>
            </a:r>
            <a:endParaRPr lang="zh-CN" altLang="en-US" dirty="0"/>
          </a:p>
        </p:txBody>
      </p:sp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C3623D2-B7D6-43AF-A7A3-8E9A0A071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406767"/>
            <a:ext cx="9922410" cy="45583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21C2798-A648-40F8-B151-6AEC7891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5" y="3266404"/>
            <a:ext cx="3276005" cy="3182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8836" y="1745674"/>
            <a:ext cx="5735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oper Black" pitchFamily="18" charset="0"/>
              </a:rPr>
              <a:t>Thank you</a:t>
            </a:r>
            <a:endParaRPr lang="zh-CN" altLang="en-US" sz="8000" dirty="0">
              <a:solidFill>
                <a:schemeClr val="accent1">
                  <a:lumMod val="60000"/>
                  <a:lumOff val="40000"/>
                </a:schemeClr>
              </a:solidFill>
              <a:latin typeface="Cooper Black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975994"/>
      </p:ext>
    </p:extLst>
  </p:cSld>
  <p:clrMapOvr>
    <a:masterClrMapping/>
  </p:clrMapOvr>
  <p:transition spd="slow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39410" y="1365250"/>
            <a:ext cx="5598795" cy="160210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  <a:t>I</a:t>
            </a: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t</a:t>
            </a:r>
            <a: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  <a:t>'</a:t>
            </a: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s always more fun to share with everyone</a:t>
            </a:r>
          </a:p>
        </p:txBody>
      </p:sp>
      <p:pic>
        <p:nvPicPr>
          <p:cNvPr id="5" name="内容占位符 4" descr="32K58PIC78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2350" y="891540"/>
            <a:ext cx="3772535" cy="3772535"/>
          </a:xfrm>
          <a:prstGeom prst="rect">
            <a:avLst/>
          </a:prstGeom>
        </p:spPr>
      </p:pic>
      <p:pic>
        <p:nvPicPr>
          <p:cNvPr id="4" name="图片 3" descr="t019f5005de0badfe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785" y="3453130"/>
            <a:ext cx="5565140" cy="19716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884190_20160404204019910500_1.jpg"/>
          <p:cNvPicPr>
            <a:picLocks noGrp="1" noChangeAspect="1"/>
          </p:cNvPicPr>
          <p:nvPr>
            <p:ph idx="1"/>
          </p:nvPr>
        </p:nvPicPr>
        <p:blipFill>
          <a:blip r:embed="rId2"/>
          <a:srcRect t="6314" r="-474" b="4349"/>
          <a:stretch>
            <a:fillRect/>
          </a:stretch>
        </p:blipFill>
        <p:spPr>
          <a:xfrm>
            <a:off x="734060" y="563245"/>
            <a:ext cx="3177540" cy="3269615"/>
          </a:xfrm>
        </p:spPr>
      </p:pic>
      <p:pic>
        <p:nvPicPr>
          <p:cNvPr id="3" name="图片 2" descr="img%2Fd3d1U0M0Njh5dW9sUHgyL0kxdkxUUWRWMHJsQ0hTQT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25" y="2419350"/>
            <a:ext cx="3117850" cy="2616835"/>
          </a:xfrm>
          <a:prstGeom prst="rect">
            <a:avLst/>
          </a:prstGeom>
        </p:spPr>
      </p:pic>
      <p:pic>
        <p:nvPicPr>
          <p:cNvPr id="5" name="图片 4" descr="t010ec963de543ff15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205" y="4108450"/>
            <a:ext cx="3809365" cy="214312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4754880" y="563245"/>
            <a:ext cx="5598795" cy="1602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sz="3600" b="1" dirty="0">
                <a:latin typeface="Lucida Calligraphy" pitchFamily="66" charset="0"/>
                <a:cs typeface="Gloucester MT Extra Condensed" panose="02030808020601010101" charset="0"/>
              </a:rPr>
              <a:t>t</a:t>
            </a:r>
            <a:r>
              <a:rPr lang="en-US" altLang="zh-CN" sz="3600" b="1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sz="3600" b="1" dirty="0">
                <a:latin typeface="Lucida Calligraphy" pitchFamily="66" charset="0"/>
                <a:cs typeface="Gloucester MT Extra Condensed" panose="02030808020601010101" charset="0"/>
              </a:rPr>
              <a:t>s always more </a:t>
            </a:r>
            <a:r>
              <a:rPr lang="zh-CN" altLang="en-US" sz="3600" b="1" dirty="0" smtClean="0">
                <a:latin typeface="Lucida Calligraphy" pitchFamily="66" charset="0"/>
                <a:cs typeface="Gloucester MT Extra Condensed" panose="02030808020601010101" charset="0"/>
              </a:rPr>
              <a:t>fun</a:t>
            </a:r>
            <a:endParaRPr lang="zh-CN" altLang="en-US" sz="3600" b="1" dirty="0">
              <a:latin typeface="Lucida Calligraphy" pitchFamily="66" charset="0"/>
              <a:cs typeface="Gloucester MT Extra Condensed" panose="02030808020601010101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5087" y="5197422"/>
            <a:ext cx="5840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to</a:t>
            </a:r>
            <a:r>
              <a:rPr lang="zh-CN" altLang="en-US" sz="3600" b="1" dirty="0" smtClean="0">
                <a:solidFill>
                  <a:srgbClr val="000000"/>
                </a:solidFill>
                <a:latin typeface="Lucida Calligraphy" pitchFamily="66" charset="0"/>
                <a:cs typeface="Gloucester MT Extra Condensed" panose="02030808020601010101" charset="0"/>
              </a:rPr>
              <a:t> </a:t>
            </a:r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share</a:t>
            </a:r>
            <a:r>
              <a:rPr lang="zh-CN" altLang="en-US" sz="3600" b="1" dirty="0" smtClean="0">
                <a:solidFill>
                  <a:srgbClr val="000000"/>
                </a:solidFill>
                <a:latin typeface="Lucida Calligraphy" pitchFamily="66" charset="0"/>
                <a:cs typeface="Gloucester MT Extra Condensed" panose="02030808020601010101" charset="0"/>
              </a:rPr>
              <a:t> </a:t>
            </a:r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with</a:t>
            </a:r>
            <a:r>
              <a:rPr lang="zh-CN" altLang="en-US" sz="3600" b="1" dirty="0" smtClean="0">
                <a:solidFill>
                  <a:srgbClr val="000000"/>
                </a:solidFill>
                <a:latin typeface="Lucida Calligraphy" pitchFamily="66" charset="0"/>
                <a:cs typeface="Gloucester MT Extra Condensed" panose="02030808020601010101" charset="0"/>
              </a:rPr>
              <a:t> </a:t>
            </a:r>
            <a:r>
              <a:rPr lang="zh-CN" altLang="en-US" sz="3600" b="1" dirty="0" smtClean="0">
                <a:solidFill>
                  <a:schemeClr val="tx2"/>
                </a:solidFill>
                <a:latin typeface="Lucida Calligraphy" pitchFamily="66" charset="0"/>
                <a:ea typeface="+mj-ea"/>
                <a:cs typeface="Gloucester MT Extra Condensed" panose="02030808020601010101" charset="0"/>
              </a:rPr>
              <a:t>everyone</a:t>
            </a:r>
          </a:p>
        </p:txBody>
      </p:sp>
    </p:spTree>
  </p:cSld>
  <p:clrMapOvr>
    <a:masterClrMapping/>
  </p:clrMapOvr>
  <p:transition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28769" y="1435735"/>
            <a:ext cx="4128115" cy="1662572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latin typeface="Lucida Calligraphy" pitchFamily="66" charset="0"/>
                <a:cs typeface="Gloucester MT Extra Condensed" panose="02030808020601010101" charset="0"/>
              </a:rPr>
              <a:t>      </a:t>
            </a:r>
            <a:r>
              <a:rPr lang="en-US" altLang="zh-CN" sz="4000" dirty="0" smtClean="0">
                <a:latin typeface="Lucida Calligraphy" pitchFamily="66" charset="0"/>
                <a:cs typeface="Gloucester MT Extra Condensed" panose="02030808020601010101" charset="0"/>
              </a:rPr>
              <a:t/>
            </a:r>
            <a:br>
              <a:rPr lang="en-US" altLang="zh-CN" sz="4000" dirty="0" smtClean="0">
                <a:latin typeface="Lucida Calligraphy" pitchFamily="66" charset="0"/>
                <a:cs typeface="Gloucester MT Extra Condensed" panose="02030808020601010101" charset="0"/>
              </a:rPr>
            </a:br>
            <a:r>
              <a:rPr lang="en-US" altLang="zh-CN" sz="4000" dirty="0" smtClean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sz="4000" dirty="0">
                <a:latin typeface="Lucida Calligraphy" pitchFamily="66" charset="0"/>
                <a:cs typeface="Gloucester MT Extra Condensed" panose="02030808020601010101" charset="0"/>
              </a:rPr>
              <a:t>f you have two</a:t>
            </a:r>
            <a:r>
              <a:rPr lang="en-US" altLang="zh-CN" sz="4000" dirty="0">
                <a:latin typeface="Lucida Calligraphy" pitchFamily="66" charset="0"/>
                <a:cs typeface="Gloucester MT Extra Condensed" panose="02030808020601010101" charset="0"/>
              </a:rPr>
              <a:t>,</a:t>
            </a:r>
          </a:p>
        </p:txBody>
      </p:sp>
      <p:pic>
        <p:nvPicPr>
          <p:cNvPr id="4" name="内容占位符 3" descr="t01f74e07981380b3b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409" y="3882827"/>
            <a:ext cx="3476625" cy="2286000"/>
          </a:xfrm>
        </p:spPr>
      </p:pic>
      <p:pic>
        <p:nvPicPr>
          <p:cNvPr id="3" name="图片 2" descr="t014fdd8cfad53731ed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154430" y="849630"/>
            <a:ext cx="2286000" cy="2286000"/>
          </a:xfrm>
          <a:prstGeom prst="rect">
            <a:avLst/>
          </a:prstGeom>
        </p:spPr>
      </p:pic>
      <p:pic>
        <p:nvPicPr>
          <p:cNvPr id="5" name="图片 4" descr="3b1d5127b8474178856e3d5ff0a186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275" y="927100"/>
            <a:ext cx="2192655" cy="213106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5708342" y="4229735"/>
            <a:ext cx="5983549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sz="4000" dirty="0">
                <a:latin typeface="Lucida Calligraphy" pitchFamily="66" charset="0"/>
                <a:cs typeface="Gloucester MT Extra Condensed" panose="02030808020601010101" charset="0"/>
              </a:rPr>
              <a:t>give one to your friend </a:t>
            </a:r>
          </a:p>
        </p:txBody>
      </p:sp>
    </p:spTree>
  </p:cSld>
  <p:clrMapOvr>
    <a:masterClrMapping/>
  </p:clrMapOvr>
  <p:transition advTm="1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2280" y="744220"/>
            <a:ext cx="6508115" cy="132588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Broadway" pitchFamily="82" charset="0"/>
                <a:cs typeface="Gloucester MT Extra Condensed" panose="02030808020601010101" charset="0"/>
              </a:rPr>
              <a:t>I</a:t>
            </a: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f you have three</a:t>
            </a:r>
            <a:r>
              <a:rPr lang="en-US" altLang="zh-CN" dirty="0" smtClean="0">
                <a:latin typeface="Broadway" pitchFamily="82" charset="0"/>
                <a:cs typeface="Gloucester MT Extra Condensed" panose="02030808020601010101" charset="0"/>
              </a:rPr>
              <a:t>,</a:t>
            </a:r>
            <a:br>
              <a:rPr lang="en-US" altLang="zh-CN" dirty="0" smtClean="0">
                <a:latin typeface="Broadway" pitchFamily="82" charset="0"/>
                <a:cs typeface="Gloucester MT Extra Condensed" panose="02030808020601010101" charset="0"/>
              </a:rPr>
            </a:br>
            <a:r>
              <a:rPr lang="zh-CN" altLang="en-US" dirty="0" smtClean="0">
                <a:latin typeface="Broadway" pitchFamily="82" charset="0"/>
                <a:cs typeface="Gloucester MT Extra Condensed" panose="02030808020601010101" charset="0"/>
              </a:rPr>
              <a:t>give </a:t>
            </a: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one to </a:t>
            </a:r>
            <a:b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</a:br>
            <a:r>
              <a:rPr lang="zh-CN" altLang="en-US" dirty="0">
                <a:latin typeface="Broadway" pitchFamily="82" charset="0"/>
                <a:cs typeface="Gloucester MT Extra Condensed" panose="02030808020601010101" charset="0"/>
              </a:rPr>
              <a:t>your friend and me  </a:t>
            </a:r>
          </a:p>
        </p:txBody>
      </p:sp>
      <p:pic>
        <p:nvPicPr>
          <p:cNvPr id="4" name="内容占位符 3" descr="325541-130GH32256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060" y="2609215"/>
            <a:ext cx="4695190" cy="3639185"/>
          </a:xfrm>
        </p:spPr>
      </p:pic>
      <p:pic>
        <p:nvPicPr>
          <p:cNvPr id="3" name="图片 2" descr="3b1d5127b8474178856e3d5ff0a186a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845" y="227330"/>
            <a:ext cx="2084705" cy="2084705"/>
          </a:xfrm>
          <a:prstGeom prst="rect">
            <a:avLst/>
          </a:prstGeom>
        </p:spPr>
      </p:pic>
      <p:pic>
        <p:nvPicPr>
          <p:cNvPr id="5" name="图片 4" descr="t014fdd8cfad5373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015" y="2484755"/>
            <a:ext cx="2072005" cy="1888490"/>
          </a:xfrm>
          <a:prstGeom prst="rect">
            <a:avLst/>
          </a:prstGeom>
        </p:spPr>
      </p:pic>
      <p:pic>
        <p:nvPicPr>
          <p:cNvPr id="6" name="图片 5" descr="t019f093d97589bbf6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055" y="4595495"/>
            <a:ext cx="2055495" cy="1934210"/>
          </a:xfrm>
          <a:prstGeom prst="rect">
            <a:avLst/>
          </a:prstGeom>
        </p:spPr>
      </p:pic>
    </p:spTree>
  </p:cSld>
  <p:clrMapOvr>
    <a:masterClrMapping/>
  </p:clrMapOvr>
  <p:transition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017e7f69ad8fd4e33b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2870" y="961390"/>
            <a:ext cx="5313045" cy="1428750"/>
          </a:xfrm>
          <a:prstGeom prst="rect">
            <a:avLst/>
          </a:prstGeom>
        </p:spPr>
      </p:pic>
      <p:pic>
        <p:nvPicPr>
          <p:cNvPr id="5" name="图片 4" descr="t010f2230afe9dbbb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390140"/>
            <a:ext cx="2821305" cy="282130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5301615" y="3303270"/>
            <a:ext cx="5598795" cy="1602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>
                <a:latin typeface="Lucida Calligraphy" pitchFamily="66" charset="0"/>
                <a:cs typeface="Gloucester MT Extra Condensed" panose="02030808020601010101" charset="0"/>
              </a:rPr>
              <a:t>I</a:t>
            </a:r>
            <a:r>
              <a:rPr lang="zh-CN" altLang="en-US" b="1" dirty="0">
                <a:latin typeface="Lucida Calligraphy" pitchFamily="66" charset="0"/>
                <a:cs typeface="Gloucester MT Extra Condensed" panose="02030808020601010101" charset="0"/>
              </a:rPr>
              <a:t>t</a:t>
            </a:r>
            <a:r>
              <a:rPr lang="en-US" altLang="zh-CN" b="1" dirty="0">
                <a:latin typeface="Lucida Calligraphy" pitchFamily="66" charset="0"/>
                <a:cs typeface="Gloucester MT Extra Condensed" panose="02030808020601010101" charset="0"/>
              </a:rPr>
              <a:t>'</a:t>
            </a:r>
            <a:r>
              <a:rPr lang="zh-CN" altLang="en-US" b="1" dirty="0">
                <a:latin typeface="Lucida Calligraphy" pitchFamily="66" charset="0"/>
                <a:cs typeface="Gloucester MT Extra Condensed" panose="02030808020601010101" charset="0"/>
              </a:rPr>
              <a:t>s always more fun to share with everyone</a:t>
            </a:r>
          </a:p>
        </p:txBody>
      </p:sp>
    </p:spTree>
  </p:cSld>
  <p:clrMapOvr>
    <a:masterClrMapping/>
  </p:clrMapOvr>
  <p:transition advTm="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t017e7f69ad8fd4e33b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2870" y="961390"/>
            <a:ext cx="5313045" cy="1428750"/>
          </a:xfrm>
          <a:prstGeom prst="rect">
            <a:avLst/>
          </a:prstGeom>
        </p:spPr>
      </p:pic>
      <p:pic>
        <p:nvPicPr>
          <p:cNvPr id="5" name="图片 4" descr="t010f2230afe9dbbb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390140"/>
            <a:ext cx="2821305" cy="282130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5301615" y="3303270"/>
            <a:ext cx="5598795" cy="1602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dirty="0">
                <a:latin typeface="Broadway" pitchFamily="82" charset="0"/>
                <a:cs typeface="Gloucester MT Extra Condensed" panose="02030808020601010101" charset="0"/>
              </a:rPr>
              <a:t>I</a:t>
            </a:r>
            <a:r>
              <a:rPr lang="zh-CN" altLang="en-US" sz="4000" dirty="0">
                <a:latin typeface="Broadway" pitchFamily="82" charset="0"/>
                <a:cs typeface="Gloucester MT Extra Condensed" panose="02030808020601010101" charset="0"/>
              </a:rPr>
              <a:t>t</a:t>
            </a:r>
            <a:r>
              <a:rPr lang="en-US" altLang="zh-CN" sz="4000" dirty="0">
                <a:latin typeface="Broadway" pitchFamily="82" charset="0"/>
                <a:cs typeface="Gloucester MT Extra Condensed" panose="02030808020601010101" charset="0"/>
              </a:rPr>
              <a:t>'</a:t>
            </a:r>
            <a:r>
              <a:rPr lang="zh-CN" altLang="en-US" sz="4000" dirty="0">
                <a:latin typeface="Broadway" pitchFamily="82" charset="0"/>
                <a:cs typeface="Gloucester MT Extra Condensed" panose="02030808020601010101" charset="0"/>
              </a:rPr>
              <a:t>s always more fun to share with everyone</a:t>
            </a:r>
          </a:p>
        </p:txBody>
      </p:sp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2905" y="769109"/>
            <a:ext cx="9643110" cy="132588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4800" dirty="0">
                <a:latin typeface="Broadway" pitchFamily="82" charset="0"/>
                <a:cs typeface="Gloucester MT Extra Condensed" panose="02030808020601010101" charset="0"/>
              </a:rPr>
              <a:t>I</a:t>
            </a:r>
            <a:r>
              <a:rPr lang="zh-CN" altLang="en-US" sz="4800" dirty="0">
                <a:latin typeface="Broadway" pitchFamily="82" charset="0"/>
                <a:cs typeface="Gloucester MT Extra Condensed" panose="02030808020601010101" charset="0"/>
              </a:rPr>
              <a:t>f you have one</a:t>
            </a:r>
            <a:r>
              <a:rPr lang="en-US" altLang="zh-CN" sz="4800" dirty="0">
                <a:latin typeface="Broadway" pitchFamily="82" charset="0"/>
                <a:cs typeface="Gloucester MT Extra Condensed" panose="02030808020601010101" charset="0"/>
              </a:rPr>
              <a:t>,</a:t>
            </a:r>
            <a:r>
              <a:rPr lang="zh-CN" altLang="en-US" sz="4800" dirty="0">
                <a:latin typeface="Broadway" pitchFamily="82" charset="0"/>
                <a:cs typeface="Gloucester MT Extra Condensed" panose="02030808020601010101" charset="0"/>
              </a:rPr>
              <a:t>here is something you can learn</a:t>
            </a:r>
          </a:p>
        </p:txBody>
      </p:sp>
      <p:pic>
        <p:nvPicPr>
          <p:cNvPr id="7" name="内容占位符 6" descr="t0176fbded2dfe7217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385" y="2995295"/>
            <a:ext cx="2286000" cy="2286000"/>
          </a:xfrm>
          <a:prstGeom prst="rect">
            <a:avLst/>
          </a:prstGeom>
        </p:spPr>
      </p:pic>
      <p:pic>
        <p:nvPicPr>
          <p:cNvPr id="8" name="图片 7" descr="t01209d4a6a3144c6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495" y="2995295"/>
            <a:ext cx="2286000" cy="2286000"/>
          </a:xfrm>
          <a:prstGeom prst="rect">
            <a:avLst/>
          </a:prstGeom>
        </p:spPr>
      </p:pic>
      <p:pic>
        <p:nvPicPr>
          <p:cNvPr id="9" name="内容占位符 3" descr="t010aa2b92e70d50577.jpg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478" y="2458710"/>
            <a:ext cx="1795854" cy="2221675"/>
          </a:xfrm>
          <a:prstGeom prst="rect">
            <a:avLst/>
          </a:prstGeom>
        </p:spPr>
      </p:pic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15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15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80969_1"/>
  <p:tag name="KSO_WM_TEMPLATE_CATEGORY" val="custom"/>
  <p:tag name="KSO_WM_TEMPLATE_INDEX" val="20181599"/>
  <p:tag name="KSO_WM_TEMPLATE_SUBCATEGORY" val="combine"/>
  <p:tag name="KSO_WM_TEMPLATE_THUMBS_INDEX" val="1、4、5、6、12、13、18、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80969_1"/>
  <p:tag name="KSO_WM_TEMPLATE_CATEGORY" val="custom"/>
  <p:tag name="KSO_WM_TEMPLATE_INDEX" val="20181599"/>
  <p:tag name="KSO_WM_SLIDE_ID" val="custom20181599_1"/>
  <p:tag name="KSO_WM_SLIDE_INDEX" val="1"/>
  <p:tag name="KSO_WM_TEMPLATE_SUBCATEGORY" val="combine"/>
  <p:tag name="KSO_WM_TEMPLATE_THUMBS_INDEX" val="1、4、5、6、12、13、18、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儿童卡通阅读课件"/>
  <p:tag name="KSO_WM_TEMPLATE_CATEGORY" val="custom"/>
  <p:tag name="KSO_WM_TEMPLATE_INDEX" val="20181599"/>
  <p:tag name="KSO_WM_UNIT_ID" val="custom20181599_1*a*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TYPE" val="b"/>
  <p:tag name="KSO_WM_UNIT_INDEX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CLEAR" val="0"/>
  <p:tag name="KSO_WM_UNIT_PRESET_TEXT_INDEX" val="1"/>
  <p:tag name="KSO_WM_UNIT_PRESET_TEXT_LEN" val="10"/>
  <p:tag name="KSO_WM_BEAUTIFY_FLAG" val="#wm#"/>
  <p:tag name="KSO_WM_TEMPLATE_CATEGORY" val="custom"/>
  <p:tag name="KSO_WM_TEMPLATE_INDEX" val="20181599"/>
  <p:tag name="KSO_WM_UNIT_ID" val="custom20181599_1*b*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15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1599"/>
</p:tagLst>
</file>

<file path=ppt/theme/theme1.xml><?xml version="1.0" encoding="utf-8"?>
<a:theme xmlns:a="http://schemas.openxmlformats.org/drawingml/2006/main" name="自定义设计方案">
  <a:themeElements>
    <a:clrScheme name="自定义 68">
      <a:dk1>
        <a:srgbClr val="000000"/>
      </a:dk1>
      <a:lt1>
        <a:srgbClr val="FFFFFF"/>
      </a:lt1>
      <a:dk2>
        <a:srgbClr val="E7658A"/>
      </a:dk2>
      <a:lt2>
        <a:srgbClr val="E7E6E6"/>
      </a:lt2>
      <a:accent1>
        <a:srgbClr val="E7658A"/>
      </a:accent1>
      <a:accent2>
        <a:srgbClr val="54BDB2"/>
      </a:accent2>
      <a:accent3>
        <a:srgbClr val="F5CA44"/>
      </a:accent3>
      <a:accent4>
        <a:srgbClr val="E7658A"/>
      </a:accent4>
      <a:accent5>
        <a:srgbClr val="54BDB2"/>
      </a:accent5>
      <a:accent6>
        <a:srgbClr val="F5CA44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73">
    <a:dk1>
      <a:srgbClr val="000000"/>
    </a:dk1>
    <a:lt1>
      <a:srgbClr val="FFFFFF"/>
    </a:lt1>
    <a:dk2>
      <a:srgbClr val="E7658A"/>
    </a:dk2>
    <a:lt2>
      <a:srgbClr val="E7E6E6"/>
    </a:lt2>
    <a:accent1>
      <a:srgbClr val="E7658A"/>
    </a:accent1>
    <a:accent2>
      <a:srgbClr val="54BDB2"/>
    </a:accent2>
    <a:accent3>
      <a:srgbClr val="F5CA44"/>
    </a:accent3>
    <a:accent4>
      <a:srgbClr val="E7658A"/>
    </a:accent4>
    <a:accent5>
      <a:srgbClr val="675046"/>
    </a:accent5>
    <a:accent6>
      <a:srgbClr val="F9CBB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227</Words>
  <Application>WPS 演示</Application>
  <PresentationFormat>自定义</PresentationFormat>
  <Paragraphs>36</Paragraphs>
  <Slides>24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自定义设计方案</vt:lpstr>
      <vt:lpstr>The Sharing Song</vt:lpstr>
      <vt:lpstr>幻灯片 2</vt:lpstr>
      <vt:lpstr>It's always more fun to share with everyone</vt:lpstr>
      <vt:lpstr>幻灯片 4</vt:lpstr>
      <vt:lpstr>       If you have two,</vt:lpstr>
      <vt:lpstr>If you have three, give one to  your friend and me  </vt:lpstr>
      <vt:lpstr>幻灯片 7</vt:lpstr>
      <vt:lpstr>幻灯片 8</vt:lpstr>
      <vt:lpstr>If you have one,here is something you can learn</vt:lpstr>
      <vt:lpstr>You can still share  just by taking turns </vt:lpstr>
      <vt:lpstr>If you've got a ball,  </vt:lpstr>
      <vt:lpstr>If there is a new kid, invite him out to hang</vt:lpstr>
      <vt:lpstr>If you've got one,</vt:lpstr>
      <vt:lpstr>If you know a secret joke, tell it and share a laugh </vt:lpstr>
      <vt:lpstr>If you‘ve got one                   ,give one to your friend </vt:lpstr>
      <vt:lpstr>Make one beautiful rhythm, share a beat  that never ends   </vt:lpstr>
      <vt:lpstr>If you're feeling lonely,</vt:lpstr>
      <vt:lpstr>Share some milk and cookies,</vt:lpstr>
      <vt:lpstr>and sing the sharing song</vt:lpstr>
      <vt:lpstr>幻灯片 20</vt:lpstr>
      <vt:lpstr>幻灯片 21</vt:lpstr>
      <vt:lpstr>It's always more fun to share with everyone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tushuguan</cp:lastModifiedBy>
  <cp:revision>18</cp:revision>
  <dcterms:created xsi:type="dcterms:W3CDTF">2017-11-06T06:28:00Z</dcterms:created>
  <dcterms:modified xsi:type="dcterms:W3CDTF">2018-07-11T07:27:01Z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